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54" r:id="rId2"/>
    <p:sldMasterId id="2147483806" r:id="rId3"/>
  </p:sldMasterIdLst>
  <p:notesMasterIdLst>
    <p:notesMasterId r:id="rId25"/>
  </p:notesMasterIdLst>
  <p:handoutMasterIdLst>
    <p:handoutMasterId r:id="rId26"/>
  </p:handoutMasterIdLst>
  <p:sldIdLst>
    <p:sldId id="410" r:id="rId4"/>
    <p:sldId id="463" r:id="rId5"/>
    <p:sldId id="414" r:id="rId6"/>
    <p:sldId id="635" r:id="rId7"/>
    <p:sldId id="638" r:id="rId8"/>
    <p:sldId id="639" r:id="rId9"/>
    <p:sldId id="637" r:id="rId10"/>
    <p:sldId id="641" r:id="rId11"/>
    <p:sldId id="649" r:id="rId12"/>
    <p:sldId id="648" r:id="rId13"/>
    <p:sldId id="449" r:id="rId14"/>
    <p:sldId id="546" r:id="rId15"/>
    <p:sldId id="547" r:id="rId16"/>
    <p:sldId id="650" r:id="rId17"/>
    <p:sldId id="574" r:id="rId18"/>
    <p:sldId id="510" r:id="rId19"/>
    <p:sldId id="542" r:id="rId20"/>
    <p:sldId id="634" r:id="rId21"/>
    <p:sldId id="613" r:id="rId22"/>
    <p:sldId id="609" r:id="rId23"/>
    <p:sldId id="497" r:id="rId24"/>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Layouts and Design" id="{64924206-1386-4FB2-B206-4CEBD4173206}">
          <p14:sldIdLst>
            <p14:sldId id="410"/>
            <p14:sldId id="463"/>
            <p14:sldId id="414"/>
            <p14:sldId id="635"/>
            <p14:sldId id="638"/>
            <p14:sldId id="639"/>
            <p14:sldId id="637"/>
            <p14:sldId id="641"/>
            <p14:sldId id="649"/>
            <p14:sldId id="648"/>
            <p14:sldId id="449"/>
            <p14:sldId id="546"/>
            <p14:sldId id="547"/>
            <p14:sldId id="650"/>
            <p14:sldId id="574"/>
            <p14:sldId id="510"/>
            <p14:sldId id="542"/>
            <p14:sldId id="634"/>
            <p14:sldId id="613"/>
            <p14:sldId id="609"/>
            <p14:sldId id="4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37849" autoAdjust="0"/>
  </p:normalViewPr>
  <p:slideViewPr>
    <p:cSldViewPr snapToGrid="0">
      <p:cViewPr varScale="1">
        <p:scale>
          <a:sx n="75" d="100"/>
          <a:sy n="75" d="100"/>
        </p:scale>
        <p:origin x="648" y="60"/>
      </p:cViewPr>
      <p:guideLst>
        <p:guide orient="horz" pos="2160"/>
        <p:guide pos="3840"/>
      </p:guideLst>
    </p:cSldViewPr>
  </p:slideViewPr>
  <p:notesTextViewPr>
    <p:cViewPr>
      <p:scale>
        <a:sx n="1" d="1"/>
        <a:sy n="1" d="1"/>
      </p:scale>
      <p:origin x="0" y="0"/>
    </p:cViewPr>
  </p:notesTextViewPr>
  <p:sorterViewPr>
    <p:cViewPr>
      <p:scale>
        <a:sx n="100" d="100"/>
        <a:sy n="100" d="100"/>
      </p:scale>
      <p:origin x="0" y="12080"/>
    </p:cViewPr>
  </p:sorterViewPr>
  <p:notesViewPr>
    <p:cSldViewPr snapToGrid="0">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2770"/>
          </a:xfrm>
          <a:prstGeom prst="rect">
            <a:avLst/>
          </a:prstGeom>
        </p:spPr>
        <p:txBody>
          <a:bodyPr vert="horz" lIns="91440" tIns="45720" rIns="91440" bIns="45720" rtlCol="0"/>
          <a:lstStyle>
            <a:lvl1pPr algn="r">
              <a:defRPr sz="1200"/>
            </a:lvl1pPr>
          </a:lstStyle>
          <a:p>
            <a:fld id="{BB097C8C-A26B-4D2C-A234-D4D191A98DFC}" type="datetimeFigureOut">
              <a:rPr lang="en-US" smtClean="0"/>
              <a:t>8/23/2022</a:t>
            </a:fld>
            <a:endParaRPr lang="en-US" dirty="0"/>
          </a:p>
        </p:txBody>
      </p:sp>
      <p:sp>
        <p:nvSpPr>
          <p:cNvPr id="4" name="Footer Placeholder 3"/>
          <p:cNvSpPr>
            <a:spLocks noGrp="1"/>
          </p:cNvSpPr>
          <p:nvPr>
            <p:ph type="ftr" sz="quarter" idx="2"/>
          </p:nvPr>
        </p:nvSpPr>
        <p:spPr>
          <a:xfrm>
            <a:off x="0" y="8760612"/>
            <a:ext cx="3037840" cy="46276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612"/>
            <a:ext cx="3037840" cy="462769"/>
          </a:xfrm>
          <a:prstGeom prst="rect">
            <a:avLst/>
          </a:prstGeom>
        </p:spPr>
        <p:txBody>
          <a:bodyPr vert="horz" lIns="91440" tIns="45720" rIns="91440" bIns="45720" rtlCol="0" anchor="b"/>
          <a:lstStyle>
            <a:lvl1pPr algn="r">
              <a:defRPr sz="1200"/>
            </a:lvl1pPr>
          </a:lstStyle>
          <a:p>
            <a:fld id="{15B5A0FD-AD1C-4C70-9E4C-5716B7CEE51E}" type="slidenum">
              <a:rPr lang="en-US" smtClean="0"/>
              <a:t>‹#›</a:t>
            </a:fld>
            <a:endParaRPr lang="en-US" dirty="0"/>
          </a:p>
        </p:txBody>
      </p:sp>
    </p:spTree>
    <p:extLst>
      <p:ext uri="{BB962C8B-B14F-4D97-AF65-F5344CB8AC3E}">
        <p14:creationId xmlns:p14="http://schemas.microsoft.com/office/powerpoint/2010/main" val="306483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F354E3EF-3874-4D25-B412-D9079A1DDED3}" type="datetimeFigureOut">
              <a:rPr lang="en-US" smtClean="0"/>
              <a:t>8/23/2022</a:t>
            </a:fld>
            <a:endParaRPr lang="en-US" dirty="0"/>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12"/>
            <a:ext cx="3037840" cy="46276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12"/>
            <a:ext cx="3037840" cy="462769"/>
          </a:xfrm>
          <a:prstGeom prst="rect">
            <a:avLst/>
          </a:prstGeom>
        </p:spPr>
        <p:txBody>
          <a:bodyPr vert="horz" lIns="91440" tIns="45720" rIns="91440" bIns="45720" rtlCol="0" anchor="b"/>
          <a:lstStyle>
            <a:lvl1pPr algn="r">
              <a:defRPr sz="1200"/>
            </a:lvl1pPr>
          </a:lstStyle>
          <a:p>
            <a:fld id="{F47BACA4-CE1B-43E1-870A-C74705ACC90B}" type="slidenum">
              <a:rPr lang="en-US" smtClean="0"/>
              <a:t>‹#›</a:t>
            </a:fld>
            <a:endParaRPr lang="en-US" dirty="0"/>
          </a:p>
        </p:txBody>
      </p:sp>
    </p:spTree>
    <p:extLst>
      <p:ext uri="{BB962C8B-B14F-4D97-AF65-F5344CB8AC3E}">
        <p14:creationId xmlns:p14="http://schemas.microsoft.com/office/powerpoint/2010/main" val="356894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47BACA4-CE1B-43E1-870A-C74705ACC90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8710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414042"/>
              </a:solidFill>
              <a:effectLst/>
              <a:uLnTx/>
              <a:uFillTx/>
              <a:latin typeface="Arial Narrow"/>
              <a:ea typeface="+mn-ea"/>
              <a:cs typeface="+mn-cs"/>
            </a:endParaRPr>
          </a:p>
        </p:txBody>
      </p:sp>
      <p:sp>
        <p:nvSpPr>
          <p:cNvPr id="4" name="Slide Number Placeholder 3"/>
          <p:cNvSpPr>
            <a:spLocks noGrp="1"/>
          </p:cNvSpPr>
          <p:nvPr>
            <p:ph type="sldNum" sz="quarter" idx="10"/>
          </p:nvPr>
        </p:nvSpPr>
        <p:spPr/>
        <p:txBody>
          <a:bodyPr/>
          <a:lstStyle/>
          <a:p>
            <a:fld id="{F47BACA4-CE1B-43E1-870A-C74705ACC90B}" type="slidenum">
              <a:rPr lang="en-US" smtClean="0"/>
              <a:t>3</a:t>
            </a:fld>
            <a:endParaRPr lang="en-US" dirty="0"/>
          </a:p>
        </p:txBody>
      </p:sp>
    </p:spTree>
    <p:extLst>
      <p:ext uri="{BB962C8B-B14F-4D97-AF65-F5344CB8AC3E}">
        <p14:creationId xmlns:p14="http://schemas.microsoft.com/office/powerpoint/2010/main" val="127534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75410-A113-4A9A-8F34-0595413D5245}" type="slidenum">
              <a:rPr lang="en-US" altLang="en-US"/>
              <a:pPr/>
              <a:t>8</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125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18</a:t>
            </a:fld>
            <a:endParaRPr lang="en-US" dirty="0"/>
          </a:p>
        </p:txBody>
      </p:sp>
    </p:spTree>
    <p:extLst>
      <p:ext uri="{BB962C8B-B14F-4D97-AF65-F5344CB8AC3E}">
        <p14:creationId xmlns:p14="http://schemas.microsoft.com/office/powerpoint/2010/main" val="3612612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54862"/>
            <a:ext cx="12192000" cy="4360727"/>
          </a:xfrm>
        </p:spPr>
        <p:txBody>
          <a:bodyPr anchor="ctr"/>
          <a:lstStyle>
            <a:lvl1pPr marL="0" indent="0" algn="ctr">
              <a:buNone/>
              <a:defRPr/>
            </a:lvl1pPr>
          </a:lstStyle>
          <a:p>
            <a:r>
              <a:rPr lang="en-US" dirty="0"/>
              <a:t>Choose photo from Image Library and place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97" y="4795912"/>
            <a:ext cx="2181620" cy="1686350"/>
          </a:xfrm>
          <a:prstGeom prst="rect">
            <a:avLst/>
          </a:prstGeom>
        </p:spPr>
      </p:pic>
      <p:sp>
        <p:nvSpPr>
          <p:cNvPr id="2" name="Title 1"/>
          <p:cNvSpPr>
            <a:spLocks noGrp="1"/>
          </p:cNvSpPr>
          <p:nvPr>
            <p:ph type="ctrTitle" hasCustomPrompt="1"/>
          </p:nvPr>
        </p:nvSpPr>
        <p:spPr>
          <a:xfrm>
            <a:off x="3140242" y="4612556"/>
            <a:ext cx="6725653" cy="1227222"/>
          </a:xfrm>
        </p:spPr>
        <p:txBody>
          <a:bodyPr anchor="b">
            <a:noAutofit/>
          </a:bodyPr>
          <a:lstStyle>
            <a:lvl1pPr algn="l">
              <a:defRPr sz="4000">
                <a:solidFill>
                  <a:schemeClr val="tx2"/>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hasCustomPrompt="1"/>
          </p:nvPr>
        </p:nvSpPr>
        <p:spPr>
          <a:xfrm>
            <a:off x="3140242"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sp>
        <p:nvSpPr>
          <p:cNvPr id="14" name="Rectangle 13"/>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id="{6B1466C6-B6F0-4BB3-A845-44A17CD65D50}"/>
              </a:ext>
            </a:extLst>
          </p:cNvPr>
          <p:cNvSpPr>
            <a:spLocks noGrp="1"/>
          </p:cNvSpPr>
          <p:nvPr>
            <p:ph sz="quarter" idx="13" hasCustomPrompt="1"/>
          </p:nvPr>
        </p:nvSpPr>
        <p:spPr>
          <a:xfrm>
            <a:off x="10058400" y="5751852"/>
            <a:ext cx="1785167" cy="780031"/>
          </a:xfrm>
        </p:spPr>
        <p:txBody>
          <a:bodyPr anchor="ctr">
            <a:normAutofit/>
          </a:bodyPr>
          <a:lstStyle>
            <a:lvl1pPr marL="0" indent="0" algn="ctr">
              <a:buNone/>
              <a:defRPr sz="2400"/>
            </a:lvl1pPr>
          </a:lstStyle>
          <a:p>
            <a:pPr lvl="0"/>
            <a:r>
              <a:rPr lang="en-US" dirty="0"/>
              <a:t>Client Logo</a:t>
            </a:r>
          </a:p>
        </p:txBody>
      </p:sp>
    </p:spTree>
    <p:extLst>
      <p:ext uri="{BB962C8B-B14F-4D97-AF65-F5344CB8AC3E}">
        <p14:creationId xmlns:p14="http://schemas.microsoft.com/office/powerpoint/2010/main" val="30904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104900" y="1706636"/>
            <a:ext cx="8324850" cy="3360664"/>
          </a:xfrm>
        </p:spPr>
        <p:txBody>
          <a:bodyPr anchor="ctr">
            <a:noAutofit/>
          </a:bodyPr>
          <a:lstStyle>
            <a:lvl1pPr algn="l">
              <a:defRPr sz="6000" b="1">
                <a:solidFill>
                  <a:schemeClr val="bg1"/>
                </a:solidFill>
              </a:defRPr>
            </a:lvl1pPr>
          </a:lstStyle>
          <a:p>
            <a:r>
              <a:rPr lang="en-US" dirty="0"/>
              <a:t>Bold Statement</a:t>
            </a:r>
          </a:p>
        </p:txBody>
      </p:sp>
      <p:sp>
        <p:nvSpPr>
          <p:cNvPr id="10" name="Slide Number Placeholder 5">
            <a:extLst>
              <a:ext uri="{FF2B5EF4-FFF2-40B4-BE49-F238E27FC236}">
                <a16:creationId xmlns:a16="http://schemas.microsoft.com/office/drawing/2014/main" id="{BAFE6B05-6C03-4CC4-8511-DDAE844870FF}"/>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marL="2286000" indent="-222726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534150"/>
            <a:ext cx="2844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6" name="Rectangle 6"/>
          <p:cNvSpPr>
            <a:spLocks noGrp="1" noChangeArrowheads="1"/>
          </p:cNvSpPr>
          <p:nvPr>
            <p:ph type="sldNum" sz="quarter" idx="12"/>
          </p:nvPr>
        </p:nvSpPr>
        <p:spPr>
          <a:xfrm>
            <a:off x="8737600" y="6534150"/>
            <a:ext cx="2844800" cy="476250"/>
          </a:xfrm>
        </p:spPr>
        <p:txBody>
          <a:bodyPr/>
          <a:lstStyle>
            <a:lvl1pPr>
              <a:defRPr/>
            </a:lvl1pPr>
          </a:lstStyle>
          <a:p>
            <a:pPr>
              <a:defRPr/>
            </a:pPr>
            <a:fld id="{9216CDE4-2511-408C-BFDD-964638227960}" type="slidenum">
              <a:rPr lang="en-US" altLang="en-US"/>
              <a:pPr>
                <a:defRPr/>
              </a:pPr>
              <a:t>‹#›</a:t>
            </a:fld>
            <a:endParaRPr lang="en-US" altLang="en-US" dirty="0"/>
          </a:p>
        </p:txBody>
      </p:sp>
    </p:spTree>
    <p:extLst>
      <p:ext uri="{BB962C8B-B14F-4D97-AF65-F5344CB8AC3E}">
        <p14:creationId xmlns:p14="http://schemas.microsoft.com/office/powerpoint/2010/main" val="157865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609600" y="1143001"/>
            <a:ext cx="10972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1490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92"/>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11696181" y="6448009"/>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6422" y="6516153"/>
            <a:ext cx="2522943" cy="165381"/>
          </a:xfrm>
          <a:prstGeom prst="rect">
            <a:avLst/>
          </a:prstGeom>
        </p:spPr>
      </p:pic>
      <p:cxnSp>
        <p:nvCxnSpPr>
          <p:cNvPr id="14" name="Straight Connector 13"/>
          <p:cNvCxnSpPr/>
          <p:nvPr userDrawn="1"/>
        </p:nvCxnSpPr>
        <p:spPr>
          <a:xfrm>
            <a:off x="11541880" y="6442233"/>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70"/>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5"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373719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Quot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111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1"/>
          <p:cNvSpPr txBox="1">
            <a:spLocks/>
          </p:cNvSpPr>
          <p:nvPr userDrawn="1"/>
        </p:nvSpPr>
        <p:spPr>
          <a:xfrm>
            <a:off x="717551" y="447675"/>
            <a:ext cx="1003300"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8" name="Title 1"/>
          <p:cNvSpPr txBox="1">
            <a:spLocks/>
          </p:cNvSpPr>
          <p:nvPr userDrawn="1"/>
        </p:nvSpPr>
        <p:spPr>
          <a:xfrm>
            <a:off x="10212954" y="4022725"/>
            <a:ext cx="1001183"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13" name="Title 1"/>
          <p:cNvSpPr>
            <a:spLocks noGrp="1"/>
          </p:cNvSpPr>
          <p:nvPr>
            <p:ph type="ctrTitle"/>
          </p:nvPr>
        </p:nvSpPr>
        <p:spPr>
          <a:xfrm>
            <a:off x="2098076" y="987069"/>
            <a:ext cx="8081725" cy="4342016"/>
          </a:xfrm>
        </p:spPr>
        <p:txBody>
          <a:bodyPr>
            <a:normAutofit/>
          </a:bodyPr>
          <a:lstStyle>
            <a:lvl1pPr algn="l">
              <a:defRPr sz="7000" b="1">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2098076" y="5529227"/>
            <a:ext cx="8081725" cy="456641"/>
          </a:xfrm>
        </p:spPr>
        <p:txBody>
          <a:bodyPr/>
          <a:lstStyle>
            <a:lvl1pPr marL="0" indent="0" algn="r">
              <a:buNone/>
              <a:defRPr>
                <a:solidFill>
                  <a:schemeClr val="tx2"/>
                </a:solidFill>
              </a:defRPr>
            </a:lvl1pPr>
            <a:lvl2pPr marL="457200" indent="0">
              <a:buNone/>
              <a:defRPr/>
            </a:lvl2pPr>
          </a:lstStyle>
          <a:p>
            <a:pPr lvl="0"/>
            <a:r>
              <a:rPr lang="en-US"/>
              <a:t>Click to edit Master text styles</a:t>
            </a:r>
          </a:p>
        </p:txBody>
      </p:sp>
      <p:sp>
        <p:nvSpPr>
          <p:cNvPr id="18"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9"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9"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9EA57389-8595-4192-A121-D22ECEAFEEBD}" type="slidenum">
              <a:rPr lang="en-US"/>
              <a:pPr>
                <a:defRPr/>
              </a:pPr>
              <a:t>‹#›</a:t>
            </a:fld>
            <a:endParaRPr lang="en-US" dirty="0"/>
          </a:p>
        </p:txBody>
      </p:sp>
    </p:spTree>
    <p:extLst>
      <p:ext uri="{BB962C8B-B14F-4D97-AF65-F5344CB8AC3E}">
        <p14:creationId xmlns:p14="http://schemas.microsoft.com/office/powerpoint/2010/main" val="139114345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52447"/>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1"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94921"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7" name="Slide Number Placeholder 5"/>
          <p:cNvSpPr>
            <a:spLocks noGrp="1"/>
          </p:cNvSpPr>
          <p:nvPr>
            <p:ph type="sldNum" sz="quarter" idx="4"/>
          </p:nvPr>
        </p:nvSpPr>
        <p:spPr>
          <a:xfrm>
            <a:off x="11696181" y="6448009"/>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6422" y="6516153"/>
            <a:ext cx="2522943" cy="165381"/>
          </a:xfrm>
          <a:prstGeom prst="rect">
            <a:avLst/>
          </a:prstGeom>
        </p:spPr>
      </p:pic>
      <p:cxnSp>
        <p:nvCxnSpPr>
          <p:cNvPr id="19" name="Straight Connector 18"/>
          <p:cNvCxnSpPr/>
          <p:nvPr userDrawn="1"/>
        </p:nvCxnSpPr>
        <p:spPr>
          <a:xfrm>
            <a:off x="11541880" y="6442233"/>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Content Placeholder 2"/>
          <p:cNvSpPr>
            <a:spLocks noGrp="1"/>
          </p:cNvSpPr>
          <p:nvPr>
            <p:ph idx="14" hasCustomPrompt="1"/>
          </p:nvPr>
        </p:nvSpPr>
        <p:spPr>
          <a:xfrm>
            <a:off x="625643" y="5884270"/>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2"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26969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1091381" y="693877"/>
            <a:ext cx="10048567" cy="5413845"/>
          </a:xfrm>
        </p:spPr>
        <p:txBody>
          <a:bodyPr anchor="ctr">
            <a:noAutofit/>
          </a:bodyPr>
          <a:lstStyle>
            <a:lvl1pPr algn="l">
              <a:defRPr sz="7000" b="1">
                <a:solidFill>
                  <a:schemeClr val="tx2"/>
                </a:solidFill>
              </a:defRPr>
            </a:lvl1pPr>
          </a:lstStyle>
          <a:p>
            <a:r>
              <a:rPr lang="en-US" dirty="0"/>
              <a:t>Bold Statement</a:t>
            </a:r>
          </a:p>
        </p:txBody>
      </p:sp>
      <p:sp>
        <p:nvSpPr>
          <p:cNvPr id="7" name="Slide Number Placeholder 5">
            <a:extLst>
              <a:ext uri="{FF2B5EF4-FFF2-40B4-BE49-F238E27FC236}">
                <a16:creationId xmlns:a16="http://schemas.microsoft.com/office/drawing/2014/main" id="{9F21CEF8-2633-439A-A340-58B7831E9C81}"/>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565031" y="1706636"/>
            <a:ext cx="7338338" cy="2888502"/>
          </a:xfrm>
        </p:spPr>
        <p:txBody>
          <a:bodyPr anchor="ctr">
            <a:noAutofit/>
          </a:bodyPr>
          <a:lstStyle>
            <a:lvl1pPr algn="l">
              <a:defRPr sz="5400" b="1">
                <a:solidFill>
                  <a:schemeClr val="bg1"/>
                </a:solidFill>
              </a:defRPr>
            </a:lvl1pPr>
          </a:lstStyle>
          <a:p>
            <a:r>
              <a:rPr lang="en-US" dirty="0"/>
              <a:t>Quote</a:t>
            </a:r>
          </a:p>
        </p:txBody>
      </p:sp>
      <p:sp>
        <p:nvSpPr>
          <p:cNvPr id="14" name="Text Placeholder 9"/>
          <p:cNvSpPr>
            <a:spLocks noGrp="1"/>
          </p:cNvSpPr>
          <p:nvPr>
            <p:ph type="body" sz="quarter" idx="31" hasCustomPrompt="1"/>
          </p:nvPr>
        </p:nvSpPr>
        <p:spPr>
          <a:xfrm>
            <a:off x="1506975" y="4827398"/>
            <a:ext cx="7209694" cy="456641"/>
          </a:xfrm>
        </p:spPr>
        <p:txBody>
          <a:bodyPr>
            <a:noAutofit/>
          </a:bodyPr>
          <a:lstStyle>
            <a:lvl1pPr marL="0" indent="0" algn="r">
              <a:buNone/>
              <a:defRPr>
                <a:solidFill>
                  <a:schemeClr val="bg1"/>
                </a:solidFill>
              </a:defRPr>
            </a:lvl1pPr>
            <a:lvl2pPr marL="457200" indent="0">
              <a:buNone/>
              <a:defRPr/>
            </a:lvl2pPr>
          </a:lstStyle>
          <a:p>
            <a:pPr lvl="0"/>
            <a:r>
              <a:rPr lang="en-US" dirty="0"/>
              <a:t>– Edit Master text styles</a:t>
            </a:r>
          </a:p>
        </p:txBody>
      </p:sp>
      <p:sp>
        <p:nvSpPr>
          <p:cNvPr id="4" name="Text Placeholder 3"/>
          <p:cNvSpPr>
            <a:spLocks noGrp="1"/>
          </p:cNvSpPr>
          <p:nvPr>
            <p:ph type="body" sz="quarter" idx="32" hasCustomPrompt="1"/>
          </p:nvPr>
        </p:nvSpPr>
        <p:spPr>
          <a:xfrm>
            <a:off x="172314" y="122046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21" name="Text Placeholder 3"/>
          <p:cNvSpPr>
            <a:spLocks noGrp="1"/>
          </p:cNvSpPr>
          <p:nvPr>
            <p:ph type="body" sz="quarter" idx="33" hasCustomPrompt="1"/>
          </p:nvPr>
        </p:nvSpPr>
        <p:spPr>
          <a:xfrm>
            <a:off x="8970653" y="341372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13" name="Slide Number Placeholder 5">
            <a:extLst>
              <a:ext uri="{FF2B5EF4-FFF2-40B4-BE49-F238E27FC236}">
                <a16:creationId xmlns:a16="http://schemas.microsoft.com/office/drawing/2014/main" id="{D277D729-B451-4512-8157-E98C353210B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20" name="Straight Connector 1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9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2098075" y="987069"/>
            <a:ext cx="8081725" cy="4342016"/>
          </a:xfrm>
        </p:spPr>
        <p:txBody>
          <a:bodyPr anchor="ctr">
            <a:noAutofit/>
          </a:bodyPr>
          <a:lstStyle>
            <a:lvl1pPr algn="l">
              <a:defRPr sz="5400" b="1">
                <a:solidFill>
                  <a:schemeClr val="tx2"/>
                </a:solidFill>
              </a:defRPr>
            </a:lvl1pPr>
          </a:lstStyle>
          <a:p>
            <a:r>
              <a:rPr lang="en-US" dirty="0"/>
              <a:t>Quote</a:t>
            </a:r>
          </a:p>
        </p:txBody>
      </p:sp>
      <p:sp>
        <p:nvSpPr>
          <p:cNvPr id="16" name="Title 1"/>
          <p:cNvSpPr txBox="1">
            <a:spLocks/>
          </p:cNvSpPr>
          <p:nvPr userDrawn="1"/>
        </p:nvSpPr>
        <p:spPr>
          <a:xfrm>
            <a:off x="718147" y="448355"/>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7" name="Title 1"/>
          <p:cNvSpPr txBox="1">
            <a:spLocks/>
          </p:cNvSpPr>
          <p:nvPr userDrawn="1"/>
        </p:nvSpPr>
        <p:spPr>
          <a:xfrm>
            <a:off x="10211884" y="4023041"/>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0" name="Text Placeholder 9"/>
          <p:cNvSpPr>
            <a:spLocks noGrp="1"/>
          </p:cNvSpPr>
          <p:nvPr>
            <p:ph type="body" sz="quarter" idx="10" hasCustomPrompt="1"/>
          </p:nvPr>
        </p:nvSpPr>
        <p:spPr>
          <a:xfrm>
            <a:off x="2098075" y="5529167"/>
            <a:ext cx="8081725" cy="456641"/>
          </a:xfrm>
        </p:spPr>
        <p:txBody>
          <a:bodyPr>
            <a:noAutofit/>
          </a:bodyPr>
          <a:lstStyle>
            <a:lvl1pPr marL="0" indent="0" algn="r">
              <a:buNone/>
              <a:defRPr>
                <a:solidFill>
                  <a:schemeClr val="tx2"/>
                </a:solidFill>
              </a:defRPr>
            </a:lvl1pPr>
            <a:lvl2pPr marL="457200" indent="0">
              <a:buNone/>
              <a:defRPr/>
            </a:lvl2pPr>
          </a:lstStyle>
          <a:p>
            <a:pPr lvl="0"/>
            <a:r>
              <a:rPr lang="en-US" dirty="0"/>
              <a:t>– Edit Master text styles</a:t>
            </a:r>
          </a:p>
        </p:txBody>
      </p:sp>
      <p:sp>
        <p:nvSpPr>
          <p:cNvPr id="15" name="Slide Number Placeholder 5">
            <a:extLst>
              <a:ext uri="{FF2B5EF4-FFF2-40B4-BE49-F238E27FC236}">
                <a16:creationId xmlns:a16="http://schemas.microsoft.com/office/drawing/2014/main" id="{466F99F6-8BB5-4DDF-9BB1-C2DD8287221B}"/>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8" y="54857"/>
            <a:ext cx="12223709" cy="6803143"/>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6193631" y="1865797"/>
            <a:ext cx="6019390" cy="4121150"/>
          </a:xfrm>
          <a:solidFill>
            <a:schemeClr val="bg2">
              <a:lumMod val="60000"/>
              <a:lumOff val="4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6193631" y="1010309"/>
            <a:ext cx="6003158" cy="854251"/>
          </a:xfrm>
          <a:solidFill>
            <a:schemeClr val="accent3">
              <a:alpha val="90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6449238" y="895849"/>
            <a:ext cx="4254590" cy="1068103"/>
          </a:xfrm>
        </p:spPr>
        <p:txBody>
          <a:bodyPr anchor="ctr">
            <a:noAutofit/>
          </a:bodyPr>
          <a:lstStyle>
            <a:lvl1pPr algn="l">
              <a:defRPr sz="4400">
                <a:solidFill>
                  <a:schemeClr val="bg1"/>
                </a:solidFill>
              </a:defRPr>
            </a:lvl1pPr>
          </a:lstStyle>
          <a:p>
            <a:r>
              <a:rPr lang="en-US" dirty="0"/>
              <a:t>Agenda</a:t>
            </a:r>
          </a:p>
        </p:txBody>
      </p:sp>
      <p:sp>
        <p:nvSpPr>
          <p:cNvPr id="17" name="Text Placeholder 16">
            <a:extLst>
              <a:ext uri="{FF2B5EF4-FFF2-40B4-BE49-F238E27FC236}">
                <a16:creationId xmlns:a16="http://schemas.microsoft.com/office/drawing/2014/main" id="{8848825F-07BB-4991-AF14-CD1722B8F4EB}"/>
              </a:ext>
            </a:extLst>
          </p:cNvPr>
          <p:cNvSpPr>
            <a:spLocks noGrp="1"/>
          </p:cNvSpPr>
          <p:nvPr>
            <p:ph type="body" sz="quarter" idx="38"/>
          </p:nvPr>
        </p:nvSpPr>
        <p:spPr>
          <a:xfrm>
            <a:off x="6449238" y="2074983"/>
            <a:ext cx="5213768" cy="3728549"/>
          </a:xfrm>
        </p:spPr>
        <p:txBody>
          <a:bodyPr anchor="ctr">
            <a:noAutofit/>
          </a:bodyPr>
          <a:lstStyle>
            <a:lvl1pPr marL="0" indent="0">
              <a:spcBef>
                <a:spcPts val="1800"/>
              </a:spcBef>
              <a:buNone/>
              <a:defRPr sz="3600"/>
            </a:lvl1pPr>
          </a:lstStyle>
          <a:p>
            <a:pPr lvl="0"/>
            <a:r>
              <a:rPr lang="en-US"/>
              <a:t>Click to edit Master text styles</a:t>
            </a:r>
          </a:p>
        </p:txBody>
      </p:sp>
    </p:spTree>
    <p:extLst>
      <p:ext uri="{BB962C8B-B14F-4D97-AF65-F5344CB8AC3E}">
        <p14:creationId xmlns:p14="http://schemas.microsoft.com/office/powerpoint/2010/main" val="6970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with disclaim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192000" cy="5911834"/>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4"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6"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
        <p:nvSpPr>
          <p:cNvPr id="7" name="TextBox 6">
            <a:extLst>
              <a:ext uri="{FF2B5EF4-FFF2-40B4-BE49-F238E27FC236}">
                <a16:creationId xmlns:a16="http://schemas.microsoft.com/office/drawing/2014/main" id="{12D521E0-A4D7-41DC-8F4F-9A373380EC58}"/>
              </a:ext>
            </a:extLst>
          </p:cNvPr>
          <p:cNvSpPr txBox="1"/>
          <p:nvPr userDrawn="1"/>
        </p:nvSpPr>
        <p:spPr>
          <a:xfrm>
            <a:off x="4036290" y="6151976"/>
            <a:ext cx="7656946" cy="545693"/>
          </a:xfrm>
          <a:prstGeom prst="rect">
            <a:avLst/>
          </a:prstGeom>
          <a:noFill/>
        </p:spPr>
        <p:txBody>
          <a:bodyPr wrap="square" lIns="0" tIns="0" rIns="0" bIns="0" rtlCol="0">
            <a:normAutofit/>
          </a:bodyPr>
          <a:lstStyle/>
          <a:p>
            <a:pPr>
              <a:lnSpc>
                <a:spcPct val="90000"/>
              </a:lnSpc>
            </a:pPr>
            <a:r>
              <a:rPr lang="en-US" sz="1000" dirty="0"/>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600" dirty="0"/>
          </a:p>
          <a:p>
            <a:pPr>
              <a:lnSpc>
                <a:spcPct val="90000"/>
              </a:lnSpc>
            </a:pPr>
            <a:r>
              <a:rPr lang="en-US" sz="1000" dirty="0"/>
              <a:t>Copyright </a:t>
            </a:r>
            <a:r>
              <a:rPr lang="en-US" sz="1000" dirty="0">
                <a:latin typeface="Arial" panose="020B0604020202020204" pitchFamily="34" charset="0"/>
                <a:cs typeface="Arial" panose="020B0604020202020204" pitchFamily="34" charset="0"/>
              </a:rPr>
              <a:t>© </a:t>
            </a:r>
            <a:r>
              <a:rPr lang="en-US" sz="1000" dirty="0"/>
              <a:t>2018 Buchanan Ingersoll &amp; Rooney. All rights reserved.</a:t>
            </a:r>
          </a:p>
        </p:txBody>
      </p:sp>
      <p:pic>
        <p:nvPicPr>
          <p:cNvPr id="11" name="Picture 10">
            <a:extLst>
              <a:ext uri="{FF2B5EF4-FFF2-40B4-BE49-F238E27FC236}">
                <a16:creationId xmlns:a16="http://schemas.microsoft.com/office/drawing/2014/main" id="{1417A3FE-78B7-48E9-8EF4-82EB75F36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277" y="6164596"/>
            <a:ext cx="3348290" cy="545693"/>
          </a:xfrm>
          <a:prstGeom prst="rect">
            <a:avLst/>
          </a:prstGeom>
        </p:spPr>
      </p:pic>
    </p:spTree>
    <p:extLst>
      <p:ext uri="{BB962C8B-B14F-4D97-AF65-F5344CB8AC3E}">
        <p14:creationId xmlns:p14="http://schemas.microsoft.com/office/powerpoint/2010/main" val="4183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7" y="54858"/>
            <a:ext cx="12205128" cy="591183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417A3FE-78B7-48E9-8EF4-82EB75F36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277" y="6164596"/>
            <a:ext cx="3348290" cy="545693"/>
          </a:xfrm>
          <a:prstGeom prst="rect">
            <a:avLst/>
          </a:prstGeom>
        </p:spPr>
      </p:pic>
      <p:sp>
        <p:nvSpPr>
          <p:cNvPr id="13"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6"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17"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18"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Tree>
    <p:extLst>
      <p:ext uri="{BB962C8B-B14F-4D97-AF65-F5344CB8AC3E}">
        <p14:creationId xmlns:p14="http://schemas.microsoft.com/office/powerpoint/2010/main" val="156195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Tree>
    <p:extLst>
      <p:ext uri="{BB962C8B-B14F-4D97-AF65-F5344CB8AC3E}">
        <p14:creationId xmlns:p14="http://schemas.microsoft.com/office/powerpoint/2010/main" val="32448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_legal">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
        <p:nvSpPr>
          <p:cNvPr id="10" name="TextBox 9">
            <a:extLst>
              <a:ext uri="{FF2B5EF4-FFF2-40B4-BE49-F238E27FC236}">
                <a16:creationId xmlns:a16="http://schemas.microsoft.com/office/drawing/2014/main" id="{12D521E0-A4D7-41DC-8F4F-9A373380EC58}"/>
              </a:ext>
            </a:extLst>
          </p:cNvPr>
          <p:cNvSpPr txBox="1"/>
          <p:nvPr userDrawn="1"/>
        </p:nvSpPr>
        <p:spPr>
          <a:xfrm>
            <a:off x="9015663" y="5208104"/>
            <a:ext cx="2876893" cy="1225682"/>
          </a:xfrm>
          <a:prstGeom prst="rect">
            <a:avLst/>
          </a:prstGeom>
          <a:noFill/>
        </p:spPr>
        <p:txBody>
          <a:bodyPr wrap="square" lIns="0" tIns="0" rIns="0" bIns="0" rtlCol="0">
            <a:noAutofit/>
          </a:bodyPr>
          <a:lstStyle/>
          <a:p>
            <a:pPr>
              <a:lnSpc>
                <a:spcPct val="90000"/>
              </a:lnSpc>
            </a:pPr>
            <a:r>
              <a:rPr lang="en-US" sz="1000" dirty="0">
                <a:solidFill>
                  <a:schemeClr val="bg1"/>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1000" dirty="0">
              <a:solidFill>
                <a:schemeClr val="bg1"/>
              </a:solidFill>
            </a:endParaRPr>
          </a:p>
          <a:p>
            <a:pPr>
              <a:lnSpc>
                <a:spcPct val="90000"/>
              </a:lnSpc>
            </a:pPr>
            <a:r>
              <a:rPr lang="en-US" sz="1000" dirty="0">
                <a:solidFill>
                  <a:schemeClr val="bg1"/>
                </a:solidFill>
              </a:rPr>
              <a:t>Copyright </a:t>
            </a:r>
            <a:r>
              <a:rPr lang="en-US"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rPr>
              <a:t>2018 Buchanan Ingersoll &amp; Rooney. </a:t>
            </a:r>
            <a:br>
              <a:rPr lang="en-US" sz="1000" dirty="0">
                <a:solidFill>
                  <a:schemeClr val="bg1"/>
                </a:solidFill>
              </a:rPr>
            </a:br>
            <a:r>
              <a:rPr lang="en-US" sz="1000" dirty="0">
                <a:solidFill>
                  <a:schemeClr val="bg1"/>
                </a:solidFill>
              </a:rPr>
              <a:t>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0" name="Straight Connector 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27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8B9BE1-3890-49BC-95A9-EF884855F21F}"/>
              </a:ext>
            </a:extLst>
          </p:cNvPr>
          <p:cNvSpPr>
            <a:spLocks noGrp="1"/>
          </p:cNvSpPr>
          <p:nvPr>
            <p:ph sz="quarter" idx="13" hasCustomPrompt="1"/>
          </p:nvPr>
        </p:nvSpPr>
        <p:spPr>
          <a:xfrm>
            <a:off x="9563183" y="5768797"/>
            <a:ext cx="2174875" cy="851012"/>
          </a:xfrm>
        </p:spPr>
        <p:txBody>
          <a:bodyPr anchor="ctr">
            <a:normAutofit/>
          </a:bodyPr>
          <a:lstStyle>
            <a:lvl1pPr marL="0" indent="0" algn="ctr">
              <a:buNone/>
              <a:defRPr sz="2400"/>
            </a:lvl1pPr>
          </a:lstStyle>
          <a:p>
            <a:pPr lvl="0"/>
            <a:r>
              <a:rPr lang="en-US" dirty="0"/>
              <a:t>Client Logo</a:t>
            </a:r>
          </a:p>
        </p:txBody>
      </p:sp>
      <p:sp>
        <p:nvSpPr>
          <p:cNvPr id="16" name="Rectangle 15"/>
          <p:cNvSpPr/>
          <p:nvPr userDrawn="1"/>
        </p:nvSpPr>
        <p:spPr>
          <a:xfrm>
            <a:off x="0" y="-1"/>
            <a:ext cx="12192000" cy="516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52638" y="2727158"/>
            <a:ext cx="7136993" cy="2041436"/>
          </a:xfrm>
        </p:spPr>
        <p:txBody>
          <a:bodyPr anchor="b">
            <a:noAutofit/>
          </a:bodyPr>
          <a:lstStyle>
            <a:lvl1pPr algn="l">
              <a:defRPr sz="4800">
                <a:solidFill>
                  <a:schemeClr val="bg1"/>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p:nvPr>
        </p:nvSpPr>
        <p:spPr>
          <a:xfrm>
            <a:off x="752638" y="554583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2" hasCustomPrompt="1"/>
          </p:nvPr>
        </p:nvSpPr>
        <p:spPr>
          <a:xfrm>
            <a:off x="9577876" y="5449173"/>
            <a:ext cx="2008188" cy="213058"/>
          </a:xfrm>
        </p:spPr>
        <p:txBody>
          <a:bodyPr>
            <a:noAutofit/>
          </a:bodyPr>
          <a:lstStyle>
            <a:lvl1pPr marL="0" indent="0">
              <a:buNone/>
              <a:defRPr sz="1800"/>
            </a:lvl1pPr>
          </a:lstStyle>
          <a:p>
            <a:pPr lvl="0"/>
            <a:r>
              <a:rPr lang="en-US" dirty="0"/>
              <a:t>Presented to:</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465" y="350637"/>
            <a:ext cx="3325868" cy="2619987"/>
          </a:xfrm>
          <a:prstGeom prst="rect">
            <a:avLst/>
          </a:prstGeom>
        </p:spPr>
      </p:pic>
      <p:sp>
        <p:nvSpPr>
          <p:cNvPr id="12" name="Rectangle 11"/>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9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1" y="1288795"/>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6" name="Picture Placeholder 5"/>
          <p:cNvSpPr>
            <a:spLocks noGrp="1"/>
          </p:cNvSpPr>
          <p:nvPr>
            <p:ph type="pic" sz="quarter" idx="15"/>
          </p:nvPr>
        </p:nvSpPr>
        <p:spPr>
          <a:xfrm>
            <a:off x="6930188" y="1294223"/>
            <a:ext cx="4668253" cy="4561146"/>
          </a:xfr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A99355EE-E7D4-4193-928D-29A9B4A4944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4" name="Content Placeholder 4">
            <a:extLst>
              <a:ext uri="{FF2B5EF4-FFF2-40B4-BE49-F238E27FC236}">
                <a16:creationId xmlns:a16="http://schemas.microsoft.com/office/drawing/2014/main" id="{CF315ECB-6F85-4548-AA49-11B58A71C264}"/>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9492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1" name="Slide Number Placeholder 5">
            <a:extLst>
              <a:ext uri="{FF2B5EF4-FFF2-40B4-BE49-F238E27FC236}">
                <a16:creationId xmlns:a16="http://schemas.microsoft.com/office/drawing/2014/main" id="{350B4848-C594-43C3-9CA5-51F14CEFC1F3}"/>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6" name="Content Placeholder 4">
            <a:extLst>
              <a:ext uri="{FF2B5EF4-FFF2-40B4-BE49-F238E27FC236}">
                <a16:creationId xmlns:a16="http://schemas.microsoft.com/office/drawing/2014/main" id="{085EFAFB-34E7-4D7A-B17A-3754E09F43D9}"/>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2" name="Straight Connector 11"/>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8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636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4"/>
          </p:nvPr>
        </p:nvSpPr>
        <p:spPr>
          <a:xfrm>
            <a:off x="62564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p:txBody>
      </p:sp>
      <p:sp>
        <p:nvSpPr>
          <p:cNvPr id="12" name="Content Placeholder 3"/>
          <p:cNvSpPr>
            <a:spLocks noGrp="1"/>
          </p:cNvSpPr>
          <p:nvPr>
            <p:ph sz="half" idx="15"/>
          </p:nvPr>
        </p:nvSpPr>
        <p:spPr>
          <a:xfrm>
            <a:off x="638636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6"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21" name="Slide Number Placeholder 5">
            <a:extLst>
              <a:ext uri="{FF2B5EF4-FFF2-40B4-BE49-F238E27FC236}">
                <a16:creationId xmlns:a16="http://schemas.microsoft.com/office/drawing/2014/main" id="{985F28A7-5555-4D66-BEAB-6012D98BE10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5" name="Content Placeholder 4">
            <a:extLst>
              <a:ext uri="{FF2B5EF4-FFF2-40B4-BE49-F238E27FC236}">
                <a16:creationId xmlns:a16="http://schemas.microsoft.com/office/drawing/2014/main" id="{8EBFE92D-1AB3-4412-99D7-8F9D38CB977D}"/>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1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1350818"/>
            <a:ext cx="5143562" cy="13540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880817"/>
            <a:ext cx="5143562"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a:t>Click to edit Master text styles</a:t>
            </a:r>
          </a:p>
          <a:p>
            <a:pPr lvl="1"/>
            <a:r>
              <a:rPr lang="en-US"/>
              <a:t>Second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3058" y="6516058"/>
            <a:ext cx="2522942" cy="165381"/>
          </a:xfrm>
          <a:prstGeom prst="rect">
            <a:avLst/>
          </a:prstGeom>
        </p:spPr>
      </p:pic>
      <p:sp>
        <p:nvSpPr>
          <p:cNvPr id="8" name="Content Placeholder 4">
            <a:extLst>
              <a:ext uri="{FF2B5EF4-FFF2-40B4-BE49-F238E27FC236}">
                <a16:creationId xmlns:a16="http://schemas.microsoft.com/office/drawing/2014/main" id="{7C313F3F-3D52-4C19-9C79-F181CD42E408}"/>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5" name="Content Placeholder 4">
            <a:extLst>
              <a:ext uri="{FF2B5EF4-FFF2-40B4-BE49-F238E27FC236}">
                <a16:creationId xmlns:a16="http://schemas.microsoft.com/office/drawing/2014/main" id="{41A8F11B-4320-443E-9205-4F517AECD4D7}"/>
              </a:ext>
            </a:extLst>
          </p:cNvPr>
          <p:cNvSpPr>
            <a:spLocks noGrp="1"/>
          </p:cNvSpPr>
          <p:nvPr>
            <p:ph sz="quarter" idx="32" hasCustomPrompt="1"/>
          </p:nvPr>
        </p:nvSpPr>
        <p:spPr>
          <a:xfrm>
            <a:off x="6343650" y="55563"/>
            <a:ext cx="5848350" cy="6802437"/>
          </a:xfrm>
        </p:spPr>
        <p:txBody>
          <a:bodyPr/>
          <a:lstStyle>
            <a:lvl1pPr marL="0" indent="0" algn="ctr">
              <a:buNone/>
              <a:defRPr/>
            </a:lvl1pPr>
          </a:lstStyle>
          <a:p>
            <a:pPr lvl="0"/>
            <a:r>
              <a:rPr lang="en-US" dirty="0"/>
              <a:t>Click icon to insert picture</a:t>
            </a:r>
          </a:p>
        </p:txBody>
      </p:sp>
    </p:spTree>
    <p:extLst>
      <p:ext uri="{BB962C8B-B14F-4D97-AF65-F5344CB8AC3E}">
        <p14:creationId xmlns:p14="http://schemas.microsoft.com/office/powerpoint/2010/main" val="22568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54864"/>
            <a:ext cx="12192001" cy="6041136"/>
          </a:xfrm>
        </p:spPr>
        <p:txBody>
          <a:bodyPr/>
          <a:lstStyle>
            <a:lvl1pPr>
              <a:defRPr>
                <a:solidFill>
                  <a:schemeClr val="tx1"/>
                </a:solidFill>
              </a:defRPr>
            </a:lvl1pPr>
          </a:lstStyle>
          <a:p>
            <a:r>
              <a:rPr lang="en-US" dirty="0"/>
              <a:t>Click icon to add picture</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798849FD-4FE4-4339-99DC-E7822A6E542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9" name="Content Placeholder 4">
            <a:extLst>
              <a:ext uri="{FF2B5EF4-FFF2-40B4-BE49-F238E27FC236}">
                <a16:creationId xmlns:a16="http://schemas.microsoft.com/office/drawing/2014/main" id="{CDA7C982-4180-46D0-B0C8-D2F989A71947}"/>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8" name="Straight Connector 7"/>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4" name="Slide Number Placeholder 5">
            <a:extLst>
              <a:ext uri="{FF2B5EF4-FFF2-40B4-BE49-F238E27FC236}">
                <a16:creationId xmlns:a16="http://schemas.microsoft.com/office/drawing/2014/main" id="{EEFD76E4-7899-4194-8483-4ED571EB6829}"/>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1" name="Content Placeholder 4">
            <a:extLst>
              <a:ext uri="{FF2B5EF4-FFF2-40B4-BE49-F238E27FC236}">
                <a16:creationId xmlns:a16="http://schemas.microsoft.com/office/drawing/2014/main" id="{789F2D04-8761-4591-9EB1-AF3B5B51D2BF}"/>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3" name="Straight Connector 12"/>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88842"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35149"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6244656"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5"/>
          </p:nvPr>
        </p:nvSpPr>
        <p:spPr>
          <a:xfrm>
            <a:off x="9054164"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5">
            <a:extLst>
              <a:ext uri="{FF2B5EF4-FFF2-40B4-BE49-F238E27FC236}">
                <a16:creationId xmlns:a16="http://schemas.microsoft.com/office/drawing/2014/main" id="{67CFF1D9-5313-4967-8130-5CCD2FCF2FF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3" name="Content Placeholder 4">
            <a:extLst>
              <a:ext uri="{FF2B5EF4-FFF2-40B4-BE49-F238E27FC236}">
                <a16:creationId xmlns:a16="http://schemas.microsoft.com/office/drawing/2014/main" id="{01CB92FB-D61B-4870-BFBE-F1EEA9B9FA60}"/>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4" name="Straight Connector 13"/>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6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8"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4" name="Content Placeholder 3"/>
          <p:cNvSpPr>
            <a:spLocks noGrp="1"/>
          </p:cNvSpPr>
          <p:nvPr>
            <p:ph sz="half" idx="2"/>
          </p:nvPr>
        </p:nvSpPr>
        <p:spPr>
          <a:xfrm>
            <a:off x="4399620" y="4592780"/>
            <a:ext cx="3383280" cy="1379661"/>
          </a:xfrm>
        </p:spPr>
        <p:txBody>
          <a:bodyPr/>
          <a:lstStyle>
            <a:lvl1pPr marL="0" indent="0">
              <a:buNone/>
              <a:defRPr>
                <a:solidFill>
                  <a:schemeClr val="tx1"/>
                </a:solidFill>
              </a:defRPr>
            </a:lvl1pPr>
          </a:lstStyle>
          <a:p>
            <a:pPr lvl="0"/>
            <a:r>
              <a:rPr lang="en-US"/>
              <a:t>Click to edit Master text styles</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215162"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6" name="Picture Placeholder 5"/>
          <p:cNvSpPr>
            <a:spLocks noGrp="1"/>
          </p:cNvSpPr>
          <p:nvPr>
            <p:ph type="pic" sz="quarter" idx="18"/>
          </p:nvPr>
        </p:nvSpPr>
        <p:spPr>
          <a:xfrm>
            <a:off x="584078"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6" name="Picture Placeholder 5"/>
          <p:cNvSpPr>
            <a:spLocks noGrp="1"/>
          </p:cNvSpPr>
          <p:nvPr>
            <p:ph type="pic" sz="quarter" idx="19"/>
          </p:nvPr>
        </p:nvSpPr>
        <p:spPr>
          <a:xfrm>
            <a:off x="4399620"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7" name="Picture Placeholder 5"/>
          <p:cNvSpPr>
            <a:spLocks noGrp="1"/>
          </p:cNvSpPr>
          <p:nvPr>
            <p:ph type="pic" sz="quarter" idx="20"/>
          </p:nvPr>
        </p:nvSpPr>
        <p:spPr>
          <a:xfrm>
            <a:off x="8215162"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8" name="Rectangle 17"/>
          <p:cNvSpPr/>
          <p:nvPr userDrawn="1"/>
        </p:nvSpPr>
        <p:spPr>
          <a:xfrm>
            <a:off x="584078"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399620"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215162"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CA1B49F6-86DF-4A77-B24D-3EE0649B950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22" name="Content Placeholder 4">
            <a:extLst>
              <a:ext uri="{FF2B5EF4-FFF2-40B4-BE49-F238E27FC236}">
                <a16:creationId xmlns:a16="http://schemas.microsoft.com/office/drawing/2014/main" id="{E062B154-BD68-46EC-9F08-343E8EBB274E}"/>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21" name="Straight Connector 2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61964D5F-1CAD-4DBA-A413-26C474DB5482}"/>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0" name="Content Placeholder 4">
            <a:extLst>
              <a:ext uri="{FF2B5EF4-FFF2-40B4-BE49-F238E27FC236}">
                <a16:creationId xmlns:a16="http://schemas.microsoft.com/office/drawing/2014/main" id="{2BE4DD91-3D5C-431C-8F88-945B41B11AC6}"/>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4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404331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37"/>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0"/>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Slide Number Placeholder 5"/>
          <p:cNvSpPr>
            <a:spLocks noGrp="1"/>
          </p:cNvSpPr>
          <p:nvPr>
            <p:ph type="sldNum" sz="quarter" idx="4"/>
          </p:nvPr>
        </p:nvSpPr>
        <p:spPr>
          <a:xfrm>
            <a:off x="11696181" y="644795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4" name="Straight Connector 13"/>
          <p:cNvCxnSpPr/>
          <p:nvPr userDrawn="1"/>
        </p:nvCxnSpPr>
        <p:spPr>
          <a:xfrm>
            <a:off x="11541880" y="644217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1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Tree>
    <p:extLst>
      <p:ext uri="{BB962C8B-B14F-4D97-AF65-F5344CB8AC3E}">
        <p14:creationId xmlns:p14="http://schemas.microsoft.com/office/powerpoint/2010/main" val="21326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7" name="Picture Placeholder 28">
            <a:extLst>
              <a:ext uri="{FF2B5EF4-FFF2-40B4-BE49-F238E27FC236}">
                <a16:creationId xmlns:a16="http://schemas.microsoft.com/office/drawing/2014/main" id="{5BEE029A-611F-4CAF-ACA9-A49AD2A759C1}"/>
              </a:ext>
            </a:extLst>
          </p:cNvPr>
          <p:cNvSpPr>
            <a:spLocks noGrp="1"/>
          </p:cNvSpPr>
          <p:nvPr>
            <p:ph type="pic" sz="quarter" idx="30"/>
          </p:nvPr>
        </p:nvSpPr>
        <p:spPr>
          <a:xfrm>
            <a:off x="11530474" y="6445828"/>
            <a:ext cx="27432" cy="283464"/>
          </a:xfrm>
          <a:solidFill>
            <a:schemeClr val="accent2"/>
          </a:solidFill>
        </p:spPr>
        <p:txBody>
          <a:bodyPr/>
          <a:lstStyle>
            <a:lvl1pPr marL="0" indent="0">
              <a:buNone/>
              <a:defRPr>
                <a:noFill/>
              </a:defRPr>
            </a:lvl1pPr>
          </a:lstStyle>
          <a:p>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Tree>
    <p:extLst>
      <p:ext uri="{BB962C8B-B14F-4D97-AF65-F5344CB8AC3E}">
        <p14:creationId xmlns:p14="http://schemas.microsoft.com/office/powerpoint/2010/main" val="344665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BB2CC-8C80-437A-85F5-5BB4271960CB}"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4236-8D2F-40C7-B2AB-0B2C84A9248F}" type="slidenum">
              <a:rPr lang="en-US" smtClean="0"/>
              <a:t>‹#›</a:t>
            </a:fld>
            <a:endParaRPr lang="en-US"/>
          </a:p>
        </p:txBody>
      </p:sp>
    </p:spTree>
    <p:extLst>
      <p:ext uri="{BB962C8B-B14F-4D97-AF65-F5344CB8AC3E}">
        <p14:creationId xmlns:p14="http://schemas.microsoft.com/office/powerpoint/2010/main" val="3881675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981200"/>
            <a:ext cx="4775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4775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320229-EC77-4B97-B309-D80D9D9A0313}" type="slidenum">
              <a:rPr lang="en-US" altLang="en-US"/>
              <a:pPr/>
              <a:t>‹#›</a:t>
            </a:fld>
            <a:endParaRPr lang="en-US" altLang="en-US"/>
          </a:p>
        </p:txBody>
      </p:sp>
    </p:spTree>
    <p:extLst>
      <p:ext uri="{BB962C8B-B14F-4D97-AF65-F5344CB8AC3E}">
        <p14:creationId xmlns:p14="http://schemas.microsoft.com/office/powerpoint/2010/main" val="19241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54862"/>
            <a:ext cx="12192000" cy="4360727"/>
          </a:xfrm>
        </p:spPr>
        <p:txBody>
          <a:bodyPr anchor="ctr"/>
          <a:lstStyle>
            <a:lvl1pPr marL="0" indent="0" algn="ctr">
              <a:buNone/>
              <a:defRPr/>
            </a:lvl1pPr>
          </a:lstStyle>
          <a:p>
            <a:r>
              <a:rPr lang="en-US" dirty="0"/>
              <a:t>Choose photo from Image Library and place here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297" y="4795912"/>
            <a:ext cx="2181620" cy="1686350"/>
          </a:xfrm>
          <a:prstGeom prst="rect">
            <a:avLst/>
          </a:prstGeom>
        </p:spPr>
      </p:pic>
      <p:sp>
        <p:nvSpPr>
          <p:cNvPr id="2" name="Title 1"/>
          <p:cNvSpPr>
            <a:spLocks noGrp="1"/>
          </p:cNvSpPr>
          <p:nvPr>
            <p:ph type="ctrTitle" hasCustomPrompt="1"/>
          </p:nvPr>
        </p:nvSpPr>
        <p:spPr>
          <a:xfrm>
            <a:off x="3140242" y="4612556"/>
            <a:ext cx="6725653" cy="1227222"/>
          </a:xfrm>
        </p:spPr>
        <p:txBody>
          <a:bodyPr anchor="b">
            <a:noAutofit/>
          </a:bodyPr>
          <a:lstStyle>
            <a:lvl1pPr algn="l">
              <a:defRPr sz="4000">
                <a:solidFill>
                  <a:schemeClr val="tx2"/>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hasCustomPrompt="1"/>
          </p:nvPr>
        </p:nvSpPr>
        <p:spPr>
          <a:xfrm>
            <a:off x="3140242"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sp>
        <p:nvSpPr>
          <p:cNvPr id="14" name="Rectangle 13"/>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Content Placeholder 4">
            <a:extLst>
              <a:ext uri="{FF2B5EF4-FFF2-40B4-BE49-F238E27FC236}">
                <a16:creationId xmlns:a16="http://schemas.microsoft.com/office/drawing/2014/main" id="{6B1466C6-B6F0-4BB3-A845-44A17CD65D50}"/>
              </a:ext>
            </a:extLst>
          </p:cNvPr>
          <p:cNvSpPr>
            <a:spLocks noGrp="1"/>
          </p:cNvSpPr>
          <p:nvPr>
            <p:ph sz="quarter" idx="13" hasCustomPrompt="1"/>
          </p:nvPr>
        </p:nvSpPr>
        <p:spPr>
          <a:xfrm>
            <a:off x="10058400" y="5751852"/>
            <a:ext cx="1785167" cy="780031"/>
          </a:xfrm>
        </p:spPr>
        <p:txBody>
          <a:bodyPr anchor="ctr">
            <a:normAutofit/>
          </a:bodyPr>
          <a:lstStyle>
            <a:lvl1pPr marL="0" indent="0" algn="ctr">
              <a:buNone/>
              <a:defRPr sz="2400"/>
            </a:lvl1pPr>
          </a:lstStyle>
          <a:p>
            <a:pPr lvl="0"/>
            <a:r>
              <a:rPr lang="en-US" dirty="0"/>
              <a:t>Client Logo</a:t>
            </a:r>
          </a:p>
        </p:txBody>
      </p:sp>
    </p:spTree>
    <p:extLst>
      <p:ext uri="{BB962C8B-B14F-4D97-AF65-F5344CB8AC3E}">
        <p14:creationId xmlns:p14="http://schemas.microsoft.com/office/powerpoint/2010/main" val="290321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8B9BE1-3890-49BC-95A9-EF884855F21F}"/>
              </a:ext>
            </a:extLst>
          </p:cNvPr>
          <p:cNvSpPr>
            <a:spLocks noGrp="1"/>
          </p:cNvSpPr>
          <p:nvPr>
            <p:ph sz="quarter" idx="13" hasCustomPrompt="1"/>
          </p:nvPr>
        </p:nvSpPr>
        <p:spPr>
          <a:xfrm>
            <a:off x="9563183" y="5768797"/>
            <a:ext cx="2174875" cy="851012"/>
          </a:xfrm>
        </p:spPr>
        <p:txBody>
          <a:bodyPr anchor="ctr">
            <a:normAutofit/>
          </a:bodyPr>
          <a:lstStyle>
            <a:lvl1pPr marL="0" indent="0" algn="ctr">
              <a:buNone/>
              <a:defRPr sz="2400"/>
            </a:lvl1pPr>
          </a:lstStyle>
          <a:p>
            <a:pPr lvl="0"/>
            <a:r>
              <a:rPr lang="en-US" dirty="0"/>
              <a:t>Client Logo</a:t>
            </a:r>
          </a:p>
        </p:txBody>
      </p:sp>
      <p:sp>
        <p:nvSpPr>
          <p:cNvPr id="16" name="Rectangle 15"/>
          <p:cNvSpPr/>
          <p:nvPr userDrawn="1"/>
        </p:nvSpPr>
        <p:spPr>
          <a:xfrm>
            <a:off x="0" y="-1"/>
            <a:ext cx="12192000" cy="516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752638" y="2727158"/>
            <a:ext cx="7136993" cy="2041436"/>
          </a:xfrm>
        </p:spPr>
        <p:txBody>
          <a:bodyPr anchor="b">
            <a:noAutofit/>
          </a:bodyPr>
          <a:lstStyle>
            <a:lvl1pPr algn="l">
              <a:defRPr sz="4800">
                <a:solidFill>
                  <a:schemeClr val="bg1"/>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p:nvPr>
        </p:nvSpPr>
        <p:spPr>
          <a:xfrm>
            <a:off x="752638" y="554583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2" hasCustomPrompt="1"/>
          </p:nvPr>
        </p:nvSpPr>
        <p:spPr>
          <a:xfrm>
            <a:off x="9577876" y="5449173"/>
            <a:ext cx="2008188" cy="213058"/>
          </a:xfrm>
        </p:spPr>
        <p:txBody>
          <a:bodyPr>
            <a:noAutofit/>
          </a:bodyPr>
          <a:lstStyle>
            <a:lvl1pPr marL="0" indent="0">
              <a:buNone/>
              <a:defRPr sz="1800"/>
            </a:lvl1pPr>
          </a:lstStyle>
          <a:p>
            <a:pPr lvl="0"/>
            <a:r>
              <a:rPr lang="en-US" dirty="0"/>
              <a:t>Presented to:</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465" y="350637"/>
            <a:ext cx="3325868" cy="2619987"/>
          </a:xfrm>
          <a:prstGeom prst="rect">
            <a:avLst/>
          </a:prstGeom>
        </p:spPr>
      </p:pic>
      <p:sp>
        <p:nvSpPr>
          <p:cNvPr id="12" name="Rectangle 11"/>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99305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104311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323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8218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184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04334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87754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151041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5213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929100" y="3029402"/>
            <a:ext cx="7075910" cy="1746433"/>
          </a:xfrm>
        </p:spPr>
        <p:txBody>
          <a:bodyPr anchor="b">
            <a:noAutofit/>
          </a:bodyPr>
          <a:lstStyle>
            <a:lvl1pPr algn="l">
              <a:defRPr sz="4800">
                <a:solidFill>
                  <a:schemeClr val="bg1"/>
                </a:solidFill>
              </a:defRPr>
            </a:lvl1pPr>
          </a:lstStyle>
          <a:p>
            <a:r>
              <a:rPr lang="en-US" dirty="0"/>
              <a:t>Divider Title Here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663" y="606023"/>
            <a:ext cx="2590965" cy="2041060"/>
          </a:xfrm>
          <a:prstGeom prst="rect">
            <a:avLst/>
          </a:prstGeom>
        </p:spPr>
      </p:pic>
      <p:sp>
        <p:nvSpPr>
          <p:cNvPr id="2" name="Rectangle 1"/>
          <p:cNvSpPr/>
          <p:nvPr userDrawn="1"/>
        </p:nvSpPr>
        <p:spPr>
          <a:xfrm>
            <a:off x="0" y="5158153"/>
            <a:ext cx="12192000" cy="16998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6809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104900" y="1706636"/>
            <a:ext cx="8324850" cy="3360664"/>
          </a:xfrm>
        </p:spPr>
        <p:txBody>
          <a:bodyPr anchor="ctr">
            <a:noAutofit/>
          </a:bodyPr>
          <a:lstStyle>
            <a:lvl1pPr algn="l">
              <a:defRPr sz="6000" b="1">
                <a:solidFill>
                  <a:schemeClr val="bg1"/>
                </a:solidFill>
              </a:defRPr>
            </a:lvl1pPr>
          </a:lstStyle>
          <a:p>
            <a:r>
              <a:rPr lang="en-US" dirty="0"/>
              <a:t>Bold Statement</a:t>
            </a:r>
          </a:p>
        </p:txBody>
      </p:sp>
      <p:sp>
        <p:nvSpPr>
          <p:cNvPr id="10" name="Slide Number Placeholder 5">
            <a:extLst>
              <a:ext uri="{FF2B5EF4-FFF2-40B4-BE49-F238E27FC236}">
                <a16:creationId xmlns:a16="http://schemas.microsoft.com/office/drawing/2014/main" id="{BAFE6B05-6C03-4CC4-8511-DDAE844870FF}"/>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1091381" y="693877"/>
            <a:ext cx="10048567" cy="5413845"/>
          </a:xfrm>
        </p:spPr>
        <p:txBody>
          <a:bodyPr anchor="ctr">
            <a:noAutofit/>
          </a:bodyPr>
          <a:lstStyle>
            <a:lvl1pPr algn="l">
              <a:defRPr sz="7000" b="1">
                <a:solidFill>
                  <a:schemeClr val="tx2"/>
                </a:solidFill>
              </a:defRPr>
            </a:lvl1pPr>
          </a:lstStyle>
          <a:p>
            <a:r>
              <a:rPr lang="en-US" dirty="0"/>
              <a:t>Bold Statement</a:t>
            </a:r>
          </a:p>
        </p:txBody>
      </p:sp>
      <p:sp>
        <p:nvSpPr>
          <p:cNvPr id="7" name="Slide Number Placeholder 5">
            <a:extLst>
              <a:ext uri="{FF2B5EF4-FFF2-40B4-BE49-F238E27FC236}">
                <a16:creationId xmlns:a16="http://schemas.microsoft.com/office/drawing/2014/main" id="{9F21CEF8-2633-439A-A340-58B7831E9C81}"/>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565031" y="1706636"/>
            <a:ext cx="7338338" cy="2888502"/>
          </a:xfrm>
        </p:spPr>
        <p:txBody>
          <a:bodyPr anchor="ctr">
            <a:noAutofit/>
          </a:bodyPr>
          <a:lstStyle>
            <a:lvl1pPr algn="l">
              <a:defRPr sz="5400" b="1">
                <a:solidFill>
                  <a:schemeClr val="bg1"/>
                </a:solidFill>
              </a:defRPr>
            </a:lvl1pPr>
          </a:lstStyle>
          <a:p>
            <a:r>
              <a:rPr lang="en-US" dirty="0"/>
              <a:t>Quote</a:t>
            </a:r>
          </a:p>
        </p:txBody>
      </p:sp>
      <p:sp>
        <p:nvSpPr>
          <p:cNvPr id="14" name="Text Placeholder 9"/>
          <p:cNvSpPr>
            <a:spLocks noGrp="1"/>
          </p:cNvSpPr>
          <p:nvPr>
            <p:ph type="body" sz="quarter" idx="31" hasCustomPrompt="1"/>
          </p:nvPr>
        </p:nvSpPr>
        <p:spPr>
          <a:xfrm>
            <a:off x="1506975" y="4827398"/>
            <a:ext cx="7209694" cy="456641"/>
          </a:xfrm>
        </p:spPr>
        <p:txBody>
          <a:bodyPr>
            <a:noAutofit/>
          </a:bodyPr>
          <a:lstStyle>
            <a:lvl1pPr marL="0" indent="0" algn="r">
              <a:buNone/>
              <a:defRPr>
                <a:solidFill>
                  <a:schemeClr val="bg1"/>
                </a:solidFill>
              </a:defRPr>
            </a:lvl1pPr>
            <a:lvl2pPr marL="457200" indent="0">
              <a:buNone/>
              <a:defRPr/>
            </a:lvl2pPr>
          </a:lstStyle>
          <a:p>
            <a:pPr lvl="0"/>
            <a:r>
              <a:rPr lang="en-US" dirty="0"/>
              <a:t>– Edit Master text styles</a:t>
            </a:r>
          </a:p>
        </p:txBody>
      </p:sp>
      <p:sp>
        <p:nvSpPr>
          <p:cNvPr id="4" name="Text Placeholder 3"/>
          <p:cNvSpPr>
            <a:spLocks noGrp="1"/>
          </p:cNvSpPr>
          <p:nvPr>
            <p:ph type="body" sz="quarter" idx="32" hasCustomPrompt="1"/>
          </p:nvPr>
        </p:nvSpPr>
        <p:spPr>
          <a:xfrm>
            <a:off x="172314" y="122046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21" name="Text Placeholder 3"/>
          <p:cNvSpPr>
            <a:spLocks noGrp="1"/>
          </p:cNvSpPr>
          <p:nvPr>
            <p:ph type="body" sz="quarter" idx="33" hasCustomPrompt="1"/>
          </p:nvPr>
        </p:nvSpPr>
        <p:spPr>
          <a:xfrm>
            <a:off x="8970653" y="341372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13" name="Slide Number Placeholder 5">
            <a:extLst>
              <a:ext uri="{FF2B5EF4-FFF2-40B4-BE49-F238E27FC236}">
                <a16:creationId xmlns:a16="http://schemas.microsoft.com/office/drawing/2014/main" id="{D277D729-B451-4512-8157-E98C353210B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20" name="Straight Connector 1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7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2098075" y="987069"/>
            <a:ext cx="8081725" cy="4342016"/>
          </a:xfrm>
        </p:spPr>
        <p:txBody>
          <a:bodyPr anchor="ctr">
            <a:noAutofit/>
          </a:bodyPr>
          <a:lstStyle>
            <a:lvl1pPr algn="l">
              <a:defRPr sz="5400" b="1">
                <a:solidFill>
                  <a:schemeClr val="tx2"/>
                </a:solidFill>
              </a:defRPr>
            </a:lvl1pPr>
          </a:lstStyle>
          <a:p>
            <a:r>
              <a:rPr lang="en-US" dirty="0"/>
              <a:t>Quote</a:t>
            </a:r>
          </a:p>
        </p:txBody>
      </p:sp>
      <p:sp>
        <p:nvSpPr>
          <p:cNvPr id="16" name="Title 1"/>
          <p:cNvSpPr txBox="1">
            <a:spLocks/>
          </p:cNvSpPr>
          <p:nvPr userDrawn="1"/>
        </p:nvSpPr>
        <p:spPr>
          <a:xfrm>
            <a:off x="718147" y="448355"/>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rgbClr val="00AFAA"/>
                </a:solidFill>
              </a:rPr>
              <a:t>“</a:t>
            </a:r>
          </a:p>
        </p:txBody>
      </p:sp>
      <p:sp>
        <p:nvSpPr>
          <p:cNvPr id="17" name="Title 1"/>
          <p:cNvSpPr txBox="1">
            <a:spLocks/>
          </p:cNvSpPr>
          <p:nvPr userDrawn="1"/>
        </p:nvSpPr>
        <p:spPr>
          <a:xfrm>
            <a:off x="10211884" y="4023041"/>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rgbClr val="00AFAA"/>
                </a:solidFill>
              </a:rPr>
              <a:t>”</a:t>
            </a:r>
          </a:p>
        </p:txBody>
      </p:sp>
      <p:sp>
        <p:nvSpPr>
          <p:cNvPr id="10" name="Text Placeholder 9"/>
          <p:cNvSpPr>
            <a:spLocks noGrp="1"/>
          </p:cNvSpPr>
          <p:nvPr>
            <p:ph type="body" sz="quarter" idx="10" hasCustomPrompt="1"/>
          </p:nvPr>
        </p:nvSpPr>
        <p:spPr>
          <a:xfrm>
            <a:off x="2098075" y="5529167"/>
            <a:ext cx="8081725" cy="456641"/>
          </a:xfrm>
        </p:spPr>
        <p:txBody>
          <a:bodyPr>
            <a:noAutofit/>
          </a:bodyPr>
          <a:lstStyle>
            <a:lvl1pPr marL="0" indent="0" algn="r">
              <a:buNone/>
              <a:defRPr>
                <a:solidFill>
                  <a:schemeClr val="tx2"/>
                </a:solidFill>
              </a:defRPr>
            </a:lvl1pPr>
            <a:lvl2pPr marL="457200" indent="0">
              <a:buNone/>
              <a:defRPr/>
            </a:lvl2pPr>
          </a:lstStyle>
          <a:p>
            <a:pPr lvl="0"/>
            <a:r>
              <a:rPr lang="en-US" dirty="0"/>
              <a:t>– Edit Master text styles</a:t>
            </a:r>
          </a:p>
        </p:txBody>
      </p:sp>
      <p:sp>
        <p:nvSpPr>
          <p:cNvPr id="15" name="Slide Number Placeholder 5">
            <a:extLst>
              <a:ext uri="{FF2B5EF4-FFF2-40B4-BE49-F238E27FC236}">
                <a16:creationId xmlns:a16="http://schemas.microsoft.com/office/drawing/2014/main" id="{466F99F6-8BB5-4DDF-9BB1-C2DD8287221B}"/>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8" y="54857"/>
            <a:ext cx="12223709" cy="6803143"/>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6193631" y="1865797"/>
            <a:ext cx="6019390" cy="4121150"/>
          </a:xfrm>
          <a:solidFill>
            <a:schemeClr val="bg2">
              <a:lumMod val="60000"/>
              <a:lumOff val="4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6193631" y="1010309"/>
            <a:ext cx="6003158" cy="854251"/>
          </a:xfrm>
          <a:solidFill>
            <a:schemeClr val="accent3">
              <a:alpha val="90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1"/>
          <p:cNvSpPr>
            <a:spLocks noGrp="1"/>
          </p:cNvSpPr>
          <p:nvPr>
            <p:ph type="title" hasCustomPrompt="1"/>
          </p:nvPr>
        </p:nvSpPr>
        <p:spPr>
          <a:xfrm>
            <a:off x="6449238" y="895849"/>
            <a:ext cx="4254590" cy="1068103"/>
          </a:xfrm>
        </p:spPr>
        <p:txBody>
          <a:bodyPr anchor="ctr">
            <a:noAutofit/>
          </a:bodyPr>
          <a:lstStyle>
            <a:lvl1pPr algn="l">
              <a:defRPr sz="4400">
                <a:solidFill>
                  <a:schemeClr val="bg1"/>
                </a:solidFill>
              </a:defRPr>
            </a:lvl1pPr>
          </a:lstStyle>
          <a:p>
            <a:r>
              <a:rPr lang="en-US" dirty="0"/>
              <a:t>Agenda</a:t>
            </a:r>
          </a:p>
        </p:txBody>
      </p:sp>
      <p:sp>
        <p:nvSpPr>
          <p:cNvPr id="17" name="Text Placeholder 16">
            <a:extLst>
              <a:ext uri="{FF2B5EF4-FFF2-40B4-BE49-F238E27FC236}">
                <a16:creationId xmlns:a16="http://schemas.microsoft.com/office/drawing/2014/main" id="{8848825F-07BB-4991-AF14-CD1722B8F4EB}"/>
              </a:ext>
            </a:extLst>
          </p:cNvPr>
          <p:cNvSpPr>
            <a:spLocks noGrp="1"/>
          </p:cNvSpPr>
          <p:nvPr>
            <p:ph type="body" sz="quarter" idx="38"/>
          </p:nvPr>
        </p:nvSpPr>
        <p:spPr>
          <a:xfrm>
            <a:off x="6449238" y="2074983"/>
            <a:ext cx="5213768" cy="3728549"/>
          </a:xfrm>
        </p:spPr>
        <p:txBody>
          <a:bodyPr anchor="ctr">
            <a:noAutofit/>
          </a:bodyPr>
          <a:lstStyle>
            <a:lvl1pPr marL="0" indent="0">
              <a:spcBef>
                <a:spcPts val="1800"/>
              </a:spcBef>
              <a:buNone/>
              <a:defRPr sz="3600"/>
            </a:lvl1pPr>
          </a:lstStyle>
          <a:p>
            <a:pPr lvl="0"/>
            <a:r>
              <a:rPr lang="en-US"/>
              <a:t>Click to edit Master text styles</a:t>
            </a:r>
          </a:p>
        </p:txBody>
      </p:sp>
    </p:spTree>
    <p:extLst>
      <p:ext uri="{BB962C8B-B14F-4D97-AF65-F5344CB8AC3E}">
        <p14:creationId xmlns:p14="http://schemas.microsoft.com/office/powerpoint/2010/main" val="15560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with disclaim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192000" cy="5911834"/>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4"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6"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
        <p:nvSpPr>
          <p:cNvPr id="7" name="TextBox 6">
            <a:extLst>
              <a:ext uri="{FF2B5EF4-FFF2-40B4-BE49-F238E27FC236}">
                <a16:creationId xmlns:a16="http://schemas.microsoft.com/office/drawing/2014/main" id="{12D521E0-A4D7-41DC-8F4F-9A373380EC58}"/>
              </a:ext>
            </a:extLst>
          </p:cNvPr>
          <p:cNvSpPr txBox="1"/>
          <p:nvPr userDrawn="1"/>
        </p:nvSpPr>
        <p:spPr>
          <a:xfrm>
            <a:off x="4036290" y="6151976"/>
            <a:ext cx="7656946" cy="545693"/>
          </a:xfrm>
          <a:prstGeom prst="rect">
            <a:avLst/>
          </a:prstGeom>
          <a:noFill/>
        </p:spPr>
        <p:txBody>
          <a:bodyPr wrap="square" lIns="0" tIns="0" rIns="0" bIns="0" rtlCol="0">
            <a:normAutofit/>
          </a:bodyPr>
          <a:lstStyle/>
          <a:p>
            <a:pPr>
              <a:lnSpc>
                <a:spcPct val="90000"/>
              </a:lnSpc>
            </a:pPr>
            <a:r>
              <a:rPr lang="en-US" sz="1000" dirty="0">
                <a:solidFill>
                  <a:srgbClr val="414042"/>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600" dirty="0">
              <a:solidFill>
                <a:srgbClr val="414042"/>
              </a:solidFill>
            </a:endParaRPr>
          </a:p>
          <a:p>
            <a:pPr>
              <a:lnSpc>
                <a:spcPct val="90000"/>
              </a:lnSpc>
            </a:pPr>
            <a:r>
              <a:rPr lang="en-US" sz="1000" dirty="0">
                <a:solidFill>
                  <a:srgbClr val="414042"/>
                </a:solidFill>
              </a:rPr>
              <a:t>Copyright </a:t>
            </a:r>
            <a:r>
              <a:rPr lang="en-US" sz="1000" dirty="0">
                <a:solidFill>
                  <a:srgbClr val="414042"/>
                </a:solidFill>
                <a:latin typeface="Arial" panose="020B0604020202020204" pitchFamily="34" charset="0"/>
                <a:cs typeface="Arial" panose="020B0604020202020204" pitchFamily="34" charset="0"/>
              </a:rPr>
              <a:t>© </a:t>
            </a:r>
            <a:r>
              <a:rPr lang="en-US" sz="1000" dirty="0">
                <a:solidFill>
                  <a:srgbClr val="414042"/>
                </a:solidFill>
              </a:rPr>
              <a:t>2018 Buchanan Ingersoll &amp; Rooney. All rights reserved.</a:t>
            </a:r>
          </a:p>
        </p:txBody>
      </p:sp>
      <p:pic>
        <p:nvPicPr>
          <p:cNvPr id="11" name="Picture 10">
            <a:extLst>
              <a:ext uri="{FF2B5EF4-FFF2-40B4-BE49-F238E27FC236}">
                <a16:creationId xmlns:a16="http://schemas.microsoft.com/office/drawing/2014/main" id="{1417A3FE-78B7-48E9-8EF4-82EB75F368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277" y="6164596"/>
            <a:ext cx="3348290" cy="545693"/>
          </a:xfrm>
          <a:prstGeom prst="rect">
            <a:avLst/>
          </a:prstGeom>
        </p:spPr>
      </p:pic>
    </p:spTree>
    <p:extLst>
      <p:ext uri="{BB962C8B-B14F-4D97-AF65-F5344CB8AC3E}">
        <p14:creationId xmlns:p14="http://schemas.microsoft.com/office/powerpoint/2010/main" val="83521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9590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7" y="54858"/>
            <a:ext cx="12205128" cy="591183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1417A3FE-78B7-48E9-8EF4-82EB75F368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277" y="6164596"/>
            <a:ext cx="3348290" cy="545693"/>
          </a:xfrm>
          <a:prstGeom prst="rect">
            <a:avLst/>
          </a:prstGeom>
        </p:spPr>
      </p:pic>
      <p:sp>
        <p:nvSpPr>
          <p:cNvPr id="13"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6"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17"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18"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Tree>
    <p:extLst>
      <p:ext uri="{BB962C8B-B14F-4D97-AF65-F5344CB8AC3E}">
        <p14:creationId xmlns:p14="http://schemas.microsoft.com/office/powerpoint/2010/main" val="5823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Tree>
    <p:extLst>
      <p:ext uri="{BB962C8B-B14F-4D97-AF65-F5344CB8AC3E}">
        <p14:creationId xmlns:p14="http://schemas.microsoft.com/office/powerpoint/2010/main" val="5780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_legal">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663" y="606023"/>
            <a:ext cx="2590965" cy="2041060"/>
          </a:xfrm>
          <a:prstGeom prst="rect">
            <a:avLst/>
          </a:prstGeom>
        </p:spPr>
      </p:pic>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
        <p:nvSpPr>
          <p:cNvPr id="10" name="TextBox 9">
            <a:extLst>
              <a:ext uri="{FF2B5EF4-FFF2-40B4-BE49-F238E27FC236}">
                <a16:creationId xmlns:a16="http://schemas.microsoft.com/office/drawing/2014/main" id="{12D521E0-A4D7-41DC-8F4F-9A373380EC58}"/>
              </a:ext>
            </a:extLst>
          </p:cNvPr>
          <p:cNvSpPr txBox="1"/>
          <p:nvPr userDrawn="1"/>
        </p:nvSpPr>
        <p:spPr>
          <a:xfrm>
            <a:off x="9015663" y="5208104"/>
            <a:ext cx="2876893" cy="1225682"/>
          </a:xfrm>
          <a:prstGeom prst="rect">
            <a:avLst/>
          </a:prstGeom>
          <a:noFill/>
        </p:spPr>
        <p:txBody>
          <a:bodyPr wrap="square" lIns="0" tIns="0" rIns="0" bIns="0" rtlCol="0">
            <a:noAutofit/>
          </a:bodyPr>
          <a:lstStyle/>
          <a:p>
            <a:pPr>
              <a:lnSpc>
                <a:spcPct val="90000"/>
              </a:lnSpc>
            </a:pPr>
            <a:r>
              <a:rPr lang="en-US" sz="1000" dirty="0">
                <a:solidFill>
                  <a:srgbClr val="FFFFFF"/>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1000" dirty="0">
              <a:solidFill>
                <a:srgbClr val="FFFFFF"/>
              </a:solidFill>
            </a:endParaRPr>
          </a:p>
          <a:p>
            <a:pPr>
              <a:lnSpc>
                <a:spcPct val="90000"/>
              </a:lnSpc>
            </a:pPr>
            <a:r>
              <a:rPr lang="en-US" sz="1000" dirty="0">
                <a:solidFill>
                  <a:srgbClr val="FFFFFF"/>
                </a:solidFill>
              </a:rPr>
              <a:t>Copyright </a:t>
            </a:r>
            <a:r>
              <a:rPr lang="en-US" sz="1000" dirty="0">
                <a:solidFill>
                  <a:srgbClr val="FFFFFF"/>
                </a:solidFill>
                <a:latin typeface="Arial" panose="020B0604020202020204" pitchFamily="34" charset="0"/>
                <a:cs typeface="Arial" panose="020B0604020202020204" pitchFamily="34" charset="0"/>
              </a:rPr>
              <a:t>© </a:t>
            </a:r>
            <a:r>
              <a:rPr lang="en-US" sz="1000" dirty="0">
                <a:solidFill>
                  <a:srgbClr val="FFFFFF"/>
                </a:solidFill>
              </a:rPr>
              <a:t>2018 Buchanan Ingersoll &amp; Rooney. </a:t>
            </a:r>
            <a:br>
              <a:rPr lang="en-US" sz="1000" dirty="0">
                <a:solidFill>
                  <a:srgbClr val="FFFFFF"/>
                </a:solidFill>
              </a:rPr>
            </a:br>
            <a:r>
              <a:rPr lang="en-US" sz="1000" dirty="0">
                <a:solidFill>
                  <a:srgbClr val="FFFFFF"/>
                </a:solidFill>
              </a:rPr>
              <a:t>All rights reserved.</a:t>
            </a:r>
          </a:p>
        </p:txBody>
      </p:sp>
    </p:spTree>
    <p:extLst>
      <p:ext uri="{BB962C8B-B14F-4D97-AF65-F5344CB8AC3E}">
        <p14:creationId xmlns:p14="http://schemas.microsoft.com/office/powerpoint/2010/main" val="30252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0" name="Straight Connector 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18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1" y="1288795"/>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6" name="Picture Placeholder 5"/>
          <p:cNvSpPr>
            <a:spLocks noGrp="1"/>
          </p:cNvSpPr>
          <p:nvPr>
            <p:ph type="pic" sz="quarter" idx="15"/>
          </p:nvPr>
        </p:nvSpPr>
        <p:spPr>
          <a:xfrm>
            <a:off x="6930188" y="1294223"/>
            <a:ext cx="4668253" cy="4561146"/>
          </a:xfr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A99355EE-E7D4-4193-928D-29A9B4A4944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4" name="Content Placeholder 4">
            <a:extLst>
              <a:ext uri="{FF2B5EF4-FFF2-40B4-BE49-F238E27FC236}">
                <a16:creationId xmlns:a16="http://schemas.microsoft.com/office/drawing/2014/main" id="{CF315ECB-6F85-4548-AA49-11B58A71C264}"/>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5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9492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1" name="Slide Number Placeholder 5">
            <a:extLst>
              <a:ext uri="{FF2B5EF4-FFF2-40B4-BE49-F238E27FC236}">
                <a16:creationId xmlns:a16="http://schemas.microsoft.com/office/drawing/2014/main" id="{350B4848-C594-43C3-9CA5-51F14CEFC1F3}"/>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6" name="Content Placeholder 4">
            <a:extLst>
              <a:ext uri="{FF2B5EF4-FFF2-40B4-BE49-F238E27FC236}">
                <a16:creationId xmlns:a16="http://schemas.microsoft.com/office/drawing/2014/main" id="{085EFAFB-34E7-4D7A-B17A-3754E09F43D9}"/>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2" name="Straight Connector 11"/>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77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636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2"/>
          <p:cNvSpPr>
            <a:spLocks noGrp="1"/>
          </p:cNvSpPr>
          <p:nvPr>
            <p:ph sz="half" idx="14"/>
          </p:nvPr>
        </p:nvSpPr>
        <p:spPr>
          <a:xfrm>
            <a:off x="62564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p:txBody>
      </p:sp>
      <p:sp>
        <p:nvSpPr>
          <p:cNvPr id="12" name="Content Placeholder 3"/>
          <p:cNvSpPr>
            <a:spLocks noGrp="1"/>
          </p:cNvSpPr>
          <p:nvPr>
            <p:ph sz="half" idx="15"/>
          </p:nvPr>
        </p:nvSpPr>
        <p:spPr>
          <a:xfrm>
            <a:off x="638636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Content Placeholder 2"/>
          <p:cNvSpPr>
            <a:spLocks noGrp="1"/>
          </p:cNvSpPr>
          <p:nvPr>
            <p:ph idx="16"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21" name="Slide Number Placeholder 5">
            <a:extLst>
              <a:ext uri="{FF2B5EF4-FFF2-40B4-BE49-F238E27FC236}">
                <a16:creationId xmlns:a16="http://schemas.microsoft.com/office/drawing/2014/main" id="{985F28A7-5555-4D66-BEAB-6012D98BE10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5" name="Content Placeholder 4">
            <a:extLst>
              <a:ext uri="{FF2B5EF4-FFF2-40B4-BE49-F238E27FC236}">
                <a16:creationId xmlns:a16="http://schemas.microsoft.com/office/drawing/2014/main" id="{8EBFE92D-1AB3-4412-99D7-8F9D38CB977D}"/>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98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1350818"/>
            <a:ext cx="5143562" cy="13540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880817"/>
            <a:ext cx="5143562"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a:t>Click to edit Master text styles</a:t>
            </a:r>
          </a:p>
          <a:p>
            <a:pPr lvl="1"/>
            <a:r>
              <a:rPr lang="en-US"/>
              <a:t>Second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3058" y="6516058"/>
            <a:ext cx="2522942" cy="165381"/>
          </a:xfrm>
          <a:prstGeom prst="rect">
            <a:avLst/>
          </a:prstGeom>
        </p:spPr>
      </p:pic>
      <p:sp>
        <p:nvSpPr>
          <p:cNvPr id="8" name="Content Placeholder 4">
            <a:extLst>
              <a:ext uri="{FF2B5EF4-FFF2-40B4-BE49-F238E27FC236}">
                <a16:creationId xmlns:a16="http://schemas.microsoft.com/office/drawing/2014/main" id="{7C313F3F-3D52-4C19-9C79-F181CD42E408}"/>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5" name="Content Placeholder 4">
            <a:extLst>
              <a:ext uri="{FF2B5EF4-FFF2-40B4-BE49-F238E27FC236}">
                <a16:creationId xmlns:a16="http://schemas.microsoft.com/office/drawing/2014/main" id="{41A8F11B-4320-443E-9205-4F517AECD4D7}"/>
              </a:ext>
            </a:extLst>
          </p:cNvPr>
          <p:cNvSpPr>
            <a:spLocks noGrp="1"/>
          </p:cNvSpPr>
          <p:nvPr>
            <p:ph sz="quarter" idx="32" hasCustomPrompt="1"/>
          </p:nvPr>
        </p:nvSpPr>
        <p:spPr>
          <a:xfrm>
            <a:off x="6343650" y="55563"/>
            <a:ext cx="5848350" cy="6802437"/>
          </a:xfrm>
        </p:spPr>
        <p:txBody>
          <a:bodyPr/>
          <a:lstStyle>
            <a:lvl1pPr marL="0" indent="0" algn="ctr">
              <a:buNone/>
              <a:defRPr/>
            </a:lvl1pPr>
          </a:lstStyle>
          <a:p>
            <a:pPr lvl="0"/>
            <a:r>
              <a:rPr lang="en-US" dirty="0"/>
              <a:t>Click icon to insert picture</a:t>
            </a:r>
          </a:p>
        </p:txBody>
      </p:sp>
    </p:spTree>
    <p:extLst>
      <p:ext uri="{BB962C8B-B14F-4D97-AF65-F5344CB8AC3E}">
        <p14:creationId xmlns:p14="http://schemas.microsoft.com/office/powerpoint/2010/main" val="318488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54864"/>
            <a:ext cx="12192001" cy="6041136"/>
          </a:xfrm>
        </p:spPr>
        <p:txBody>
          <a:bodyPr/>
          <a:lstStyle>
            <a:lvl1pPr>
              <a:defRPr>
                <a:solidFill>
                  <a:schemeClr val="tx1"/>
                </a:solidFill>
              </a:defRPr>
            </a:lvl1pPr>
          </a:lstStyle>
          <a:p>
            <a:r>
              <a:rPr lang="en-US" dirty="0"/>
              <a:t>Click icon to add picture</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Slide Number Placeholder 5">
            <a:extLst>
              <a:ext uri="{FF2B5EF4-FFF2-40B4-BE49-F238E27FC236}">
                <a16:creationId xmlns:a16="http://schemas.microsoft.com/office/drawing/2014/main" id="{798849FD-4FE4-4339-99DC-E7822A6E542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9" name="Content Placeholder 4">
            <a:extLst>
              <a:ext uri="{FF2B5EF4-FFF2-40B4-BE49-F238E27FC236}">
                <a16:creationId xmlns:a16="http://schemas.microsoft.com/office/drawing/2014/main" id="{CDA7C982-4180-46D0-B0C8-D2F989A71947}"/>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8" name="Straight Connector 7"/>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03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4" name="Slide Number Placeholder 5">
            <a:extLst>
              <a:ext uri="{FF2B5EF4-FFF2-40B4-BE49-F238E27FC236}">
                <a16:creationId xmlns:a16="http://schemas.microsoft.com/office/drawing/2014/main" id="{EEFD76E4-7899-4194-8483-4ED571EB6829}"/>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1" name="Content Placeholder 4">
            <a:extLst>
              <a:ext uri="{FF2B5EF4-FFF2-40B4-BE49-F238E27FC236}">
                <a16:creationId xmlns:a16="http://schemas.microsoft.com/office/drawing/2014/main" id="{789F2D04-8761-4591-9EB1-AF3B5B51D2BF}"/>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3" name="Straight Connector 12"/>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34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5131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88842"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35149"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3"/>
          <p:cNvSpPr>
            <a:spLocks noGrp="1"/>
          </p:cNvSpPr>
          <p:nvPr>
            <p:ph sz="half" idx="14"/>
          </p:nvPr>
        </p:nvSpPr>
        <p:spPr>
          <a:xfrm>
            <a:off x="6244656"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5"/>
          </p:nvPr>
        </p:nvSpPr>
        <p:spPr>
          <a:xfrm>
            <a:off x="9054164"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5">
            <a:extLst>
              <a:ext uri="{FF2B5EF4-FFF2-40B4-BE49-F238E27FC236}">
                <a16:creationId xmlns:a16="http://schemas.microsoft.com/office/drawing/2014/main" id="{67CFF1D9-5313-4967-8130-5CCD2FCF2FF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3" name="Content Placeholder 4">
            <a:extLst>
              <a:ext uri="{FF2B5EF4-FFF2-40B4-BE49-F238E27FC236}">
                <a16:creationId xmlns:a16="http://schemas.microsoft.com/office/drawing/2014/main" id="{01CB92FB-D61B-4870-BFBE-F1EEA9B9FA60}"/>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4" name="Straight Connector 13"/>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8"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4" name="Content Placeholder 3"/>
          <p:cNvSpPr>
            <a:spLocks noGrp="1"/>
          </p:cNvSpPr>
          <p:nvPr>
            <p:ph sz="half" idx="2"/>
          </p:nvPr>
        </p:nvSpPr>
        <p:spPr>
          <a:xfrm>
            <a:off x="4399620" y="4592780"/>
            <a:ext cx="3383280" cy="1379661"/>
          </a:xfrm>
        </p:spPr>
        <p:txBody>
          <a:bodyPr/>
          <a:lstStyle>
            <a:lvl1pPr marL="0" indent="0">
              <a:buNone/>
              <a:defRPr>
                <a:solidFill>
                  <a:schemeClr val="tx1"/>
                </a:solidFill>
              </a:defRPr>
            </a:lvl1pPr>
          </a:lstStyle>
          <a:p>
            <a:pPr lvl="0"/>
            <a:r>
              <a:rPr lang="en-US"/>
              <a:t>Click to edit Master text styles</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3"/>
          <p:cNvSpPr>
            <a:spLocks noGrp="1"/>
          </p:cNvSpPr>
          <p:nvPr>
            <p:ph sz="half" idx="14"/>
          </p:nvPr>
        </p:nvSpPr>
        <p:spPr>
          <a:xfrm>
            <a:off x="8215162"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6" name="Picture Placeholder 5"/>
          <p:cNvSpPr>
            <a:spLocks noGrp="1"/>
          </p:cNvSpPr>
          <p:nvPr>
            <p:ph type="pic" sz="quarter" idx="18"/>
          </p:nvPr>
        </p:nvSpPr>
        <p:spPr>
          <a:xfrm>
            <a:off x="584078"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6" name="Picture Placeholder 5"/>
          <p:cNvSpPr>
            <a:spLocks noGrp="1"/>
          </p:cNvSpPr>
          <p:nvPr>
            <p:ph type="pic" sz="quarter" idx="19"/>
          </p:nvPr>
        </p:nvSpPr>
        <p:spPr>
          <a:xfrm>
            <a:off x="4399620"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7" name="Picture Placeholder 5"/>
          <p:cNvSpPr>
            <a:spLocks noGrp="1"/>
          </p:cNvSpPr>
          <p:nvPr>
            <p:ph type="pic" sz="quarter" idx="20"/>
          </p:nvPr>
        </p:nvSpPr>
        <p:spPr>
          <a:xfrm>
            <a:off x="8215162"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8" name="Rectangle 17"/>
          <p:cNvSpPr/>
          <p:nvPr userDrawn="1"/>
        </p:nvSpPr>
        <p:spPr>
          <a:xfrm>
            <a:off x="584078"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p:cNvSpPr/>
          <p:nvPr userDrawn="1"/>
        </p:nvSpPr>
        <p:spPr>
          <a:xfrm>
            <a:off x="4399620"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userDrawn="1"/>
        </p:nvSpPr>
        <p:spPr>
          <a:xfrm>
            <a:off x="8215162"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Slide Number Placeholder 5">
            <a:extLst>
              <a:ext uri="{FF2B5EF4-FFF2-40B4-BE49-F238E27FC236}">
                <a16:creationId xmlns:a16="http://schemas.microsoft.com/office/drawing/2014/main" id="{CA1B49F6-86DF-4A77-B24D-3EE0649B950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22" name="Content Placeholder 4">
            <a:extLst>
              <a:ext uri="{FF2B5EF4-FFF2-40B4-BE49-F238E27FC236}">
                <a16:creationId xmlns:a16="http://schemas.microsoft.com/office/drawing/2014/main" id="{E062B154-BD68-46EC-9F08-343E8EBB274E}"/>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21" name="Straight Connector 2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Slide Number Placeholder 5">
            <a:extLst>
              <a:ext uri="{FF2B5EF4-FFF2-40B4-BE49-F238E27FC236}">
                <a16:creationId xmlns:a16="http://schemas.microsoft.com/office/drawing/2014/main" id="{61964D5F-1CAD-4DBA-A413-26C474DB5482}"/>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0" name="Content Placeholder 4">
            <a:extLst>
              <a:ext uri="{FF2B5EF4-FFF2-40B4-BE49-F238E27FC236}">
                <a16:creationId xmlns:a16="http://schemas.microsoft.com/office/drawing/2014/main" id="{2BE4DD91-3D5C-431C-8F88-945B41B11AC6}"/>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253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81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44"/>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ontent Placeholder 2"/>
          <p:cNvSpPr>
            <a:spLocks noGrp="1"/>
          </p:cNvSpPr>
          <p:nvPr>
            <p:ph idx="14" hasCustomPrompt="1"/>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7" y="6447625"/>
            <a:ext cx="426691"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sp>
        <p:nvSpPr>
          <p:cNvPr id="16" name="Text Placeholder 2">
            <a:extLst>
              <a:ext uri="{FF2B5EF4-FFF2-40B4-BE49-F238E27FC236}">
                <a16:creationId xmlns:a16="http://schemas.microsoft.com/office/drawing/2014/main" id="{DE09176A-C43A-4EFA-9360-2FB2C8F4F6E9}"/>
              </a:ext>
            </a:extLst>
          </p:cNvPr>
          <p:cNvSpPr>
            <a:spLocks noGrp="1"/>
          </p:cNvSpPr>
          <p:nvPr>
            <p:ph type="body" sz="quarter" idx="29"/>
          </p:nvPr>
        </p:nvSpPr>
        <p:spPr>
          <a:xfrm>
            <a:off x="8821819" y="6504882"/>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endParaRPr lang="en-US" dirty="0"/>
          </a:p>
        </p:txBody>
      </p:sp>
      <p:sp>
        <p:nvSpPr>
          <p:cNvPr id="17" name="Picture Placeholder 28">
            <a:extLst>
              <a:ext uri="{FF2B5EF4-FFF2-40B4-BE49-F238E27FC236}">
                <a16:creationId xmlns:a16="http://schemas.microsoft.com/office/drawing/2014/main" id="{5BEE029A-611F-4CAF-ACA9-A49AD2A759C1}"/>
              </a:ext>
            </a:extLst>
          </p:cNvPr>
          <p:cNvSpPr>
            <a:spLocks noGrp="1"/>
          </p:cNvSpPr>
          <p:nvPr>
            <p:ph type="pic" sz="quarter" idx="30"/>
          </p:nvPr>
        </p:nvSpPr>
        <p:spPr>
          <a:xfrm>
            <a:off x="11530475" y="6445828"/>
            <a:ext cx="27432" cy="283464"/>
          </a:xfrm>
          <a:solidFill>
            <a:schemeClr val="accent2"/>
          </a:solidFill>
        </p:spPr>
        <p:txBody>
          <a:bodyPr/>
          <a:lstStyle>
            <a:lvl1pPr marL="0" indent="0">
              <a:buNone/>
              <a:defRPr>
                <a:noFill/>
              </a:defRPr>
            </a:lvl1pPr>
          </a:lstStyle>
          <a:p>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38"/>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14" name="Picture Placeholder 28">
            <a:extLst>
              <a:ext uri="{FF2B5EF4-FFF2-40B4-BE49-F238E27FC236}">
                <a16:creationId xmlns:a16="http://schemas.microsoft.com/office/drawing/2014/main" id="{5BEE029A-611F-4CAF-ACA9-A49AD2A759C1}"/>
              </a:ext>
            </a:extLst>
          </p:cNvPr>
          <p:cNvSpPr>
            <a:spLocks noGrp="1"/>
          </p:cNvSpPr>
          <p:nvPr>
            <p:ph type="pic" sz="quarter" idx="32"/>
          </p:nvPr>
        </p:nvSpPr>
        <p:spPr>
          <a:xfrm>
            <a:off x="8596883" y="6439972"/>
            <a:ext cx="27432" cy="283464"/>
          </a:xfrm>
          <a:solidFill>
            <a:schemeClr val="bg2"/>
          </a:solidFill>
        </p:spPr>
        <p:txBody>
          <a:bodyPr/>
          <a:lstStyle>
            <a:lvl1pPr marL="0" indent="0">
              <a:buNone/>
              <a:defRPr>
                <a:noFill/>
              </a:defRPr>
            </a:lvl1pPr>
          </a:lstStyle>
          <a:p>
            <a:endParaRPr lang="en-US" dirty="0"/>
          </a:p>
        </p:txBody>
      </p:sp>
    </p:spTree>
    <p:extLst>
      <p:ext uri="{BB962C8B-B14F-4D97-AF65-F5344CB8AC3E}">
        <p14:creationId xmlns:p14="http://schemas.microsoft.com/office/powerpoint/2010/main" val="40587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48"/>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11696181" y="644796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4" name="Straight Connector 13"/>
          <p:cNvCxnSpPr/>
          <p:nvPr userDrawn="1"/>
        </p:nvCxnSpPr>
        <p:spPr>
          <a:xfrm>
            <a:off x="11541880" y="644218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2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5"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3499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3" y="252392"/>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2040604"/>
            <a:ext cx="5212080" cy="384359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86363" y="2040604"/>
            <a:ext cx="5212080" cy="38435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7" name="Slide Number Placeholder 5"/>
          <p:cNvSpPr>
            <a:spLocks noGrp="1"/>
          </p:cNvSpPr>
          <p:nvPr>
            <p:ph type="sldNum" sz="quarter" idx="4"/>
          </p:nvPr>
        </p:nvSpPr>
        <p:spPr>
          <a:xfrm>
            <a:off x="11696181" y="644795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9" name="Straight Connector 18"/>
          <p:cNvCxnSpPr/>
          <p:nvPr userDrawn="1"/>
        </p:nvCxnSpPr>
        <p:spPr>
          <a:xfrm>
            <a:off x="11541880" y="644217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sz="half" idx="14"/>
          </p:nvPr>
        </p:nvSpPr>
        <p:spPr>
          <a:xfrm>
            <a:off x="625643" y="1384250"/>
            <a:ext cx="5212080" cy="398835"/>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p:txBody>
      </p:sp>
      <p:sp>
        <p:nvSpPr>
          <p:cNvPr id="12" name="Content Placeholder 3"/>
          <p:cNvSpPr>
            <a:spLocks noGrp="1"/>
          </p:cNvSpPr>
          <p:nvPr>
            <p:ph sz="half" idx="15"/>
          </p:nvPr>
        </p:nvSpPr>
        <p:spPr>
          <a:xfrm>
            <a:off x="6386363" y="1384250"/>
            <a:ext cx="5212080" cy="398835"/>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Content Placeholder 2"/>
          <p:cNvSpPr>
            <a:spLocks noGrp="1"/>
          </p:cNvSpPr>
          <p:nvPr>
            <p:ph idx="16" hasCustomPrompt="1"/>
          </p:nvPr>
        </p:nvSpPr>
        <p:spPr>
          <a:xfrm>
            <a:off x="625643" y="588421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6" name="Picture Placeholder 6"/>
          <p:cNvSpPr>
            <a:spLocks noGrp="1"/>
          </p:cNvSpPr>
          <p:nvPr>
            <p:ph type="pic" sz="quarter" idx="11" hasCustomPrompt="1"/>
          </p:nvPr>
        </p:nvSpPr>
        <p:spPr>
          <a:xfrm>
            <a:off x="397039" y="6208067"/>
            <a:ext cx="1737360" cy="640080"/>
          </a:xfrm>
        </p:spPr>
        <p:txBody>
          <a:bodyPr anchor="ctr">
            <a:normAutofit/>
          </a:bodyPr>
          <a:lstStyle>
            <a:lvl1pPr marL="0" indent="0" algn="ctr">
              <a:buNone/>
              <a:defRPr sz="2000"/>
            </a:lvl1pPr>
          </a:lstStyle>
          <a:p>
            <a:r>
              <a:rPr lang="en-US" dirty="0"/>
              <a:t>Client Logo</a:t>
            </a:r>
          </a:p>
        </p:txBody>
      </p:sp>
    </p:spTree>
    <p:extLst>
      <p:ext uri="{BB962C8B-B14F-4D97-AF65-F5344CB8AC3E}">
        <p14:creationId xmlns:p14="http://schemas.microsoft.com/office/powerpoint/2010/main" val="13052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3" y="238237"/>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0"/>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11696181" y="6447955"/>
            <a:ext cx="426691" cy="279871"/>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cxnSp>
        <p:nvCxnSpPr>
          <p:cNvPr id="14" name="Straight Connector 13"/>
          <p:cNvCxnSpPr/>
          <p:nvPr userDrawn="1"/>
        </p:nvCxnSpPr>
        <p:spPr>
          <a:xfrm>
            <a:off x="11541880" y="6442179"/>
            <a:ext cx="0" cy="2856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hasCustomPrompt="1"/>
          </p:nvPr>
        </p:nvSpPr>
        <p:spPr>
          <a:xfrm>
            <a:off x="625643" y="5884216"/>
            <a:ext cx="10972800" cy="187215"/>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Tree>
    <p:extLst>
      <p:ext uri="{BB962C8B-B14F-4D97-AF65-F5344CB8AC3E}">
        <p14:creationId xmlns:p14="http://schemas.microsoft.com/office/powerpoint/2010/main" val="687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6" name="Text Placeholder 2">
            <a:extLst>
              <a:ext uri="{FF2B5EF4-FFF2-40B4-BE49-F238E27FC236}">
                <a16:creationId xmlns:a16="http://schemas.microsoft.com/office/drawing/2014/main" id="{DE09176A-C43A-4EFA-9360-2FB2C8F4F6E9}"/>
              </a:ext>
            </a:extLst>
          </p:cNvPr>
          <p:cNvSpPr>
            <a:spLocks noGrp="1"/>
          </p:cNvSpPr>
          <p:nvPr>
            <p:ph type="body" sz="quarter" idx="29"/>
          </p:nvPr>
        </p:nvSpPr>
        <p:spPr>
          <a:xfrm>
            <a:off x="8821813" y="6504870"/>
            <a:ext cx="2522942"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endParaRPr lang="en-US" dirty="0"/>
          </a:p>
        </p:txBody>
      </p:sp>
      <p:sp>
        <p:nvSpPr>
          <p:cNvPr id="17" name="Picture Placeholder 28">
            <a:extLst>
              <a:ext uri="{FF2B5EF4-FFF2-40B4-BE49-F238E27FC236}">
                <a16:creationId xmlns:a16="http://schemas.microsoft.com/office/drawing/2014/main" id="{5BEE029A-611F-4CAF-ACA9-A49AD2A759C1}"/>
              </a:ext>
            </a:extLst>
          </p:cNvPr>
          <p:cNvSpPr>
            <a:spLocks noGrp="1"/>
          </p:cNvSpPr>
          <p:nvPr>
            <p:ph type="pic" sz="quarter" idx="30"/>
          </p:nvPr>
        </p:nvSpPr>
        <p:spPr>
          <a:xfrm>
            <a:off x="11530474" y="6445828"/>
            <a:ext cx="27432" cy="283464"/>
          </a:xfrm>
          <a:solidFill>
            <a:schemeClr val="accent2"/>
          </a:solidFill>
        </p:spPr>
        <p:txBody>
          <a:bodyPr/>
          <a:lstStyle>
            <a:lvl1pPr marL="0" indent="0">
              <a:buNone/>
              <a:defRPr>
                <a:noFill/>
              </a:defRPr>
            </a:lvl1pPr>
          </a:lstStyle>
          <a:p>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Tree>
    <p:extLst>
      <p:ext uri="{BB962C8B-B14F-4D97-AF65-F5344CB8AC3E}">
        <p14:creationId xmlns:p14="http://schemas.microsoft.com/office/powerpoint/2010/main" val="95759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3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Image">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7" y="4795893"/>
            <a:ext cx="218228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Picture Placeholder 4"/>
          <p:cNvSpPr>
            <a:spLocks noGrp="1"/>
          </p:cNvSpPr>
          <p:nvPr>
            <p:ph type="pic" sz="quarter" idx="10"/>
          </p:nvPr>
        </p:nvSpPr>
        <p:spPr>
          <a:xfrm>
            <a:off x="0" y="54922"/>
            <a:ext cx="12192000" cy="4360727"/>
          </a:xfrm>
        </p:spPr>
        <p:txBody>
          <a:bodyPr rtlCol="0" anchor="ctr">
            <a:normAutofit/>
          </a:bodyPr>
          <a:lstStyle>
            <a:lvl1pPr marL="0" indent="0" algn="ctr">
              <a:buNone/>
              <a:defRPr/>
            </a:lvl1pPr>
          </a:lstStyle>
          <a:p>
            <a:pPr lvl="0"/>
            <a:r>
              <a:rPr lang="en-US" noProof="0" dirty="0"/>
              <a:t>Click icon to add picture</a:t>
            </a:r>
          </a:p>
        </p:txBody>
      </p:sp>
      <p:sp>
        <p:nvSpPr>
          <p:cNvPr id="2" name="Title 1"/>
          <p:cNvSpPr>
            <a:spLocks noGrp="1"/>
          </p:cNvSpPr>
          <p:nvPr>
            <p:ph type="ctrTitle"/>
          </p:nvPr>
        </p:nvSpPr>
        <p:spPr>
          <a:xfrm>
            <a:off x="3140244" y="4612556"/>
            <a:ext cx="6725653" cy="1227222"/>
          </a:xfrm>
        </p:spPr>
        <p:txBody>
          <a:bodyPr anchor="b">
            <a:normAutofit/>
          </a:bodyPr>
          <a:lstStyle>
            <a:lvl1pPr algn="l">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140244"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Content Placeholder 4"/>
          <p:cNvSpPr>
            <a:spLocks noGrp="1"/>
          </p:cNvSpPr>
          <p:nvPr>
            <p:ph sz="quarter" idx="13"/>
          </p:nvPr>
        </p:nvSpPr>
        <p:spPr>
          <a:xfrm>
            <a:off x="10058441" y="5751912"/>
            <a:ext cx="1785167" cy="780031"/>
          </a:xfrm>
        </p:spPr>
        <p:txBody>
          <a:bodyPr anchor="ct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278640150"/>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55"/>
            <a:ext cx="12192000" cy="5165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77767" y="350893"/>
            <a:ext cx="3325284"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5157788"/>
            <a:ext cx="12192000"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Content Placeholder 4"/>
          <p:cNvSpPr>
            <a:spLocks noGrp="1"/>
          </p:cNvSpPr>
          <p:nvPr>
            <p:ph sz="quarter" idx="13"/>
          </p:nvPr>
        </p:nvSpPr>
        <p:spPr>
          <a:xfrm>
            <a:off x="9563185" y="5768797"/>
            <a:ext cx="2174875" cy="851012"/>
          </a:xfrm>
        </p:spPr>
        <p:txBody>
          <a:bodyPr anchor="ctr">
            <a:normAutofit/>
          </a:bodyPr>
          <a:lstStyle>
            <a:lvl1pPr marL="0" indent="0" algn="ctr">
              <a:buNone/>
              <a:defRPr sz="2400"/>
            </a:lvl1pPr>
          </a:lstStyle>
          <a:p>
            <a:pPr lvl="0"/>
            <a:r>
              <a:rPr lang="en-US"/>
              <a:t>Click to edit Master text styles</a:t>
            </a:r>
          </a:p>
        </p:txBody>
      </p:sp>
      <p:sp>
        <p:nvSpPr>
          <p:cNvPr id="2" name="Title 1"/>
          <p:cNvSpPr>
            <a:spLocks noGrp="1"/>
          </p:cNvSpPr>
          <p:nvPr>
            <p:ph type="ctrTitle"/>
          </p:nvPr>
        </p:nvSpPr>
        <p:spPr>
          <a:xfrm>
            <a:off x="752678" y="2727158"/>
            <a:ext cx="7136993" cy="2041436"/>
          </a:xfrm>
        </p:spPr>
        <p:txBody>
          <a:bodyPr anchor="b">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52638" y="554589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Text Placeholder 7"/>
          <p:cNvSpPr>
            <a:spLocks noGrp="1"/>
          </p:cNvSpPr>
          <p:nvPr>
            <p:ph type="body" sz="quarter" idx="12"/>
          </p:nvPr>
        </p:nvSpPr>
        <p:spPr>
          <a:xfrm>
            <a:off x="9577879" y="5449173"/>
            <a:ext cx="2008188" cy="213058"/>
          </a:xfrm>
        </p:spPr>
        <p:txBody>
          <a:bodyPr>
            <a:no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402628614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0667450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9703712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26259432"/>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60249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10124"/>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40967243"/>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59353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01159"/>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61404328"/>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Divider_1">
    <p:spTree>
      <p:nvGrpSpPr>
        <p:cNvPr id="1" name=""/>
        <p:cNvGrpSpPr/>
        <p:nvPr/>
      </p:nvGrpSpPr>
      <p:grpSpPr>
        <a:xfrm>
          <a:off x="0" y="0"/>
          <a:ext cx="0" cy="0"/>
          <a:chOff x="0" y="0"/>
          <a:chExt cx="0" cy="0"/>
        </a:xfrm>
      </p:grpSpPr>
      <p:sp>
        <p:nvSpPr>
          <p:cNvPr id="5" name="Rectangle 4"/>
          <p:cNvSpPr/>
          <p:nvPr userDrawn="1"/>
        </p:nvSpPr>
        <p:spPr>
          <a:xfrm>
            <a:off x="0" y="33"/>
            <a:ext cx="12192000" cy="5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3" y="54864"/>
            <a:ext cx="12203316"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7" name="Text Placeholder 2"/>
          <p:cNvSpPr>
            <a:spLocks noGrp="1"/>
          </p:cNvSpPr>
          <p:nvPr>
            <p:ph type="body" sz="quarter" idx="27"/>
          </p:nvPr>
        </p:nvSpPr>
        <p:spPr>
          <a:xfrm flipH="1">
            <a:off x="3306761" y="359353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Title 1"/>
          <p:cNvSpPr>
            <a:spLocks noGrp="1"/>
          </p:cNvSpPr>
          <p:nvPr>
            <p:ph type="ctrTitle"/>
          </p:nvPr>
        </p:nvSpPr>
        <p:spPr>
          <a:xfrm>
            <a:off x="4334393" y="4001159"/>
            <a:ext cx="6841291" cy="1649345"/>
          </a:xfrm>
        </p:spPr>
        <p:txBody>
          <a:bodyPr>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2022265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5213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4884" y="606425"/>
            <a:ext cx="25908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157788"/>
            <a:ext cx="12192000" cy="17002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userDrawn="1"/>
        </p:nvSpPr>
        <p:spPr>
          <a:xfrm>
            <a:off x="0" y="5157788"/>
            <a:ext cx="12192000"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itle 1"/>
          <p:cNvSpPr>
            <a:spLocks noGrp="1"/>
          </p:cNvSpPr>
          <p:nvPr>
            <p:ph type="ctrTitle"/>
          </p:nvPr>
        </p:nvSpPr>
        <p:spPr>
          <a:xfrm>
            <a:off x="929139" y="3029407"/>
            <a:ext cx="7075911" cy="1746433"/>
          </a:xfrm>
        </p:spPr>
        <p:txBody>
          <a:bodyPr anchor="b">
            <a:normAutofit/>
          </a:bodyPr>
          <a:lstStyle>
            <a:lvl1pPr algn="l">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05391111"/>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7" name="Rectangle 6"/>
          <p:cNvSpPr/>
          <p:nvPr userDrawn="1"/>
        </p:nvSpPr>
        <p:spPr>
          <a:xfrm>
            <a:off x="0" y="33"/>
            <a:ext cx="12192000" cy="5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Text Placeholder 2"/>
          <p:cNvSpPr>
            <a:spLocks noGrp="1"/>
          </p:cNvSpPr>
          <p:nvPr>
            <p:ph type="body" sz="quarter" idx="28"/>
          </p:nvPr>
        </p:nvSpPr>
        <p:spPr>
          <a:xfrm rot="5400000" flipV="1">
            <a:off x="5372203" y="26947"/>
            <a:ext cx="1458912" cy="12203319"/>
          </a:xfrm>
          <a:prstGeom prst="hexagon">
            <a:avLst>
              <a:gd name="adj" fmla="val 0"/>
              <a:gd name="vf" fmla="val 115470"/>
            </a:avLst>
          </a:prstGeom>
          <a:gradFill flip="none" rotWithShape="1">
            <a:gsLst>
              <a:gs pos="75000">
                <a:schemeClr val="bg1">
                  <a:alpha val="0"/>
                </a:schemeClr>
              </a:gs>
              <a:gs pos="1700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2" name="Title 1"/>
          <p:cNvSpPr>
            <a:spLocks noGrp="1"/>
          </p:cNvSpPr>
          <p:nvPr>
            <p:ph type="ctrTitle"/>
          </p:nvPr>
        </p:nvSpPr>
        <p:spPr>
          <a:xfrm>
            <a:off x="1104901" y="1706636"/>
            <a:ext cx="8324851" cy="3360664"/>
          </a:xfrm>
        </p:spPr>
        <p:txBody>
          <a:bodyPr>
            <a:normAutofit/>
          </a:bodyPr>
          <a:lstStyle>
            <a:lvl1pPr algn="l">
              <a:defRPr sz="6000" b="1">
                <a:solidFill>
                  <a:schemeClr val="bg1"/>
                </a:solidFill>
              </a:defRPr>
            </a:lvl1pPr>
          </a:lstStyle>
          <a:p>
            <a:r>
              <a:rPr lang="en-US"/>
              <a:t>Click to edit Master title style</a:t>
            </a:r>
            <a:endParaRPr lang="en-US" dirty="0"/>
          </a:p>
        </p:txBody>
      </p:sp>
      <p:sp>
        <p:nvSpPr>
          <p:cNvPr id="11"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3"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8"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95CB5FA2-12E2-407C-9F6B-DFD1C19D21DD}" type="slidenum">
              <a:rPr lang="en-US"/>
              <a:pPr>
                <a:defRPr/>
              </a:pPr>
              <a:t>‹#›</a:t>
            </a:fld>
            <a:endParaRPr lang="en-US" dirty="0"/>
          </a:p>
        </p:txBody>
      </p:sp>
    </p:spTree>
    <p:extLst>
      <p:ext uri="{BB962C8B-B14F-4D97-AF65-F5344CB8AC3E}">
        <p14:creationId xmlns:p14="http://schemas.microsoft.com/office/powerpoint/2010/main" val="26224407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111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itle 1"/>
          <p:cNvSpPr>
            <a:spLocks noGrp="1"/>
          </p:cNvSpPr>
          <p:nvPr>
            <p:ph type="ctrTitle"/>
          </p:nvPr>
        </p:nvSpPr>
        <p:spPr>
          <a:xfrm>
            <a:off x="1091420" y="693937"/>
            <a:ext cx="10048567" cy="5413845"/>
          </a:xfrm>
        </p:spPr>
        <p:txBody>
          <a:bodyPr>
            <a:normAutofit/>
          </a:bodyPr>
          <a:lstStyle>
            <a:lvl1pPr algn="l">
              <a:defRPr sz="7000" b="1">
                <a:solidFill>
                  <a:schemeClr val="tx2"/>
                </a:solidFill>
              </a:defRPr>
            </a:lvl1pPr>
          </a:lstStyle>
          <a:p>
            <a:r>
              <a:rPr lang="en-US"/>
              <a:t>Click to edit Master title style</a:t>
            </a:r>
            <a:endParaRPr lang="en-US" dirty="0"/>
          </a:p>
        </p:txBody>
      </p:sp>
      <p:sp>
        <p:nvSpPr>
          <p:cNvPr id="8"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9"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6"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FC1AAA5A-5C11-4B90-A270-B491B3358F31}" type="slidenum">
              <a:rPr lang="en-US"/>
              <a:pPr>
                <a:defRPr/>
              </a:pPr>
              <a:t>‹#›</a:t>
            </a:fld>
            <a:endParaRPr lang="en-US" dirty="0"/>
          </a:p>
        </p:txBody>
      </p:sp>
    </p:spTree>
    <p:extLst>
      <p:ext uri="{BB962C8B-B14F-4D97-AF65-F5344CB8AC3E}">
        <p14:creationId xmlns:p14="http://schemas.microsoft.com/office/powerpoint/2010/main" val="2319733552"/>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0" name="Rectangle 9"/>
          <p:cNvSpPr/>
          <p:nvPr userDrawn="1"/>
        </p:nvSpPr>
        <p:spPr>
          <a:xfrm>
            <a:off x="0" y="33"/>
            <a:ext cx="12192000" cy="5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Text Placeholder 2"/>
          <p:cNvSpPr>
            <a:spLocks noGrp="1"/>
          </p:cNvSpPr>
          <p:nvPr>
            <p:ph type="body" sz="quarter" idx="28"/>
          </p:nvPr>
        </p:nvSpPr>
        <p:spPr>
          <a:xfrm rot="5400000" flipV="1">
            <a:off x="5372203" y="26947"/>
            <a:ext cx="1458912" cy="12203319"/>
          </a:xfrm>
          <a:prstGeom prst="hexagon">
            <a:avLst>
              <a:gd name="adj" fmla="val 0"/>
              <a:gd name="vf" fmla="val 115470"/>
            </a:avLst>
          </a:prstGeom>
          <a:gradFill flip="none" rotWithShape="1">
            <a:gsLst>
              <a:gs pos="75000">
                <a:schemeClr val="bg1">
                  <a:alpha val="0"/>
                </a:schemeClr>
              </a:gs>
              <a:gs pos="17000">
                <a:schemeClr val="bg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2" name="Title 1"/>
          <p:cNvSpPr>
            <a:spLocks noGrp="1"/>
          </p:cNvSpPr>
          <p:nvPr>
            <p:ph type="ctrTitle"/>
          </p:nvPr>
        </p:nvSpPr>
        <p:spPr>
          <a:xfrm>
            <a:off x="1565033" y="1706636"/>
            <a:ext cx="7338339" cy="2888502"/>
          </a:xfrm>
        </p:spPr>
        <p:txBody>
          <a:bodyPr>
            <a:normAutofit/>
          </a:bodyPr>
          <a:lstStyle>
            <a:lvl1pPr algn="l">
              <a:defRPr sz="6000" b="1">
                <a:solidFill>
                  <a:schemeClr val="bg1"/>
                </a:solidFill>
              </a:defRPr>
            </a:lvl1pPr>
          </a:lstStyle>
          <a:p>
            <a:r>
              <a:rPr lang="en-US"/>
              <a:t>Click to edit Master title style</a:t>
            </a:r>
            <a:endParaRPr lang="en-US" dirty="0"/>
          </a:p>
        </p:txBody>
      </p:sp>
      <p:sp>
        <p:nvSpPr>
          <p:cNvPr id="14" name="Text Placeholder 9"/>
          <p:cNvSpPr>
            <a:spLocks noGrp="1"/>
          </p:cNvSpPr>
          <p:nvPr>
            <p:ph type="body" sz="quarter" idx="31"/>
          </p:nvPr>
        </p:nvSpPr>
        <p:spPr>
          <a:xfrm>
            <a:off x="1507014" y="4827458"/>
            <a:ext cx="7209695" cy="456641"/>
          </a:xfrm>
        </p:spPr>
        <p:txBody>
          <a:bodyPr/>
          <a:lstStyle>
            <a:lvl1pPr marL="0" indent="0" algn="r">
              <a:buNone/>
              <a:defRPr>
                <a:solidFill>
                  <a:schemeClr val="bg1"/>
                </a:solidFill>
              </a:defRPr>
            </a:lvl1pPr>
            <a:lvl2pPr marL="457200" indent="0">
              <a:buNone/>
              <a:defRPr/>
            </a:lvl2pPr>
          </a:lstStyle>
          <a:p>
            <a:pPr lvl="0"/>
            <a:r>
              <a:rPr lang="en-US"/>
              <a:t>Click to edit Master text styles</a:t>
            </a:r>
          </a:p>
        </p:txBody>
      </p:sp>
      <p:sp>
        <p:nvSpPr>
          <p:cNvPr id="4" name="Text Placeholder 3"/>
          <p:cNvSpPr>
            <a:spLocks noGrp="1"/>
          </p:cNvSpPr>
          <p:nvPr>
            <p:ph type="body" sz="quarter" idx="32"/>
          </p:nvPr>
        </p:nvSpPr>
        <p:spPr>
          <a:xfrm>
            <a:off x="172315" y="1220469"/>
            <a:ext cx="1562100" cy="2827338"/>
          </a:xfrm>
        </p:spPr>
        <p:txBody>
          <a:bodyPr>
            <a:noAutofit/>
          </a:bodyPr>
          <a:lstStyle>
            <a:lvl1pPr marL="0" indent="0">
              <a:buNone/>
              <a:defRPr sz="23900" b="1">
                <a:solidFill>
                  <a:schemeClr val="accent3"/>
                </a:solidFill>
              </a:defRPr>
            </a:lvl1pPr>
          </a:lstStyle>
          <a:p>
            <a:pPr lvl="0"/>
            <a:r>
              <a:rPr lang="en-US"/>
              <a:t>Click to edit Master text styles</a:t>
            </a:r>
          </a:p>
        </p:txBody>
      </p:sp>
      <p:sp>
        <p:nvSpPr>
          <p:cNvPr id="21" name="Text Placeholder 3"/>
          <p:cNvSpPr>
            <a:spLocks noGrp="1"/>
          </p:cNvSpPr>
          <p:nvPr>
            <p:ph type="body" sz="quarter" idx="33"/>
          </p:nvPr>
        </p:nvSpPr>
        <p:spPr>
          <a:xfrm>
            <a:off x="8970655" y="3413729"/>
            <a:ext cx="1562100" cy="2827338"/>
          </a:xfrm>
        </p:spPr>
        <p:txBody>
          <a:bodyPr>
            <a:noAutofit/>
          </a:bodyPr>
          <a:lstStyle>
            <a:lvl1pPr marL="0" indent="0">
              <a:buNone/>
              <a:defRPr sz="23900" b="1">
                <a:solidFill>
                  <a:schemeClr val="accent3"/>
                </a:solidFill>
              </a:defRPr>
            </a:lvl1pPr>
          </a:lstStyle>
          <a:p>
            <a:pPr lvl="0"/>
            <a:r>
              <a:rPr lang="en-US"/>
              <a:t>Click to edit Master text styles</a:t>
            </a:r>
          </a:p>
        </p:txBody>
      </p:sp>
      <p:sp>
        <p:nvSpPr>
          <p:cNvPr id="16"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8"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1" name="Slide Number Placeholder 5"/>
          <p:cNvSpPr>
            <a:spLocks noGrp="1"/>
          </p:cNvSpPr>
          <p:nvPr>
            <p:ph type="sldNum" sz="quarter" idx="34"/>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6DEDA07E-703B-47DB-BF45-7C81BDE7B200}" type="slidenum">
              <a:rPr lang="en-US"/>
              <a:pPr>
                <a:defRPr/>
              </a:pPr>
              <a:t>‹#›</a:t>
            </a:fld>
            <a:endParaRPr lang="en-US" dirty="0"/>
          </a:p>
        </p:txBody>
      </p:sp>
    </p:spTree>
    <p:extLst>
      <p:ext uri="{BB962C8B-B14F-4D97-AF65-F5344CB8AC3E}">
        <p14:creationId xmlns:p14="http://schemas.microsoft.com/office/powerpoint/2010/main" val="1978609556"/>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111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1"/>
          <p:cNvSpPr txBox="1">
            <a:spLocks/>
          </p:cNvSpPr>
          <p:nvPr userDrawn="1"/>
        </p:nvSpPr>
        <p:spPr>
          <a:xfrm>
            <a:off x="717551" y="447675"/>
            <a:ext cx="1003300"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8" name="Title 1"/>
          <p:cNvSpPr txBox="1">
            <a:spLocks/>
          </p:cNvSpPr>
          <p:nvPr userDrawn="1"/>
        </p:nvSpPr>
        <p:spPr>
          <a:xfrm>
            <a:off x="10212954" y="4022725"/>
            <a:ext cx="1001183" cy="3417888"/>
          </a:xfrm>
          <a:prstGeom prst="rect">
            <a:avLst/>
          </a:prstGeom>
        </p:spPr>
        <p:txBody>
          <a:bodyPr lIns="0" tIns="0" rIns="0" bIns="0">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pPr>
              <a:defRPr/>
            </a:pPr>
            <a:r>
              <a:rPr lang="en-US" sz="23900" dirty="0">
                <a:solidFill>
                  <a:srgbClr val="00AFAA"/>
                </a:solidFill>
              </a:rPr>
              <a:t>”</a:t>
            </a:r>
          </a:p>
        </p:txBody>
      </p:sp>
      <p:sp>
        <p:nvSpPr>
          <p:cNvPr id="13" name="Title 1"/>
          <p:cNvSpPr>
            <a:spLocks noGrp="1"/>
          </p:cNvSpPr>
          <p:nvPr>
            <p:ph type="ctrTitle"/>
          </p:nvPr>
        </p:nvSpPr>
        <p:spPr>
          <a:xfrm>
            <a:off x="2098076" y="987069"/>
            <a:ext cx="8081725" cy="4342016"/>
          </a:xfrm>
        </p:spPr>
        <p:txBody>
          <a:bodyPr>
            <a:normAutofit/>
          </a:bodyPr>
          <a:lstStyle>
            <a:lvl1pPr algn="l">
              <a:defRPr sz="7000" b="1">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2098076" y="5529227"/>
            <a:ext cx="8081725" cy="456641"/>
          </a:xfrm>
        </p:spPr>
        <p:txBody>
          <a:bodyPr/>
          <a:lstStyle>
            <a:lvl1pPr marL="0" indent="0" algn="r">
              <a:buNone/>
              <a:defRPr>
                <a:solidFill>
                  <a:schemeClr val="tx2"/>
                </a:solidFill>
              </a:defRPr>
            </a:lvl1pPr>
            <a:lvl2pPr marL="457200" indent="0">
              <a:buNone/>
              <a:defRPr/>
            </a:lvl2pPr>
          </a:lstStyle>
          <a:p>
            <a:pPr lvl="0"/>
            <a:r>
              <a:rPr lang="en-US"/>
              <a:t>Click to edit Master text styles</a:t>
            </a:r>
          </a:p>
        </p:txBody>
      </p:sp>
      <p:sp>
        <p:nvSpPr>
          <p:cNvPr id="18"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9"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9" name="Slide Number Placeholder 5"/>
          <p:cNvSpPr>
            <a:spLocks noGrp="1"/>
          </p:cNvSpPr>
          <p:nvPr>
            <p:ph type="sldNum" sz="quarter" idx="31"/>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6A6F7E81-14B3-4B82-AC7C-26C0421667F0}" type="slidenum">
              <a:rPr lang="en-US"/>
              <a:pPr>
                <a:defRPr/>
              </a:pPr>
              <a:t>‹#›</a:t>
            </a:fld>
            <a:endParaRPr lang="en-US" dirty="0"/>
          </a:p>
        </p:txBody>
      </p:sp>
    </p:spTree>
    <p:extLst>
      <p:ext uri="{BB962C8B-B14F-4D97-AF65-F5344CB8AC3E}">
        <p14:creationId xmlns:p14="http://schemas.microsoft.com/office/powerpoint/2010/main" val="805754129"/>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sz="quarter" idx="10"/>
          </p:nvPr>
        </p:nvSpPr>
        <p:spPr>
          <a:xfrm>
            <a:off x="-13128" y="54864"/>
            <a:ext cx="12223709" cy="6803143"/>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0" name="Text Placeholder 9"/>
          <p:cNvSpPr>
            <a:spLocks noGrp="1"/>
          </p:cNvSpPr>
          <p:nvPr>
            <p:ph type="body" sz="quarter" idx="36"/>
          </p:nvPr>
        </p:nvSpPr>
        <p:spPr>
          <a:xfrm>
            <a:off x="6193670" y="1865797"/>
            <a:ext cx="6019391" cy="4121150"/>
          </a:xfrm>
          <a:solidFill>
            <a:schemeClr val="bg2">
              <a:lumMod val="60000"/>
              <a:lumOff val="40000"/>
              <a:alpha val="85000"/>
            </a:schemeClr>
          </a:solidFill>
        </p:spPr>
        <p:txBody>
          <a:bodyPr/>
          <a:lstStyle>
            <a:lvl1pPr marL="0" indent="0">
              <a:buNone/>
              <a:defRPr>
                <a:noFill/>
              </a:defRPr>
            </a:lvl1pPr>
          </a:lstStyle>
          <a:p>
            <a:pPr lvl="0"/>
            <a:endParaRPr lang="en-US" dirty="0"/>
          </a:p>
        </p:txBody>
      </p:sp>
      <p:sp>
        <p:nvSpPr>
          <p:cNvPr id="8" name="Text Placeholder 7"/>
          <p:cNvSpPr>
            <a:spLocks noGrp="1"/>
          </p:cNvSpPr>
          <p:nvPr>
            <p:ph type="body" sz="quarter" idx="35"/>
          </p:nvPr>
        </p:nvSpPr>
        <p:spPr>
          <a:xfrm>
            <a:off x="6193670" y="1010369"/>
            <a:ext cx="6003159" cy="854251"/>
          </a:xfrm>
          <a:solidFill>
            <a:schemeClr val="accent3">
              <a:alpha val="90000"/>
            </a:schemeClr>
          </a:solidFill>
        </p:spPr>
        <p:txBody>
          <a:bodyPr>
            <a:noAutofit/>
          </a:bodyPr>
          <a:lstStyle>
            <a:lvl1pPr marL="0" indent="0">
              <a:buNone/>
              <a:defRPr>
                <a:noFill/>
              </a:defRPr>
            </a:lvl1pPr>
          </a:lstStyle>
          <a:p>
            <a:pPr lvl="0"/>
            <a:endParaRPr lang="en-US" dirty="0"/>
          </a:p>
        </p:txBody>
      </p:sp>
      <p:sp>
        <p:nvSpPr>
          <p:cNvPr id="15" name="Title 1"/>
          <p:cNvSpPr>
            <a:spLocks noGrp="1"/>
          </p:cNvSpPr>
          <p:nvPr>
            <p:ph type="title"/>
          </p:nvPr>
        </p:nvSpPr>
        <p:spPr>
          <a:xfrm>
            <a:off x="6449277" y="895909"/>
            <a:ext cx="4254591" cy="1068103"/>
          </a:xfrm>
        </p:spPr>
        <p:txBody>
          <a:bodyPr>
            <a:normAutofit/>
          </a:bodyPr>
          <a:lstStyle>
            <a:lvl1pPr algn="l">
              <a:defRPr sz="4400">
                <a:solidFill>
                  <a:schemeClr val="bg1"/>
                </a:solidFill>
              </a:defRPr>
            </a:lvl1pPr>
          </a:lstStyle>
          <a:p>
            <a:r>
              <a:rPr lang="en-US"/>
              <a:t>Click to edit Master title style</a:t>
            </a:r>
            <a:endParaRPr lang="en-US" dirty="0"/>
          </a:p>
        </p:txBody>
      </p:sp>
      <p:sp>
        <p:nvSpPr>
          <p:cNvPr id="17" name="Text Placeholder 16"/>
          <p:cNvSpPr>
            <a:spLocks noGrp="1"/>
          </p:cNvSpPr>
          <p:nvPr>
            <p:ph type="body" sz="quarter" idx="38"/>
          </p:nvPr>
        </p:nvSpPr>
        <p:spPr>
          <a:xfrm>
            <a:off x="6449239" y="2074991"/>
            <a:ext cx="5213768" cy="3728549"/>
          </a:xfrm>
        </p:spPr>
        <p:txBody>
          <a:bodyPr anchor="ctr">
            <a:normAutofit/>
          </a:bodyPr>
          <a:lstStyle>
            <a:lvl1pPr marL="0" indent="0">
              <a:spcBef>
                <a:spcPts val="1800"/>
              </a:spcBef>
              <a:buNone/>
              <a:defRPr sz="3600"/>
            </a:lvl1pPr>
          </a:lstStyle>
          <a:p>
            <a:pPr lvl="0"/>
            <a:r>
              <a:rPr lang="en-US" dirty="0"/>
              <a:t>Edit Master text styles</a:t>
            </a:r>
          </a:p>
        </p:txBody>
      </p:sp>
    </p:spTree>
    <p:extLst>
      <p:ext uri="{BB962C8B-B14F-4D97-AF65-F5344CB8AC3E}">
        <p14:creationId xmlns:p14="http://schemas.microsoft.com/office/powerpoint/2010/main" val="1320900525"/>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with disclaimer">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TextBox 6"/>
          <p:cNvSpPr txBox="1">
            <a:spLocks noChangeArrowheads="1"/>
          </p:cNvSpPr>
          <p:nvPr userDrawn="1"/>
        </p:nvSpPr>
        <p:spPr bwMode="auto">
          <a:xfrm>
            <a:off x="4036521" y="6151563"/>
            <a:ext cx="765598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90000"/>
              </a:lnSpc>
              <a:spcBef>
                <a:spcPct val="0"/>
              </a:spcBef>
              <a:spcAft>
                <a:spcPct val="0"/>
              </a:spcAft>
            </a:pPr>
            <a:r>
              <a:rPr lang="en-US" altLang="en-US" sz="1000" dirty="0">
                <a:solidFill>
                  <a:srgbClr val="414042"/>
                </a:solidFill>
                <a:latin typeface="Arial Narrow" pitchFamily="34" charset="0"/>
                <a:cs typeface="Arial" pitchFamily="34" charset="0"/>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fontAlgn="base">
              <a:lnSpc>
                <a:spcPct val="90000"/>
              </a:lnSpc>
              <a:spcBef>
                <a:spcPct val="0"/>
              </a:spcBef>
              <a:spcAft>
                <a:spcPct val="0"/>
              </a:spcAft>
            </a:pPr>
            <a:endParaRPr lang="en-US" altLang="en-US" sz="600" dirty="0">
              <a:solidFill>
                <a:srgbClr val="414042"/>
              </a:solidFill>
              <a:latin typeface="Arial Narrow" pitchFamily="34" charset="0"/>
              <a:cs typeface="Arial" pitchFamily="34" charset="0"/>
            </a:endParaRPr>
          </a:p>
          <a:p>
            <a:pPr fontAlgn="base">
              <a:lnSpc>
                <a:spcPct val="90000"/>
              </a:lnSpc>
              <a:spcBef>
                <a:spcPct val="0"/>
              </a:spcBef>
              <a:spcAft>
                <a:spcPct val="0"/>
              </a:spcAft>
            </a:pPr>
            <a:r>
              <a:rPr lang="en-US" altLang="en-US" sz="1000" dirty="0">
                <a:solidFill>
                  <a:srgbClr val="414042"/>
                </a:solidFill>
                <a:latin typeface="Arial Narrow" pitchFamily="34" charset="0"/>
                <a:cs typeface="Arial" pitchFamily="34" charset="0"/>
              </a:rPr>
              <a:t>Copyright </a:t>
            </a:r>
            <a:r>
              <a:rPr lang="en-US" altLang="en-US" sz="1000" dirty="0">
                <a:solidFill>
                  <a:srgbClr val="414042"/>
                </a:solidFill>
                <a:cs typeface="Arial" charset="0"/>
              </a:rPr>
              <a:t>© </a:t>
            </a:r>
            <a:r>
              <a:rPr lang="en-US" altLang="en-US" sz="1000" dirty="0">
                <a:solidFill>
                  <a:srgbClr val="414042"/>
                </a:solidFill>
                <a:latin typeface="Arial Narrow" pitchFamily="34" charset="0"/>
                <a:cs typeface="Arial" pitchFamily="34" charset="0"/>
              </a:rPr>
              <a:t>2017 Buchanan Ingersoll &amp; Rooney. All rights reserved.</a:t>
            </a:r>
          </a:p>
        </p:txBody>
      </p:sp>
      <p:pic>
        <p:nvPicPr>
          <p:cNvPr id="1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121" y="6127750"/>
            <a:ext cx="334856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54857"/>
            <a:ext cx="12192000" cy="5911834"/>
          </a:xfrm>
        </p:spPr>
        <p:txBody>
          <a:bodyPr rtlCol="0">
            <a:normAutofit/>
          </a:bodyPr>
          <a:lstStyle>
            <a:lvl1pPr marL="182880" indent="0" algn="ctr">
              <a:spcBef>
                <a:spcPts val="0"/>
              </a:spcBef>
              <a:buNone/>
              <a:defRPr/>
            </a:lvl1pPr>
          </a:lstStyle>
          <a:p>
            <a:pPr lvl="0"/>
            <a:endParaRPr lang="en-US" noProof="0" dirty="0"/>
          </a:p>
          <a:p>
            <a:pPr lvl="0"/>
            <a:r>
              <a:rPr lang="en-US" noProof="0" dirty="0"/>
              <a:t>Choose photo from Image Library and </a:t>
            </a:r>
            <a:br>
              <a:rPr lang="en-US" noProof="0" dirty="0"/>
            </a:br>
            <a:r>
              <a:rPr lang="en-US" noProof="0" dirty="0"/>
              <a:t>click icon to place here</a:t>
            </a:r>
          </a:p>
        </p:txBody>
      </p:sp>
      <p:sp>
        <p:nvSpPr>
          <p:cNvPr id="10" name="Text Placeholder 9"/>
          <p:cNvSpPr>
            <a:spLocks noGrp="1"/>
          </p:cNvSpPr>
          <p:nvPr>
            <p:ph type="body" sz="quarter" idx="36"/>
          </p:nvPr>
        </p:nvSpPr>
        <p:spPr>
          <a:xfrm>
            <a:off x="1" y="2157243"/>
            <a:ext cx="6085491" cy="2513427"/>
          </a:xfrm>
          <a:solidFill>
            <a:schemeClr val="bg2">
              <a:lumMod val="40000"/>
              <a:lumOff val="60000"/>
              <a:alpha val="85000"/>
            </a:schemeClr>
          </a:solidFill>
        </p:spPr>
        <p:txBody>
          <a:bodyPr/>
          <a:lstStyle>
            <a:lvl1pPr marL="0" indent="0">
              <a:buNone/>
              <a:defRPr>
                <a:noFill/>
              </a:defRPr>
            </a:lvl1pPr>
          </a:lstStyle>
          <a:p>
            <a:pPr lvl="0"/>
            <a:endParaRPr lang="en-US" dirty="0"/>
          </a:p>
        </p:txBody>
      </p:sp>
      <p:sp>
        <p:nvSpPr>
          <p:cNvPr id="8" name="Text Placeholder 7"/>
          <p:cNvSpPr>
            <a:spLocks noGrp="1"/>
          </p:cNvSpPr>
          <p:nvPr>
            <p:ph type="body" sz="quarter" idx="35"/>
          </p:nvPr>
        </p:nvSpPr>
        <p:spPr>
          <a:xfrm>
            <a:off x="-10511" y="1290918"/>
            <a:ext cx="6096000" cy="866262"/>
          </a:xfrm>
          <a:solidFill>
            <a:schemeClr val="accent3">
              <a:alpha val="92000"/>
            </a:schemeClr>
          </a:solidFill>
        </p:spPr>
        <p:txBody>
          <a:bodyPr>
            <a:noAutofit/>
          </a:bodyPr>
          <a:lstStyle>
            <a:lvl1pPr marL="0" indent="0">
              <a:buNone/>
              <a:defRPr>
                <a:noFill/>
              </a:defRPr>
            </a:lvl1pPr>
          </a:lstStyle>
          <a:p>
            <a:pPr lvl="0"/>
            <a:endParaRPr lang="en-US" dirty="0"/>
          </a:p>
        </p:txBody>
      </p:sp>
      <p:sp>
        <p:nvSpPr>
          <p:cNvPr id="15" name="Title 1"/>
          <p:cNvSpPr>
            <a:spLocks noGrp="1"/>
          </p:cNvSpPr>
          <p:nvPr>
            <p:ph type="title"/>
          </p:nvPr>
        </p:nvSpPr>
        <p:spPr>
          <a:xfrm>
            <a:off x="568257" y="1189999"/>
            <a:ext cx="5318591" cy="1068103"/>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40"/>
          </p:nvPr>
        </p:nvSpPr>
        <p:spPr>
          <a:xfrm>
            <a:off x="610612" y="3135129"/>
            <a:ext cx="5195295" cy="1232844"/>
          </a:xfrm>
        </p:spPr>
        <p:txBody>
          <a:bodyPr/>
          <a:lstStyle>
            <a:lvl1pPr marL="0" indent="0">
              <a:spcBef>
                <a:spcPts val="600"/>
              </a:spcBef>
              <a:buNone/>
              <a:defRPr/>
            </a:lvl1pPr>
            <a:lvl2pPr marL="457200" indent="0">
              <a:buNone/>
              <a:defRPr/>
            </a:lvl2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41"/>
          </p:nvPr>
        </p:nvSpPr>
        <p:spPr>
          <a:xfrm>
            <a:off x="584831" y="2157183"/>
            <a:ext cx="5222473" cy="794950"/>
          </a:xfrm>
        </p:spPr>
        <p:txBody>
          <a:bodyPr anchor="b">
            <a:normAutofit/>
          </a:bodyPr>
          <a:lstStyle>
            <a:lvl1pPr marL="0" indent="0">
              <a:buNone/>
              <a:defRPr sz="3200" b="1">
                <a:solidFill>
                  <a:schemeClr val="tx2"/>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908446939"/>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70" y="6164263"/>
            <a:ext cx="334856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13127" y="54858"/>
            <a:ext cx="12205128" cy="5976488"/>
          </a:xfrm>
        </p:spPr>
        <p:txBody>
          <a:bodyPr rtlCol="0">
            <a:normAutofit/>
          </a:bodyPr>
          <a:lstStyle>
            <a:lvl1pPr marL="182880" indent="0" algn="ctr">
              <a:spcBef>
                <a:spcPts val="0"/>
              </a:spcBef>
              <a:buNone/>
              <a:defRPr/>
            </a:lvl1pPr>
          </a:lstStyle>
          <a:p>
            <a:pPr lvl="0"/>
            <a:endParaRPr lang="en-US" noProof="0" dirty="0"/>
          </a:p>
          <a:p>
            <a:pPr lvl="0"/>
            <a:r>
              <a:rPr lang="en-US" noProof="0" dirty="0"/>
              <a:t>Click to insert picture</a:t>
            </a:r>
          </a:p>
        </p:txBody>
      </p:sp>
      <p:sp>
        <p:nvSpPr>
          <p:cNvPr id="10" name="Text Placeholder 9"/>
          <p:cNvSpPr>
            <a:spLocks noGrp="1"/>
          </p:cNvSpPr>
          <p:nvPr>
            <p:ph type="body" sz="quarter" idx="36"/>
          </p:nvPr>
        </p:nvSpPr>
        <p:spPr>
          <a:xfrm>
            <a:off x="-467" y="2239518"/>
            <a:ext cx="6138507" cy="2559189"/>
          </a:xfrm>
          <a:solidFill>
            <a:schemeClr val="bg2">
              <a:lumMod val="40000"/>
              <a:lumOff val="60000"/>
              <a:alpha val="85000"/>
            </a:schemeClr>
          </a:solidFill>
        </p:spPr>
        <p:txBody>
          <a:bodyPr/>
          <a:lstStyle>
            <a:lvl1pPr marL="0" indent="0">
              <a:buNone/>
              <a:defRPr>
                <a:noFill/>
              </a:defRPr>
            </a:lvl1pPr>
          </a:lstStyle>
          <a:p>
            <a:pPr lvl="0"/>
            <a:endParaRPr lang="en-US" dirty="0"/>
          </a:p>
        </p:txBody>
      </p:sp>
      <p:sp>
        <p:nvSpPr>
          <p:cNvPr id="8" name="Text Placeholder 7"/>
          <p:cNvSpPr>
            <a:spLocks noGrp="1"/>
          </p:cNvSpPr>
          <p:nvPr>
            <p:ph type="body" sz="quarter" idx="35"/>
          </p:nvPr>
        </p:nvSpPr>
        <p:spPr>
          <a:xfrm>
            <a:off x="-13128" y="1403606"/>
            <a:ext cx="6151168" cy="835906"/>
          </a:xfrm>
          <a:solidFill>
            <a:schemeClr val="accent3">
              <a:alpha val="92000"/>
            </a:schemeClr>
          </a:solidFill>
        </p:spPr>
        <p:txBody>
          <a:bodyPr>
            <a:noAutofit/>
          </a:bodyPr>
          <a:lstStyle>
            <a:lvl1pPr marL="0" indent="0">
              <a:buNone/>
              <a:defRPr>
                <a:noFill/>
              </a:defRPr>
            </a:lvl1pPr>
          </a:lstStyle>
          <a:p>
            <a:pPr lvl="0"/>
            <a:endParaRPr lang="en-US" dirty="0"/>
          </a:p>
        </p:txBody>
      </p:sp>
      <p:sp>
        <p:nvSpPr>
          <p:cNvPr id="15" name="Title 1"/>
          <p:cNvSpPr>
            <a:spLocks noGrp="1"/>
          </p:cNvSpPr>
          <p:nvPr>
            <p:ph type="title"/>
          </p:nvPr>
        </p:nvSpPr>
        <p:spPr>
          <a:xfrm>
            <a:off x="593185" y="1287508"/>
            <a:ext cx="5206143" cy="1068103"/>
          </a:xfrm>
        </p:spPr>
        <p:txBody>
          <a:bodyPr>
            <a:normAutofit/>
          </a:bodyPr>
          <a:lstStyle>
            <a:lvl1pPr algn="l">
              <a:defRPr sz="48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40"/>
          </p:nvPr>
        </p:nvSpPr>
        <p:spPr>
          <a:xfrm>
            <a:off x="624813" y="3217458"/>
            <a:ext cx="5192395" cy="1232844"/>
          </a:xfrm>
        </p:spPr>
        <p:txBody>
          <a:bodyPr/>
          <a:lstStyle>
            <a:lvl1pPr marL="0" indent="0">
              <a:spcBef>
                <a:spcPts val="600"/>
              </a:spcBef>
              <a:buNone/>
              <a:defRPr/>
            </a:lvl1pPr>
            <a:lvl2pPr marL="457200" indent="0">
              <a:buNone/>
              <a:defRPr/>
            </a:lvl2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41"/>
          </p:nvPr>
        </p:nvSpPr>
        <p:spPr>
          <a:xfrm>
            <a:off x="600580" y="2239512"/>
            <a:ext cx="5219557" cy="794950"/>
          </a:xfrm>
        </p:spPr>
        <p:txBody>
          <a:bodyPr anchor="b">
            <a:normAutofit/>
          </a:bodyPr>
          <a:lstStyle>
            <a:lvl1pPr marL="0" indent="0">
              <a:buNone/>
              <a:defRPr sz="3200" b="1">
                <a:solidFill>
                  <a:schemeClr val="tx2"/>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85308489"/>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5"/>
            <a:ext cx="12192000" cy="4448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4884" y="606425"/>
            <a:ext cx="25908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418068"/>
            <a:ext cx="12192000" cy="24399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ectangle 10"/>
          <p:cNvSpPr/>
          <p:nvPr userDrawn="1"/>
        </p:nvSpPr>
        <p:spPr>
          <a:xfrm>
            <a:off x="0" y="4399018"/>
            <a:ext cx="12192000" cy="53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itle 1"/>
          <p:cNvSpPr>
            <a:spLocks noGrp="1"/>
          </p:cNvSpPr>
          <p:nvPr>
            <p:ph type="ctrTitle"/>
          </p:nvPr>
        </p:nvSpPr>
        <p:spPr>
          <a:xfrm>
            <a:off x="770877" y="3356294"/>
            <a:ext cx="7075911" cy="826730"/>
          </a:xfrm>
        </p:spPr>
        <p:txBody>
          <a:bodyPr anchor="b">
            <a:noAutofit/>
          </a:bodyPr>
          <a:lstStyle>
            <a:lvl1pPr algn="l">
              <a:defRPr sz="6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2760826" y="4856853"/>
            <a:ext cx="5433647" cy="528149"/>
          </a:xfrm>
        </p:spPr>
        <p:txBody>
          <a:bodyPr anchor="b">
            <a:norm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Text Placeholder 5"/>
          <p:cNvSpPr>
            <a:spLocks noGrp="1"/>
          </p:cNvSpPr>
          <p:nvPr>
            <p:ph type="body" sz="quarter" idx="11"/>
          </p:nvPr>
        </p:nvSpPr>
        <p:spPr>
          <a:xfrm>
            <a:off x="2743815" y="5580068"/>
            <a:ext cx="5450620" cy="853718"/>
          </a:xfrm>
        </p:spPr>
        <p:txBody>
          <a:bodyPr>
            <a:normAutofit/>
          </a:bodyPr>
          <a:lstStyle>
            <a:lvl1pPr marL="0" indent="0">
              <a:spcBef>
                <a:spcPts val="600"/>
              </a:spcBef>
              <a:buNone/>
              <a:defRPr sz="2700">
                <a:solidFill>
                  <a:schemeClr val="bg1"/>
                </a:solidFill>
              </a:defRPr>
            </a:lvl1pPr>
            <a:lvl2pPr marL="457200" indent="0">
              <a:buNone/>
              <a:defRPr/>
            </a:lvl2pPr>
          </a:lstStyle>
          <a:p>
            <a:pPr lvl="0"/>
            <a:r>
              <a:rPr lang="en-US" dirty="0"/>
              <a:t>Edit Master text styles</a:t>
            </a:r>
          </a:p>
        </p:txBody>
      </p:sp>
      <p:sp>
        <p:nvSpPr>
          <p:cNvPr id="8" name="Content Placeholder 7"/>
          <p:cNvSpPr>
            <a:spLocks noGrp="1"/>
          </p:cNvSpPr>
          <p:nvPr>
            <p:ph sz="quarter" idx="12"/>
          </p:nvPr>
        </p:nvSpPr>
        <p:spPr>
          <a:xfrm>
            <a:off x="806009" y="482168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0389210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3829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43" y="1288801"/>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14B6F756-3306-48B6-9AFA-EFBA8D35FD88}" type="slidenum">
              <a:rPr lang="en-US"/>
              <a:pPr>
                <a:defRPr/>
              </a:pPr>
              <a:t>‹#›</a:t>
            </a:fld>
            <a:endParaRPr 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3299" y="6540500"/>
            <a:ext cx="2520951"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14507" y="6462980"/>
            <a:ext cx="254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063126"/>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38293"/>
            <a:ext cx="10972800" cy="867193"/>
          </a:xfrm>
        </p:spPr>
        <p:txBody>
          <a:bodyPr/>
          <a:lstStyle/>
          <a:p>
            <a:r>
              <a:rPr lang="en-US" dirty="0"/>
              <a:t>Click to edit Master title style</a:t>
            </a:r>
          </a:p>
        </p:txBody>
      </p:sp>
      <p:sp>
        <p:nvSpPr>
          <p:cNvPr id="3" name="Content Placeholder 2"/>
          <p:cNvSpPr>
            <a:spLocks noGrp="1"/>
          </p:cNvSpPr>
          <p:nvPr>
            <p:ph idx="1"/>
          </p:nvPr>
        </p:nvSpPr>
        <p:spPr>
          <a:xfrm>
            <a:off x="625681" y="1288801"/>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2" name="Content Placeholder 2"/>
          <p:cNvSpPr>
            <a:spLocks noGrp="1"/>
          </p:cNvSpPr>
          <p:nvPr>
            <p:ph idx="14"/>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6" name="Picture Placeholder 5"/>
          <p:cNvSpPr>
            <a:spLocks noGrp="1"/>
          </p:cNvSpPr>
          <p:nvPr>
            <p:ph type="pic" sz="quarter" idx="15"/>
          </p:nvPr>
        </p:nvSpPr>
        <p:spPr>
          <a:xfrm>
            <a:off x="6930188" y="1294223"/>
            <a:ext cx="4668253" cy="4561146"/>
          </a:xfrm>
        </p:spPr>
        <p:txBody>
          <a:bodyPr rtlCol="0">
            <a:normAutofit/>
          </a:bodyPr>
          <a:lstStyle/>
          <a:p>
            <a:pPr lvl="0"/>
            <a:endParaRPr lang="en-US" noProof="0" dirty="0"/>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7"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4"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0"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B7AC3788-D2A1-4AC6-ACD3-EFD6F741B66A}" type="slidenum">
              <a:rPr lang="en-US"/>
              <a:pPr>
                <a:defRPr/>
              </a:pPr>
              <a:t>‹#›</a:t>
            </a:fld>
            <a:endParaRPr lang="en-US" dirty="0"/>
          </a:p>
        </p:txBody>
      </p:sp>
    </p:spTree>
    <p:extLst>
      <p:ext uri="{BB962C8B-B14F-4D97-AF65-F5344CB8AC3E}">
        <p14:creationId xmlns:p14="http://schemas.microsoft.com/office/powerpoint/2010/main" val="2533566262"/>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Rectangle 8"/>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5245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94921" y="1303998"/>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4" name="Content Placeholder 2"/>
          <p:cNvSpPr>
            <a:spLocks noGrp="1"/>
          </p:cNvSpPr>
          <p:nvPr>
            <p:ph idx="14"/>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5"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6"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0"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D4390770-DB76-47B3-8C30-9C8B0C9FC6FE}" type="slidenum">
              <a:rPr lang="en-US"/>
              <a:pPr>
                <a:defRPr/>
              </a:pPr>
              <a:t>‹#›</a:t>
            </a:fld>
            <a:endParaRPr lang="en-US" dirty="0"/>
          </a:p>
        </p:txBody>
      </p:sp>
    </p:spTree>
    <p:extLst>
      <p:ext uri="{BB962C8B-B14F-4D97-AF65-F5344CB8AC3E}">
        <p14:creationId xmlns:p14="http://schemas.microsoft.com/office/powerpoint/2010/main" val="9184926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5213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929100" y="3029402"/>
            <a:ext cx="7075910" cy="1746433"/>
          </a:xfrm>
        </p:spPr>
        <p:txBody>
          <a:bodyPr anchor="b">
            <a:noAutofit/>
          </a:bodyPr>
          <a:lstStyle>
            <a:lvl1pPr algn="l">
              <a:defRPr sz="4800">
                <a:solidFill>
                  <a:schemeClr val="bg1"/>
                </a:solidFill>
              </a:defRPr>
            </a:lvl1pPr>
          </a:lstStyle>
          <a:p>
            <a:r>
              <a:rPr lang="en-US" dirty="0"/>
              <a:t>Divider Title Here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663" y="606023"/>
            <a:ext cx="2590965" cy="2041060"/>
          </a:xfrm>
          <a:prstGeom prst="rect">
            <a:avLst/>
          </a:prstGeom>
        </p:spPr>
      </p:pic>
      <p:sp>
        <p:nvSpPr>
          <p:cNvPr id="2" name="Rectangle 1"/>
          <p:cNvSpPr/>
          <p:nvPr userDrawn="1"/>
        </p:nvSpPr>
        <p:spPr>
          <a:xfrm>
            <a:off x="0" y="5158153"/>
            <a:ext cx="12192000" cy="16998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90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13" name="Rectangle 12"/>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 name="Rectangle 13"/>
          <p:cNvSpPr/>
          <p:nvPr userDrawn="1"/>
        </p:nvSpPr>
        <p:spPr>
          <a:xfrm>
            <a:off x="601170" y="1868489"/>
            <a:ext cx="5211233" cy="46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6" name="Rectangle 15"/>
          <p:cNvSpPr/>
          <p:nvPr userDrawn="1"/>
        </p:nvSpPr>
        <p:spPr>
          <a:xfrm>
            <a:off x="6385984" y="1868489"/>
            <a:ext cx="5213349" cy="46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5245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86363"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Content Placeholder 2"/>
          <p:cNvSpPr>
            <a:spLocks noGrp="1"/>
          </p:cNvSpPr>
          <p:nvPr>
            <p:ph sz="half" idx="14"/>
          </p:nvPr>
        </p:nvSpPr>
        <p:spPr>
          <a:xfrm>
            <a:off x="625643"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p:txBody>
      </p:sp>
      <p:sp>
        <p:nvSpPr>
          <p:cNvPr id="12" name="Content Placeholder 3"/>
          <p:cNvSpPr>
            <a:spLocks noGrp="1"/>
          </p:cNvSpPr>
          <p:nvPr>
            <p:ph sz="half" idx="15"/>
          </p:nvPr>
        </p:nvSpPr>
        <p:spPr>
          <a:xfrm>
            <a:off x="6386363"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20" name="Content Placeholder 2"/>
          <p:cNvSpPr>
            <a:spLocks noGrp="1"/>
          </p:cNvSpPr>
          <p:nvPr>
            <p:ph idx="16"/>
          </p:nvPr>
        </p:nvSpPr>
        <p:spPr>
          <a:xfrm>
            <a:off x="625643"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23"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5"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7"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F85DD704-C894-4427-934A-8418B2570302}" type="slidenum">
              <a:rPr lang="en-US"/>
              <a:pPr>
                <a:defRPr/>
              </a:pPr>
              <a:t>‹#›</a:t>
            </a:fld>
            <a:endParaRPr lang="en-US" dirty="0"/>
          </a:p>
        </p:txBody>
      </p:sp>
    </p:spTree>
    <p:extLst>
      <p:ext uri="{BB962C8B-B14F-4D97-AF65-F5344CB8AC3E}">
        <p14:creationId xmlns:p14="http://schemas.microsoft.com/office/powerpoint/2010/main" val="278371377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Rectangle 5"/>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72933" y="6516688"/>
            <a:ext cx="252306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641" y="1350818"/>
            <a:ext cx="5143563" cy="1354060"/>
          </a:xfrm>
        </p:spPr>
        <p:txBody>
          <a:bodyPr/>
          <a:lstStyle/>
          <a:p>
            <a:r>
              <a:rPr lang="en-US" dirty="0"/>
              <a:t>Click to edit Master title style</a:t>
            </a:r>
          </a:p>
        </p:txBody>
      </p:sp>
      <p:sp>
        <p:nvSpPr>
          <p:cNvPr id="3" name="Content Placeholder 2"/>
          <p:cNvSpPr>
            <a:spLocks noGrp="1"/>
          </p:cNvSpPr>
          <p:nvPr>
            <p:ph sz="half" idx="1"/>
          </p:nvPr>
        </p:nvSpPr>
        <p:spPr>
          <a:xfrm>
            <a:off x="625641" y="2880877"/>
            <a:ext cx="5143563"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dirty="0"/>
              <a:t>Edit Master text styles</a:t>
            </a:r>
          </a:p>
          <a:p>
            <a:pPr lvl="1"/>
            <a:r>
              <a:rPr lang="en-US" dirty="0"/>
              <a:t>Second level</a:t>
            </a:r>
          </a:p>
        </p:txBody>
      </p:sp>
      <p:sp>
        <p:nvSpPr>
          <p:cNvPr id="8"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5" name="Content Placeholder 4"/>
          <p:cNvSpPr>
            <a:spLocks noGrp="1"/>
          </p:cNvSpPr>
          <p:nvPr>
            <p:ph sz="quarter" idx="32"/>
          </p:nvPr>
        </p:nvSpPr>
        <p:spPr>
          <a:xfrm>
            <a:off x="6343689" y="55571"/>
            <a:ext cx="5848351" cy="6802437"/>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765286450"/>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Rectangle 6"/>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Picture Placeholder 5"/>
          <p:cNvSpPr>
            <a:spLocks noGrp="1"/>
          </p:cNvSpPr>
          <p:nvPr>
            <p:ph type="pic" sz="quarter" idx="14"/>
          </p:nvPr>
        </p:nvSpPr>
        <p:spPr>
          <a:xfrm>
            <a:off x="40" y="54864"/>
            <a:ext cx="12192001" cy="6041136"/>
          </a:xfrm>
        </p:spPr>
        <p:txBody>
          <a:bodyPr rtlCol="0">
            <a:normAutofit/>
          </a:bodyPr>
          <a:lstStyle>
            <a:lvl1pPr>
              <a:defRPr>
                <a:solidFill>
                  <a:schemeClr val="tx1"/>
                </a:solidFill>
              </a:defRPr>
            </a:lvl1pPr>
          </a:lstStyle>
          <a:p>
            <a:pPr lvl="0"/>
            <a:endParaRPr lang="en-US" noProof="0" dirty="0"/>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6"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9"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8"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E4E5C7DA-B805-48E4-B813-F4A45693A7D9}" type="slidenum">
              <a:rPr lang="en-US"/>
              <a:pPr>
                <a:defRPr/>
              </a:pPr>
              <a:t>‹#›</a:t>
            </a:fld>
            <a:endParaRPr lang="en-US" dirty="0"/>
          </a:p>
        </p:txBody>
      </p:sp>
    </p:spTree>
    <p:extLst>
      <p:ext uri="{BB962C8B-B14F-4D97-AF65-F5344CB8AC3E}">
        <p14:creationId xmlns:p14="http://schemas.microsoft.com/office/powerpoint/2010/main" val="1065595832"/>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0" name="Rectangle 9"/>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3" y="25245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3"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6"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1"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2"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00AB0BD5-F3BD-4B4F-9D8F-35E6D630EA94}" type="slidenum">
              <a:rPr lang="en-US"/>
              <a:pPr>
                <a:defRPr/>
              </a:pPr>
              <a:t>‹#›</a:t>
            </a:fld>
            <a:endParaRPr lang="en-US" dirty="0"/>
          </a:p>
        </p:txBody>
      </p:sp>
    </p:spTree>
    <p:extLst>
      <p:ext uri="{BB962C8B-B14F-4D97-AF65-F5344CB8AC3E}">
        <p14:creationId xmlns:p14="http://schemas.microsoft.com/office/powerpoint/2010/main" val="421464868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10" name="Rectangle 9"/>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625641" y="252451"/>
            <a:ext cx="10988843" cy="854075"/>
          </a:xfrm>
        </p:spPr>
        <p:txBody>
          <a:bodyPr/>
          <a:lstStyle/>
          <a:p>
            <a:r>
              <a:rPr lang="en-US"/>
              <a:t>Click to edit Master title style</a:t>
            </a:r>
          </a:p>
        </p:txBody>
      </p:sp>
      <p:sp>
        <p:nvSpPr>
          <p:cNvPr id="3" name="Content Placeholder 2"/>
          <p:cNvSpPr>
            <a:spLocks noGrp="1"/>
          </p:cNvSpPr>
          <p:nvPr>
            <p:ph sz="half" idx="1"/>
          </p:nvPr>
        </p:nvSpPr>
        <p:spPr>
          <a:xfrm>
            <a:off x="625643"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435149"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9" name="Content Placeholder 3"/>
          <p:cNvSpPr>
            <a:spLocks noGrp="1"/>
          </p:cNvSpPr>
          <p:nvPr>
            <p:ph sz="half" idx="14"/>
          </p:nvPr>
        </p:nvSpPr>
        <p:spPr>
          <a:xfrm>
            <a:off x="6244656"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1" name="Content Placeholder 3"/>
          <p:cNvSpPr>
            <a:spLocks noGrp="1"/>
          </p:cNvSpPr>
          <p:nvPr>
            <p:ph sz="half" idx="15"/>
          </p:nvPr>
        </p:nvSpPr>
        <p:spPr>
          <a:xfrm>
            <a:off x="9054164" y="1303994"/>
            <a:ext cx="2560320" cy="475488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16"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20"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3"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2"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6A673346-B05A-44A5-BC6E-1F35AFA85CD1}" type="slidenum">
              <a:rPr lang="en-US"/>
              <a:pPr>
                <a:defRPr/>
              </a:pPr>
              <a:t>‹#›</a:t>
            </a:fld>
            <a:endParaRPr lang="en-US" dirty="0"/>
          </a:p>
        </p:txBody>
      </p:sp>
    </p:spTree>
    <p:extLst>
      <p:ext uri="{BB962C8B-B14F-4D97-AF65-F5344CB8AC3E}">
        <p14:creationId xmlns:p14="http://schemas.microsoft.com/office/powerpoint/2010/main" val="3043828507"/>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Rectangle 11"/>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Rectangle 12"/>
          <p:cNvSpPr/>
          <p:nvPr userDrawn="1"/>
        </p:nvSpPr>
        <p:spPr>
          <a:xfrm>
            <a:off x="584237" y="4405313"/>
            <a:ext cx="3382433"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 name="Rectangle 13"/>
          <p:cNvSpPr/>
          <p:nvPr userDrawn="1"/>
        </p:nvSpPr>
        <p:spPr>
          <a:xfrm>
            <a:off x="4400588" y="4405313"/>
            <a:ext cx="3382433"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Rectangle 14"/>
          <p:cNvSpPr/>
          <p:nvPr userDrawn="1"/>
        </p:nvSpPr>
        <p:spPr>
          <a:xfrm>
            <a:off x="8214784" y="4405313"/>
            <a:ext cx="3384549" cy="55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9" y="4592840"/>
            <a:ext cx="3383280" cy="1379661"/>
          </a:xfrm>
        </p:spPr>
        <p:txBody>
          <a:bodyPr/>
          <a:lstStyle>
            <a:lvl1pPr marL="0" indent="0">
              <a:buNone/>
              <a:defRPr>
                <a:solidFill>
                  <a:schemeClr val="tx1"/>
                </a:solidFill>
              </a:defRPr>
            </a:lvl1pPr>
            <a:lvl2pPr marL="457200" indent="0">
              <a:buNone/>
              <a:defRPr/>
            </a:lvl2pPr>
          </a:lstStyle>
          <a:p>
            <a:pPr lvl="0"/>
            <a:r>
              <a:rPr lang="en-US" dirty="0"/>
              <a:t>Edit Master text styles</a:t>
            </a:r>
          </a:p>
        </p:txBody>
      </p:sp>
      <p:sp>
        <p:nvSpPr>
          <p:cNvPr id="4" name="Content Placeholder 3"/>
          <p:cNvSpPr>
            <a:spLocks noGrp="1"/>
          </p:cNvSpPr>
          <p:nvPr>
            <p:ph sz="half" idx="2"/>
          </p:nvPr>
        </p:nvSpPr>
        <p:spPr>
          <a:xfrm>
            <a:off x="4399620" y="4592840"/>
            <a:ext cx="3383280" cy="1379661"/>
          </a:xfrm>
        </p:spPr>
        <p:txBody>
          <a:bodyPr/>
          <a:lstStyle>
            <a:lvl1pPr marL="0" indent="0">
              <a:buNone/>
              <a:defRPr>
                <a:solidFill>
                  <a:schemeClr val="tx1"/>
                </a:solidFill>
              </a:defRPr>
            </a:lvl1pPr>
          </a:lstStyle>
          <a:p>
            <a:pPr lvl="0"/>
            <a:r>
              <a:rPr lang="en-US" dirty="0"/>
              <a:t>Edit Master text styles</a:t>
            </a:r>
          </a:p>
        </p:txBody>
      </p:sp>
      <p:sp>
        <p:nvSpPr>
          <p:cNvPr id="9" name="Content Placeholder 3"/>
          <p:cNvSpPr>
            <a:spLocks noGrp="1"/>
          </p:cNvSpPr>
          <p:nvPr>
            <p:ph sz="half" idx="14"/>
          </p:nvPr>
        </p:nvSpPr>
        <p:spPr>
          <a:xfrm>
            <a:off x="8215163" y="4592840"/>
            <a:ext cx="3383280" cy="1379661"/>
          </a:xfrm>
        </p:spPr>
        <p:txBody>
          <a:bodyPr/>
          <a:lstStyle>
            <a:lvl1pPr marL="0" indent="0">
              <a:buNone/>
              <a:defRPr>
                <a:solidFill>
                  <a:schemeClr val="tx1"/>
                </a:solidFill>
              </a:defRPr>
            </a:lvl1pPr>
            <a:lvl2pPr marL="457200" indent="0">
              <a:buNone/>
              <a:defRPr/>
            </a:lvl2pPr>
          </a:lstStyle>
          <a:p>
            <a:pPr lvl="0"/>
            <a:r>
              <a:rPr lang="en-US" dirty="0"/>
              <a:t>Edit Master text styles</a:t>
            </a:r>
          </a:p>
        </p:txBody>
      </p:sp>
      <p:sp>
        <p:nvSpPr>
          <p:cNvPr id="6" name="Picture Placeholder 5"/>
          <p:cNvSpPr>
            <a:spLocks noGrp="1"/>
          </p:cNvSpPr>
          <p:nvPr>
            <p:ph type="pic" sz="quarter" idx="18"/>
          </p:nvPr>
        </p:nvSpPr>
        <p:spPr>
          <a:xfrm>
            <a:off x="584079" y="1583763"/>
            <a:ext cx="3383280" cy="2639047"/>
          </a:xfrm>
        </p:spPr>
        <p:txBody>
          <a:bodyPr rtlCol="0">
            <a:normAutofit/>
          </a:bodyPr>
          <a:lstStyle>
            <a:lvl1pPr marL="0" indent="0" algn="ctr">
              <a:buNone/>
              <a:defRPr>
                <a:solidFill>
                  <a:schemeClr val="tx1"/>
                </a:solidFill>
              </a:defRPr>
            </a:lvl1pPr>
          </a:lstStyle>
          <a:p>
            <a:pPr lvl="0"/>
            <a:endParaRPr lang="en-US" noProof="0" dirty="0"/>
          </a:p>
        </p:txBody>
      </p:sp>
      <p:sp>
        <p:nvSpPr>
          <p:cNvPr id="16" name="Picture Placeholder 5"/>
          <p:cNvSpPr>
            <a:spLocks noGrp="1"/>
          </p:cNvSpPr>
          <p:nvPr>
            <p:ph type="pic" sz="quarter" idx="19"/>
          </p:nvPr>
        </p:nvSpPr>
        <p:spPr>
          <a:xfrm>
            <a:off x="4399620" y="1583763"/>
            <a:ext cx="3383280" cy="2639047"/>
          </a:xfrm>
        </p:spPr>
        <p:txBody>
          <a:bodyPr rtlCol="0">
            <a:normAutofit/>
          </a:bodyPr>
          <a:lstStyle>
            <a:lvl1pPr marL="0" indent="0" algn="ctr">
              <a:buNone/>
              <a:defRPr>
                <a:solidFill>
                  <a:schemeClr val="tx1"/>
                </a:solidFill>
              </a:defRPr>
            </a:lvl1pPr>
          </a:lstStyle>
          <a:p>
            <a:pPr lvl="0"/>
            <a:endParaRPr lang="en-US" noProof="0" dirty="0"/>
          </a:p>
        </p:txBody>
      </p:sp>
      <p:sp>
        <p:nvSpPr>
          <p:cNvPr id="17" name="Picture Placeholder 5"/>
          <p:cNvSpPr>
            <a:spLocks noGrp="1"/>
          </p:cNvSpPr>
          <p:nvPr>
            <p:ph type="pic" sz="quarter" idx="20"/>
          </p:nvPr>
        </p:nvSpPr>
        <p:spPr>
          <a:xfrm>
            <a:off x="8215163" y="1583763"/>
            <a:ext cx="3383280" cy="2639047"/>
          </a:xfrm>
        </p:spPr>
        <p:txBody>
          <a:bodyPr rtlCol="0">
            <a:normAutofit/>
          </a:bodyPr>
          <a:lstStyle>
            <a:lvl1pPr marL="0" indent="0" algn="ctr">
              <a:buNone/>
              <a:defRPr>
                <a:solidFill>
                  <a:schemeClr val="tx1"/>
                </a:solidFill>
              </a:defRPr>
            </a:lvl1pPr>
          </a:lstStyle>
          <a:p>
            <a:pPr lvl="0"/>
            <a:endParaRPr lang="en-US" noProof="0" dirty="0"/>
          </a:p>
        </p:txBody>
      </p:sp>
      <p:sp>
        <p:nvSpPr>
          <p:cNvPr id="27"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28"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22"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18"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BF3FB70D-554F-47FA-8766-15008F1FAC72}" type="slidenum">
              <a:rPr lang="en-US"/>
              <a:pPr>
                <a:defRPr/>
              </a:pPr>
              <a:t>‹#›</a:t>
            </a:fld>
            <a:endParaRPr lang="en-US" dirty="0"/>
          </a:p>
        </p:txBody>
      </p:sp>
    </p:spTree>
    <p:extLst>
      <p:ext uri="{BB962C8B-B14F-4D97-AF65-F5344CB8AC3E}">
        <p14:creationId xmlns:p14="http://schemas.microsoft.com/office/powerpoint/2010/main" val="3502646735"/>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15" name="Text Placeholder 2"/>
          <p:cNvSpPr>
            <a:spLocks noGrp="1"/>
          </p:cNvSpPr>
          <p:nvPr>
            <p:ph type="body" sz="quarter" idx="29"/>
          </p:nvPr>
        </p:nvSpPr>
        <p:spPr>
          <a:xfrm>
            <a:off x="8821851" y="6504930"/>
            <a:ext cx="2522943" cy="165381"/>
          </a:xfrm>
          <a:prstGeom prst="hexagon">
            <a:avLst>
              <a:gd name="adj" fmla="val 0"/>
              <a:gd name="vf" fmla="val 11547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lvl1pPr marL="0" indent="0">
              <a:buNone/>
              <a:defRPr lang="en-US" sz="2400" dirty="0">
                <a:noFill/>
              </a:defRPr>
            </a:lvl1pPr>
          </a:lstStyle>
          <a:p>
            <a:pPr lvl="0"/>
            <a:endParaRPr lang="en-US" dirty="0"/>
          </a:p>
        </p:txBody>
      </p:sp>
      <p:sp>
        <p:nvSpPr>
          <p:cNvPr id="16" name="Picture Placeholder 28"/>
          <p:cNvSpPr>
            <a:spLocks noGrp="1"/>
          </p:cNvSpPr>
          <p:nvPr>
            <p:ph type="pic" sz="quarter" idx="30"/>
          </p:nvPr>
        </p:nvSpPr>
        <p:spPr>
          <a:xfrm>
            <a:off x="11530475" y="6445828"/>
            <a:ext cx="27432" cy="283464"/>
          </a:xfrm>
          <a:solidFill>
            <a:schemeClr val="accent2"/>
          </a:solidFill>
        </p:spPr>
        <p:txBody>
          <a:bodyPr rtlCol="0">
            <a:normAutofit/>
          </a:bodyPr>
          <a:lstStyle>
            <a:lvl1pPr marL="0" indent="0">
              <a:buNone/>
              <a:defRPr>
                <a:noFill/>
              </a:defRPr>
            </a:lvl1pPr>
          </a:lstStyle>
          <a:p>
            <a:pPr lvl="0"/>
            <a:endParaRPr lang="en-US" noProof="0" dirty="0"/>
          </a:p>
        </p:txBody>
      </p:sp>
      <p:sp>
        <p:nvSpPr>
          <p:cNvPr id="10" name="Content Placeholder 4"/>
          <p:cNvSpPr>
            <a:spLocks noGrp="1"/>
          </p:cNvSpPr>
          <p:nvPr>
            <p:ph sz="quarter" idx="31"/>
          </p:nvPr>
        </p:nvSpPr>
        <p:spPr>
          <a:xfrm>
            <a:off x="397039" y="6176286"/>
            <a:ext cx="1625192" cy="551269"/>
          </a:xfrm>
        </p:spPr>
        <p:txBody>
          <a:bodyPr anchor="ctr">
            <a:normAutofit/>
          </a:bodyPr>
          <a:lstStyle>
            <a:lvl1pPr marL="0" indent="0" algn="ctr">
              <a:buNone/>
              <a:defRPr sz="2000">
                <a:solidFill>
                  <a:schemeClr val="tx1"/>
                </a:solidFill>
              </a:defRPr>
            </a:lvl1pPr>
          </a:lstStyle>
          <a:p>
            <a:pPr lvl="0"/>
            <a:r>
              <a:rPr lang="en-US"/>
              <a:t>Click to edit Master text styles</a:t>
            </a:r>
          </a:p>
        </p:txBody>
      </p:sp>
      <p:sp>
        <p:nvSpPr>
          <p:cNvPr id="7" name="Slide Number Placeholder 5"/>
          <p:cNvSpPr>
            <a:spLocks noGrp="1"/>
          </p:cNvSpPr>
          <p:nvPr>
            <p:ph type="sldNum" sz="quarter" idx="32"/>
          </p:nvPr>
        </p:nvSpPr>
        <p:spPr>
          <a:xfrm>
            <a:off x="11671337" y="6446893"/>
            <a:ext cx="427567" cy="280987"/>
          </a:xfrm>
        </p:spPr>
        <p:txBody>
          <a:bodyPr/>
          <a:lstStyle>
            <a:lvl1pPr algn="l" eaLnBrk="0" fontAlgn="base" hangingPunct="0">
              <a:spcBef>
                <a:spcPct val="0"/>
              </a:spcBef>
              <a:spcAft>
                <a:spcPct val="0"/>
              </a:spcAft>
              <a:defRPr sz="1200" smtClean="0">
                <a:solidFill>
                  <a:srgbClr val="414042"/>
                </a:solidFill>
                <a:latin typeface="Arial" charset="0"/>
              </a:defRPr>
            </a:lvl1pPr>
          </a:lstStyle>
          <a:p>
            <a:pPr>
              <a:defRPr/>
            </a:pPr>
            <a:fld id="{D7A97A9A-9D26-4347-BBFB-5555736B6E65}" type="slidenum">
              <a:rPr lang="en-US"/>
              <a:pPr>
                <a:defRPr/>
              </a:pPr>
              <a:t>‹#›</a:t>
            </a:fld>
            <a:endParaRPr lang="en-US" dirty="0"/>
          </a:p>
        </p:txBody>
      </p:sp>
    </p:spTree>
    <p:extLst>
      <p:ext uri="{BB962C8B-B14F-4D97-AF65-F5344CB8AC3E}">
        <p14:creationId xmlns:p14="http://schemas.microsoft.com/office/powerpoint/2010/main" val="264334417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3" name="Rectangle 2"/>
          <p:cNvSpPr/>
          <p:nvPr userDrawn="1"/>
        </p:nvSpPr>
        <p:spPr>
          <a:xfrm>
            <a:off x="0" y="33"/>
            <a:ext cx="1219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616789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737305"/>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914400" y="2130484"/>
            <a:ext cx="10363200" cy="1470025"/>
          </a:xfrm>
        </p:spPr>
        <p:txBody>
          <a:bodyPr/>
          <a:lstStyle>
            <a:lvl1pPr algn="l">
              <a:defRPr sz="4800"/>
            </a:lvl1pPr>
          </a:lstStyle>
          <a:p>
            <a:r>
              <a:rPr lang="en-US"/>
              <a:t>Click to edit Master title style</a:t>
            </a:r>
            <a:endParaRPr lang="en-US" dirty="0"/>
          </a:p>
        </p:txBody>
      </p:sp>
      <p:sp>
        <p:nvSpPr>
          <p:cNvPr id="13" name="Rectangle 3"/>
          <p:cNvSpPr>
            <a:spLocks noGrp="1" noChangeArrowheads="1"/>
          </p:cNvSpPr>
          <p:nvPr>
            <p:ph type="subTitle" idx="1"/>
          </p:nvPr>
        </p:nvSpPr>
        <p:spPr>
          <a:xfrm>
            <a:off x="3149601" y="4191000"/>
            <a:ext cx="4870451" cy="1143000"/>
          </a:xfrm>
        </p:spPr>
        <p:txBody>
          <a:bodyPr/>
          <a:lstStyle>
            <a:lvl1pPr marL="0" indent="0">
              <a:buFontTx/>
              <a:buNone/>
              <a:defRPr sz="3000"/>
            </a:lvl1pPr>
          </a:lstStyle>
          <a:p>
            <a:r>
              <a:rPr lang="en-US"/>
              <a:t>Click to edit Master subtitle style</a:t>
            </a:r>
            <a:endParaRPr lang="en-US" dirty="0"/>
          </a:p>
        </p:txBody>
      </p:sp>
      <p:sp>
        <p:nvSpPr>
          <p:cNvPr id="8" name="Date Placeholder 3"/>
          <p:cNvSpPr>
            <a:spLocks noGrp="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9"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dirty="0">
              <a:solidFill>
                <a:srgbClr val="414042"/>
              </a:solidFill>
              <a:latin typeface="Arial" charset="0"/>
              <a:cs typeface="Arial" pitchFamily="34" charset="0"/>
            </a:endParaRPr>
          </a:p>
        </p:txBody>
      </p:sp>
      <p:sp>
        <p:nvSpPr>
          <p:cNvPr id="10" name="Slide Number Placeholder 5"/>
          <p:cNvSpPr>
            <a:spLocks noGrp="1"/>
          </p:cNvSpPr>
          <p:nvPr>
            <p:ph type="sldNum" sz="quarter" idx="12"/>
          </p:nvPr>
        </p:nvSpPr>
        <p:spPr/>
        <p:txBody>
          <a:bodyPr/>
          <a:lstStyle>
            <a:lvl1pPr>
              <a:defRPr/>
            </a:lvl1pPr>
          </a:lstStyle>
          <a:p>
            <a:pPr>
              <a:defRPr/>
            </a:pPr>
            <a:fld id="{4C0D62AD-8E25-437C-98D7-8504D72422B9}" type="slidenum">
              <a:rPr lang="en-US" altLang="en-US"/>
              <a:pPr>
                <a:defRPr/>
              </a:pPr>
              <a:t>‹#›</a:t>
            </a:fld>
            <a:endParaRPr lang="en-US" altLang="en-US" dirty="0"/>
          </a:p>
        </p:txBody>
      </p:sp>
    </p:spTree>
    <p:extLst>
      <p:ext uri="{BB962C8B-B14F-4D97-AF65-F5344CB8AC3E}">
        <p14:creationId xmlns:p14="http://schemas.microsoft.com/office/powerpoint/2010/main" val="391846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theme" Target="../theme/theme3.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642" y="252391"/>
            <a:ext cx="10972800" cy="8540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5642" y="1298971"/>
            <a:ext cx="10972800" cy="47548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36150" y="6447933"/>
            <a:ext cx="335097" cy="279870"/>
          </a:xfrm>
          <a:prstGeom prst="rect">
            <a:avLst/>
          </a:prstGeom>
        </p:spPr>
        <p:txBody>
          <a:bodyPr vert="horz" lIns="0" tIns="0" rIns="0" bIns="0" rtlCol="0" anchor="ctr"/>
          <a:lstStyle>
            <a:lvl1pPr algn="r">
              <a:defRPr sz="1200">
                <a:solidFill>
                  <a:schemeClr val="tx1"/>
                </a:solidFill>
              </a:defRPr>
            </a:lvl1pPr>
          </a:lstStyle>
          <a:p>
            <a:fld id="{975F859B-2565-4C4B-8F59-CDA04D02ECAD}" type="slidenum">
              <a:rPr lang="en-US" smtClean="0"/>
              <a:pPr/>
              <a:t>‹#›</a:t>
            </a:fld>
            <a:endParaRPr lang="en-US" dirty="0"/>
          </a:p>
        </p:txBody>
      </p:sp>
      <p:pic>
        <p:nvPicPr>
          <p:cNvPr id="5" name="Picture 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818562" y="6504870"/>
            <a:ext cx="2522939" cy="165381"/>
          </a:xfrm>
          <a:prstGeom prst="rect">
            <a:avLst/>
          </a:prstGeom>
        </p:spPr>
      </p:pic>
    </p:spTree>
    <p:extLst>
      <p:ext uri="{BB962C8B-B14F-4D97-AF65-F5344CB8AC3E}">
        <p14:creationId xmlns:p14="http://schemas.microsoft.com/office/powerpoint/2010/main" val="3214679951"/>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4" r:id="rId3"/>
    <p:sldLayoutId id="2147483700" r:id="rId4"/>
    <p:sldLayoutId id="2147483701" r:id="rId5"/>
    <p:sldLayoutId id="2147483702" r:id="rId6"/>
    <p:sldLayoutId id="2147483703" r:id="rId7"/>
    <p:sldLayoutId id="2147483708" r:id="rId8"/>
    <p:sldLayoutId id="2147483690" r:id="rId9"/>
    <p:sldLayoutId id="2147483705" r:id="rId10"/>
    <p:sldLayoutId id="2147483680" r:id="rId11"/>
    <p:sldLayoutId id="2147483704" r:id="rId12"/>
    <p:sldLayoutId id="2147483681" r:id="rId13"/>
    <p:sldLayoutId id="2147483692" r:id="rId14"/>
    <p:sldLayoutId id="2147483709" r:id="rId15"/>
    <p:sldLayoutId id="2147483710" r:id="rId16"/>
    <p:sldLayoutId id="2147483712" r:id="rId17"/>
    <p:sldLayoutId id="2147483713" r:id="rId18"/>
    <p:sldLayoutId id="2147483650" r:id="rId19"/>
    <p:sldLayoutId id="2147483679" r:id="rId20"/>
    <p:sldLayoutId id="2147483652" r:id="rId21"/>
    <p:sldLayoutId id="2147483677" r:id="rId22"/>
    <p:sldLayoutId id="2147483669" r:id="rId23"/>
    <p:sldLayoutId id="2147483678" r:id="rId24"/>
    <p:sldLayoutId id="2147483668" r:id="rId25"/>
    <p:sldLayoutId id="2147483676" r:id="rId26"/>
    <p:sldLayoutId id="2147483670" r:id="rId27"/>
    <p:sldLayoutId id="2147483654" r:id="rId28"/>
    <p:sldLayoutId id="2147483707" r:id="rId29"/>
    <p:sldLayoutId id="2147483655" r:id="rId30"/>
    <p:sldLayoutId id="2147483736" r:id="rId31"/>
    <p:sldLayoutId id="2147483802" r:id="rId32"/>
    <p:sldLayoutId id="2147483843" r:id="rId33"/>
    <p:sldLayoutId id="2147483844" r:id="rId34"/>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88925" indent="-288925" algn="l" defTabSz="914400" rtl="0" eaLnBrk="1" latinLnBrk="0" hangingPunct="1">
        <a:lnSpc>
          <a:spcPct val="90000"/>
        </a:lnSpc>
        <a:spcBef>
          <a:spcPts val="14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4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642" y="252391"/>
            <a:ext cx="10972800" cy="8540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5642" y="1298971"/>
            <a:ext cx="10972800" cy="47548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36150" y="6447933"/>
            <a:ext cx="335097" cy="279870"/>
          </a:xfrm>
          <a:prstGeom prst="rect">
            <a:avLst/>
          </a:prstGeom>
        </p:spPr>
        <p:txBody>
          <a:bodyPr vert="horz" lIns="0" tIns="0" rIns="0" bIns="0" rtlCol="0" anchor="ctr"/>
          <a:lstStyle>
            <a:lvl1pPr algn="r">
              <a:defRPr sz="1200">
                <a:solidFill>
                  <a:schemeClr val="tx1"/>
                </a:solidFill>
              </a:defRPr>
            </a:lvl1pPr>
          </a:lstStyle>
          <a:p>
            <a:fld id="{975F859B-2565-4C4B-8F59-CDA04D02ECAD}" type="slidenum">
              <a:rPr lang="en-US" smtClean="0">
                <a:solidFill>
                  <a:srgbClr val="414042"/>
                </a:solidFill>
              </a:rPr>
              <a:pPr/>
              <a:t>‹#›</a:t>
            </a:fld>
            <a:endParaRPr lang="en-US" dirty="0">
              <a:solidFill>
                <a:srgbClr val="414042"/>
              </a:solidFill>
            </a:endParaRPr>
          </a:p>
        </p:txBody>
      </p:sp>
      <p:pic>
        <p:nvPicPr>
          <p:cNvPr id="5" name="Picture 4"/>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818562" y="6504870"/>
            <a:ext cx="2522939" cy="165381"/>
          </a:xfrm>
          <a:prstGeom prst="rect">
            <a:avLst/>
          </a:prstGeom>
        </p:spPr>
      </p:pic>
    </p:spTree>
    <p:extLst>
      <p:ext uri="{BB962C8B-B14F-4D97-AF65-F5344CB8AC3E}">
        <p14:creationId xmlns:p14="http://schemas.microsoft.com/office/powerpoint/2010/main" val="39919054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804" r:id="rId35"/>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88925" indent="-288925" algn="l" defTabSz="914400" rtl="0" eaLnBrk="1" latinLnBrk="0" hangingPunct="1">
        <a:lnSpc>
          <a:spcPct val="90000"/>
        </a:lnSpc>
        <a:spcBef>
          <a:spcPts val="14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4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6533" y="252468"/>
            <a:ext cx="10972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6533" y="1298583"/>
            <a:ext cx="10972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11635320" y="6448425"/>
            <a:ext cx="336549" cy="279400"/>
          </a:xfrm>
          <a:prstGeom prst="rect">
            <a:avLst/>
          </a:prstGeom>
        </p:spPr>
        <p:txBody>
          <a:bodyPr vert="horz" lIns="0" tIns="0" rIns="0" bIns="0" rtlCol="0" anchor="ctr"/>
          <a:lstStyle>
            <a:lvl1pPr algn="r" eaLnBrk="1" fontAlgn="auto" hangingPunct="1">
              <a:spcBef>
                <a:spcPts val="0"/>
              </a:spcBef>
              <a:spcAft>
                <a:spcPts val="0"/>
              </a:spcAft>
              <a:defRPr sz="1200" smtClean="0">
                <a:solidFill>
                  <a:srgbClr val="414042"/>
                </a:solidFill>
                <a:latin typeface="Arial Narrow"/>
              </a:defRPr>
            </a:lvl1pPr>
          </a:lstStyle>
          <a:p>
            <a:pPr>
              <a:defRPr/>
            </a:pPr>
            <a:fld id="{991275EA-5529-42D2-A715-5F69098950B1}"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347453789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Lst>
  <p:hf hdr="0" ftr="0" dt="0"/>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Arial Narrow" pitchFamily="34" charset="0"/>
        </a:defRPr>
      </a:lvl2pPr>
      <a:lvl3pPr algn="l" rtl="0" fontAlgn="base">
        <a:lnSpc>
          <a:spcPct val="90000"/>
        </a:lnSpc>
        <a:spcBef>
          <a:spcPct val="0"/>
        </a:spcBef>
        <a:spcAft>
          <a:spcPct val="0"/>
        </a:spcAft>
        <a:defRPr sz="4400">
          <a:solidFill>
            <a:schemeClr val="accent1"/>
          </a:solidFill>
          <a:latin typeface="Arial Narrow" pitchFamily="34" charset="0"/>
        </a:defRPr>
      </a:lvl3pPr>
      <a:lvl4pPr algn="l" rtl="0" fontAlgn="base">
        <a:lnSpc>
          <a:spcPct val="90000"/>
        </a:lnSpc>
        <a:spcBef>
          <a:spcPct val="0"/>
        </a:spcBef>
        <a:spcAft>
          <a:spcPct val="0"/>
        </a:spcAft>
        <a:defRPr sz="4400">
          <a:solidFill>
            <a:schemeClr val="accent1"/>
          </a:solidFill>
          <a:latin typeface="Arial Narrow" pitchFamily="34" charset="0"/>
        </a:defRPr>
      </a:lvl4pPr>
      <a:lvl5pPr algn="l" rtl="0" fontAlgn="base">
        <a:lnSpc>
          <a:spcPct val="90000"/>
        </a:lnSpc>
        <a:spcBef>
          <a:spcPct val="0"/>
        </a:spcBef>
        <a:spcAft>
          <a:spcPct val="0"/>
        </a:spcAft>
        <a:defRPr sz="4400">
          <a:solidFill>
            <a:schemeClr val="accent1"/>
          </a:solidFill>
          <a:latin typeface="Arial Narrow" pitchFamily="34" charset="0"/>
        </a:defRPr>
      </a:lvl5pPr>
      <a:lvl6pPr marL="457200" algn="l" rtl="0" fontAlgn="base">
        <a:lnSpc>
          <a:spcPct val="90000"/>
        </a:lnSpc>
        <a:spcBef>
          <a:spcPct val="0"/>
        </a:spcBef>
        <a:spcAft>
          <a:spcPct val="0"/>
        </a:spcAft>
        <a:defRPr sz="4400">
          <a:solidFill>
            <a:schemeClr val="accent1"/>
          </a:solidFill>
          <a:latin typeface="Arial Narrow" pitchFamily="34" charset="0"/>
        </a:defRPr>
      </a:lvl6pPr>
      <a:lvl7pPr marL="914400" algn="l" rtl="0" fontAlgn="base">
        <a:lnSpc>
          <a:spcPct val="90000"/>
        </a:lnSpc>
        <a:spcBef>
          <a:spcPct val="0"/>
        </a:spcBef>
        <a:spcAft>
          <a:spcPct val="0"/>
        </a:spcAft>
        <a:defRPr sz="4400">
          <a:solidFill>
            <a:schemeClr val="accent1"/>
          </a:solidFill>
          <a:latin typeface="Arial Narrow" pitchFamily="34" charset="0"/>
        </a:defRPr>
      </a:lvl7pPr>
      <a:lvl8pPr marL="1371600" algn="l" rtl="0" fontAlgn="base">
        <a:lnSpc>
          <a:spcPct val="90000"/>
        </a:lnSpc>
        <a:spcBef>
          <a:spcPct val="0"/>
        </a:spcBef>
        <a:spcAft>
          <a:spcPct val="0"/>
        </a:spcAft>
        <a:defRPr sz="4400">
          <a:solidFill>
            <a:schemeClr val="accent1"/>
          </a:solidFill>
          <a:latin typeface="Arial Narrow" pitchFamily="34" charset="0"/>
        </a:defRPr>
      </a:lvl8pPr>
      <a:lvl9pPr marL="1828800" algn="l" rtl="0" fontAlgn="base">
        <a:lnSpc>
          <a:spcPct val="90000"/>
        </a:lnSpc>
        <a:spcBef>
          <a:spcPct val="0"/>
        </a:spcBef>
        <a:spcAft>
          <a:spcPct val="0"/>
        </a:spcAft>
        <a:defRPr sz="4400">
          <a:solidFill>
            <a:schemeClr val="accent1"/>
          </a:solidFill>
          <a:latin typeface="Arial Narrow" pitchFamily="34" charset="0"/>
        </a:defRPr>
      </a:lvl9pPr>
    </p:titleStyle>
    <p:bodyStyle>
      <a:lvl1pPr marL="288925" indent="-288925" algn="l" rtl="0" fontAlgn="base">
        <a:lnSpc>
          <a:spcPct val="90000"/>
        </a:lnSpc>
        <a:spcBef>
          <a:spcPts val="14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685800" indent="-228600" algn="l" rtl="0" fontAlgn="base">
        <a:lnSpc>
          <a:spcPct val="90000"/>
        </a:lnSpc>
        <a:spcBef>
          <a:spcPts val="14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1143000" indent="-228600" algn="l" rtl="0" fontAlgn="base">
        <a:lnSpc>
          <a:spcPct val="90000"/>
        </a:lnSpc>
        <a:spcBef>
          <a:spcPts val="14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2.221&amp;URL=1000-1099/1002/Sections/1002.221.html" TargetMode="External"/><Relationship Id="rId2" Type="http://schemas.openxmlformats.org/officeDocument/2006/relationships/hyperlink" Target="http://www.leg.state.fl.us/statutes/index.cfm?App_mode=Display_Statute&amp;Search_String=&amp;URL=1000-1099/1002/Sections/1002.22.html" TargetMode="External"/><Relationship Id="rId1" Type="http://schemas.openxmlformats.org/officeDocument/2006/relationships/slideLayout" Target="../slideLayouts/slideLayout31.xml"/><Relationship Id="rId6" Type="http://schemas.openxmlformats.org/officeDocument/2006/relationships/hyperlink" Target="https://www.flrules.org/gateway/ruleno.asp?id=6A-1.0955" TargetMode="External"/><Relationship Id="rId5" Type="http://schemas.openxmlformats.org/officeDocument/2006/relationships/hyperlink" Target="http://www.leg.state.fl.us/statutes/index.cfm?App_mode=Display_Statute&amp;Search_String=&amp;URL=1000-1099/1002/Sections/1002.225.html" TargetMode="External"/><Relationship Id="rId4" Type="http://schemas.openxmlformats.org/officeDocument/2006/relationships/hyperlink" Target="http://www.leg.state.fl.us/statutes/index.cfm?mode=View%20Statutes&amp;SubMenu=1&amp;App_mode=Display_Statute&amp;Search_String=1002.22&amp;URL=1000-1099/1002/Sections/1002.222.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2019%20HIPAA%20FERPA%20Joint%20Guidance%20508.pdf"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84.xml"/><Relationship Id="rId4" Type="http://schemas.openxmlformats.org/officeDocument/2006/relationships/hyperlink" Target="mailto:pamela.hepp@bipc.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1327" y="4563933"/>
            <a:ext cx="9186778" cy="954272"/>
          </a:xfrm>
        </p:spPr>
        <p:txBody>
          <a:bodyPr>
            <a:normAutofit fontScale="90000"/>
          </a:bodyPr>
          <a:lstStyle/>
          <a:p>
            <a:r>
              <a:rPr lang="en-US" sz="3600" b="1" dirty="0"/>
              <a:t>HIPAA &amp; FERPA Framework</a:t>
            </a:r>
            <a:br>
              <a:rPr lang="en-US" sz="3600" b="1" dirty="0"/>
            </a:br>
            <a:r>
              <a:rPr lang="en-US" sz="3600" b="1" dirty="0"/>
              <a:t>Commission on Mental Health and Substance Abuse</a:t>
            </a:r>
          </a:p>
        </p:txBody>
      </p:sp>
      <p:sp>
        <p:nvSpPr>
          <p:cNvPr id="5" name="Subtitle 4"/>
          <p:cNvSpPr>
            <a:spLocks noGrp="1"/>
          </p:cNvSpPr>
          <p:nvPr>
            <p:ph type="subTitle" idx="1"/>
          </p:nvPr>
        </p:nvSpPr>
        <p:spPr>
          <a:xfrm>
            <a:off x="2798010" y="5443291"/>
            <a:ext cx="9137316" cy="979289"/>
          </a:xfrm>
        </p:spPr>
        <p:txBody>
          <a:bodyPr/>
          <a:lstStyle/>
          <a:p>
            <a:pPr>
              <a:lnSpc>
                <a:spcPct val="100000"/>
              </a:lnSpc>
              <a:spcBef>
                <a:spcPts val="0"/>
              </a:spcBef>
            </a:pPr>
            <a:endParaRPr lang="en-US" sz="1050" dirty="0"/>
          </a:p>
          <a:p>
            <a:pPr>
              <a:spcBef>
                <a:spcPts val="0"/>
              </a:spcBef>
            </a:pPr>
            <a:r>
              <a:rPr lang="en-US" b="1" dirty="0"/>
              <a:t>Pamela E. Hepp, Esq.</a:t>
            </a:r>
          </a:p>
          <a:p>
            <a:pPr>
              <a:spcBef>
                <a:spcPts val="0"/>
              </a:spcBef>
            </a:pPr>
            <a:r>
              <a:rPr lang="en-US" dirty="0"/>
              <a:t>Buchanan Ingersoll &amp; Rooney </a:t>
            </a:r>
          </a:p>
          <a:p>
            <a:pPr lvl="0" algn="just">
              <a:buClr>
                <a:srgbClr val="0E416B"/>
              </a:buClr>
            </a:pPr>
            <a:r>
              <a:rPr lang="en-US" dirty="0">
                <a:solidFill>
                  <a:srgbClr val="414042"/>
                </a:solidFill>
              </a:rPr>
              <a:t>	                                                      </a:t>
            </a:r>
          </a:p>
          <a:p>
            <a:pPr lvl="0" algn="just">
              <a:buClr>
                <a:srgbClr val="0E416B"/>
              </a:buClr>
            </a:pPr>
            <a:r>
              <a:rPr lang="en-US" sz="1400" dirty="0">
                <a:solidFill>
                  <a:srgbClr val="414042"/>
                </a:solidFill>
              </a:rPr>
              <a:t>                                                                                                                                                           © </a:t>
            </a:r>
            <a:r>
              <a:rPr lang="en-US" sz="1400" dirty="0">
                <a:solidFill>
                  <a:srgbClr val="FF0000"/>
                </a:solidFill>
              </a:rPr>
              <a:t>2020</a:t>
            </a:r>
            <a:r>
              <a:rPr lang="en-US" sz="1400" dirty="0">
                <a:solidFill>
                  <a:srgbClr val="414042"/>
                </a:solidFill>
              </a:rPr>
              <a:t> Buchanan Ingersoll &amp; Rooney PC</a:t>
            </a:r>
          </a:p>
        </p:txBody>
      </p:sp>
      <p:pic>
        <p:nvPicPr>
          <p:cNvPr id="10" name="Picture Placeholder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30"/>
            <a:ext cx="12192000" cy="4481512"/>
          </a:xfrm>
          <a:prstGeom prst="rect">
            <a:avLst/>
          </a:prstGeom>
        </p:spPr>
      </p:pic>
    </p:spTree>
    <p:extLst>
      <p:ext uri="{BB962C8B-B14F-4D97-AF65-F5344CB8AC3E}">
        <p14:creationId xmlns:p14="http://schemas.microsoft.com/office/powerpoint/2010/main" val="35450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 Placeholder 7"/>
          <p:cNvSpPr>
            <a:spLocks noGrp="1"/>
          </p:cNvSpPr>
          <p:nvPr>
            <p:ph type="body" sz="quarter" idx="27"/>
          </p:nvPr>
        </p:nvSpPr>
        <p:spPr>
          <a:xfrm flipH="1">
            <a:off x="5477069" y="3928188"/>
            <a:ext cx="6726244" cy="1772107"/>
          </a:xfrm>
          <a:solidFill>
            <a:schemeClr val="tx2">
              <a:alpha val="95000"/>
            </a:schemeClr>
          </a:solidFill>
        </p:spPr>
        <p:txBody>
          <a:bodyPr/>
          <a:lstStyle/>
          <a:p>
            <a:endParaRPr lang="en-US" dirty="0"/>
          </a:p>
        </p:txBody>
      </p:sp>
      <p:sp>
        <p:nvSpPr>
          <p:cNvPr id="4" name="Title 3"/>
          <p:cNvSpPr>
            <a:spLocks noGrp="1"/>
          </p:cNvSpPr>
          <p:nvPr>
            <p:ph type="ctrTitle"/>
          </p:nvPr>
        </p:nvSpPr>
        <p:spPr>
          <a:xfrm>
            <a:off x="6055566" y="4010064"/>
            <a:ext cx="5120115" cy="1649345"/>
          </a:xfrm>
        </p:spPr>
        <p:txBody>
          <a:bodyPr/>
          <a:lstStyle/>
          <a:p>
            <a:r>
              <a:rPr lang="en-US" sz="4000" b="1" dirty="0"/>
              <a:t>FERPA</a:t>
            </a:r>
          </a:p>
        </p:txBody>
      </p:sp>
    </p:spTree>
    <p:extLst>
      <p:ext uri="{BB962C8B-B14F-4D97-AF65-F5344CB8AC3E}">
        <p14:creationId xmlns:p14="http://schemas.microsoft.com/office/powerpoint/2010/main" val="10709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When Does FERPA  Apply?</a:t>
            </a:r>
          </a:p>
        </p:txBody>
      </p:sp>
      <p:sp>
        <p:nvSpPr>
          <p:cNvPr id="3" name="Content Placeholder 2"/>
          <p:cNvSpPr>
            <a:spLocks noGrp="1"/>
          </p:cNvSpPr>
          <p:nvPr>
            <p:ph idx="1"/>
          </p:nvPr>
        </p:nvSpPr>
        <p:spPr>
          <a:xfrm>
            <a:off x="625643" y="1105430"/>
            <a:ext cx="11070538" cy="4881025"/>
          </a:xfrm>
        </p:spPr>
        <p:txBody>
          <a:bodyPr/>
          <a:lstStyle/>
          <a:p>
            <a:r>
              <a:rPr lang="en-US" sz="2400" dirty="0"/>
              <a:t>FERPA applies to all educational agencies and institutions that receive federal funds from any program administered by the U.S. Department of Education.</a:t>
            </a:r>
          </a:p>
          <a:p>
            <a:r>
              <a:rPr lang="en-US" sz="2400" dirty="0"/>
              <a:t>FERPA has been adopted into Florida law: </a:t>
            </a:r>
          </a:p>
          <a:p>
            <a:pPr lvl="1">
              <a:spcAft>
                <a:spcPts val="1200"/>
              </a:spcAft>
            </a:pPr>
            <a:r>
              <a:rPr lang="en-US" altLang="en-US" sz="2200" dirty="0">
                <a:hlinkClick r:id="rId2"/>
              </a:rPr>
              <a:t>Section 1002.22</a:t>
            </a:r>
            <a:r>
              <a:rPr lang="en-US" altLang="en-US" sz="2200" dirty="0"/>
              <a:t>, Education records and reports of K-12 students; rights of parents and students; notification; penalty</a:t>
            </a:r>
          </a:p>
          <a:p>
            <a:pPr lvl="1">
              <a:spcAft>
                <a:spcPts val="1200"/>
              </a:spcAft>
            </a:pPr>
            <a:r>
              <a:rPr lang="en-US" altLang="en-US" sz="2200" dirty="0">
                <a:hlinkClick r:id="rId3"/>
              </a:rPr>
              <a:t>Section 1002.221</a:t>
            </a:r>
            <a:r>
              <a:rPr lang="en-US" altLang="en-US" sz="2200" dirty="0"/>
              <a:t>, K-12 education records; public records exemption</a:t>
            </a:r>
          </a:p>
          <a:p>
            <a:pPr lvl="1">
              <a:spcAft>
                <a:spcPts val="1200"/>
              </a:spcAft>
            </a:pPr>
            <a:r>
              <a:rPr lang="en-US" altLang="en-US" sz="2200" dirty="0">
                <a:hlinkClick r:id="rId4"/>
              </a:rPr>
              <a:t>Section 1002.222</a:t>
            </a:r>
            <a:r>
              <a:rPr lang="en-US" altLang="en-US" sz="2200" dirty="0"/>
              <a:t>, Limitations on collection of information and disclosure of confidential and exempt student records</a:t>
            </a:r>
          </a:p>
          <a:p>
            <a:pPr lvl="1"/>
            <a:r>
              <a:rPr lang="en-US" sz="2200" dirty="0">
                <a:hlinkClick r:id="rId5"/>
              </a:rPr>
              <a:t>Section 1001.225</a:t>
            </a:r>
            <a:r>
              <a:rPr lang="en-US" sz="2200" dirty="0"/>
              <a:t>, Rights of students in public post-secondary institutions</a:t>
            </a:r>
          </a:p>
          <a:p>
            <a:pPr lvl="1"/>
            <a:r>
              <a:rPr lang="en-US" sz="2200" dirty="0">
                <a:hlinkClick r:id="rId6"/>
              </a:rPr>
              <a:t>Rule 6A-1.0955</a:t>
            </a:r>
            <a:r>
              <a:rPr lang="en-US" sz="2200" dirty="0"/>
              <a:t>, Education Records</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11</a:t>
            </a:fld>
            <a:endParaRPr lang="en-US" dirty="0">
              <a:solidFill>
                <a:srgbClr val="414042"/>
              </a:solidFill>
            </a:endParaRPr>
          </a:p>
        </p:txBody>
      </p:sp>
    </p:spTree>
    <p:extLst>
      <p:ext uri="{BB962C8B-B14F-4D97-AF65-F5344CB8AC3E}">
        <p14:creationId xmlns:p14="http://schemas.microsoft.com/office/powerpoint/2010/main" val="2713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Personally Identifiable Information</a:t>
            </a:r>
          </a:p>
        </p:txBody>
      </p:sp>
      <p:sp>
        <p:nvSpPr>
          <p:cNvPr id="3" name="Content Placeholder 2"/>
          <p:cNvSpPr>
            <a:spLocks noGrp="1"/>
          </p:cNvSpPr>
          <p:nvPr>
            <p:ph idx="1"/>
          </p:nvPr>
        </p:nvSpPr>
        <p:spPr>
          <a:xfrm>
            <a:off x="625643" y="1390389"/>
            <a:ext cx="10972800" cy="4464984"/>
          </a:xfrm>
        </p:spPr>
        <p:txBody>
          <a:bodyPr/>
          <a:lstStyle/>
          <a:p>
            <a:pPr marL="0" indent="0">
              <a:buNone/>
            </a:pPr>
            <a:r>
              <a:rPr lang="en-US" sz="2400" dirty="0"/>
              <a:t>FERPA applies to protect the “</a:t>
            </a:r>
            <a:r>
              <a:rPr lang="en-US" sz="2400" b="1" dirty="0"/>
              <a:t>Personally Identifiable Information</a:t>
            </a:r>
            <a:r>
              <a:rPr lang="en-US" sz="2400" dirty="0"/>
              <a:t>” or “</a:t>
            </a:r>
            <a:r>
              <a:rPr lang="en-US" sz="2400" b="1" dirty="0"/>
              <a:t>PII</a:t>
            </a:r>
            <a:r>
              <a:rPr lang="en-US" sz="2400" dirty="0"/>
              <a:t>” included within an </a:t>
            </a:r>
            <a:r>
              <a:rPr lang="en-US" sz="2400" b="1" dirty="0"/>
              <a:t>education record</a:t>
            </a:r>
            <a:r>
              <a:rPr lang="en-US" sz="2400" dirty="0"/>
              <a:t>.  PII includes, but is not limited to:</a:t>
            </a:r>
          </a:p>
          <a:p>
            <a:pPr marL="396875" lvl="1" indent="0">
              <a:buNone/>
            </a:pPr>
            <a:r>
              <a:rPr lang="en-US" sz="2200" dirty="0"/>
              <a:t>(a) The student's name; </a:t>
            </a:r>
          </a:p>
          <a:p>
            <a:pPr marL="396875" lvl="1" indent="0">
              <a:buNone/>
            </a:pPr>
            <a:r>
              <a:rPr lang="en-US" sz="2200" dirty="0"/>
              <a:t>(b) The name of the student's parent or other family members; </a:t>
            </a:r>
          </a:p>
          <a:p>
            <a:pPr marL="396875" lvl="1" indent="0">
              <a:buNone/>
            </a:pPr>
            <a:r>
              <a:rPr lang="en-US" sz="2200" dirty="0"/>
              <a:t>(c) The address of the student or student's family; </a:t>
            </a:r>
          </a:p>
          <a:p>
            <a:pPr marL="396875" lvl="1" indent="0">
              <a:buNone/>
            </a:pPr>
            <a:r>
              <a:rPr lang="en-US" sz="2200" dirty="0"/>
              <a:t>(d) A personal identifier, such as the student's social security number, student number, or biometric record; </a:t>
            </a:r>
          </a:p>
          <a:p>
            <a:pPr marL="396875" lvl="1" indent="0">
              <a:buNone/>
            </a:pPr>
            <a:r>
              <a:rPr lang="en-US" sz="2200" dirty="0"/>
              <a:t>(e) Other indirect identifiers, such as the student's date of birth, place of birth, and mother's maiden name. </a:t>
            </a:r>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12</a:t>
            </a:fld>
            <a:endParaRPr lang="en-US" dirty="0">
              <a:solidFill>
                <a:srgbClr val="414042"/>
              </a:solidFill>
            </a:endParaRPr>
          </a:p>
        </p:txBody>
      </p:sp>
      <p:sp>
        <p:nvSpPr>
          <p:cNvPr id="5" name="Content Placeholder 4"/>
          <p:cNvSpPr>
            <a:spLocks noGrp="1"/>
          </p:cNvSpPr>
          <p:nvPr>
            <p:ph idx="14"/>
          </p:nvPr>
        </p:nvSpPr>
        <p:spPr/>
        <p:txBody>
          <a:bodyPr/>
          <a:lstStyle/>
          <a:p>
            <a:endParaRPr lang="en-US" dirty="0"/>
          </a:p>
        </p:txBody>
      </p:sp>
    </p:spTree>
    <p:extLst>
      <p:ext uri="{BB962C8B-B14F-4D97-AF65-F5344CB8AC3E}">
        <p14:creationId xmlns:p14="http://schemas.microsoft.com/office/powerpoint/2010/main" val="555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Personally Identifiable Information </a:t>
            </a:r>
            <a:r>
              <a:rPr lang="en-US" sz="3200" i="1" dirty="0"/>
              <a:t>(continued)</a:t>
            </a:r>
          </a:p>
        </p:txBody>
      </p:sp>
      <p:sp>
        <p:nvSpPr>
          <p:cNvPr id="3" name="Content Placeholder 2"/>
          <p:cNvSpPr>
            <a:spLocks noGrp="1"/>
          </p:cNvSpPr>
          <p:nvPr>
            <p:ph idx="1"/>
          </p:nvPr>
        </p:nvSpPr>
        <p:spPr/>
        <p:txBody>
          <a:bodyPr/>
          <a:lstStyle/>
          <a:p>
            <a:pPr marL="0" indent="0">
              <a:buNone/>
            </a:pPr>
            <a:r>
              <a:rPr lang="en-US" dirty="0"/>
              <a:t>PII also includes:</a:t>
            </a:r>
          </a:p>
          <a:p>
            <a:pPr lvl="1"/>
            <a:r>
              <a:rPr lang="en-US" dirty="0"/>
              <a:t>Anything that could be linked to a specific student such that a reasonable person in the school community without knowledge of the relevant circumstances could identify the student with reasonable certainty, and</a:t>
            </a:r>
          </a:p>
          <a:p>
            <a:pPr lvl="1"/>
            <a:r>
              <a:rPr lang="en-US" dirty="0"/>
              <a:t>Any information requested by a person who the educational agency or institution reasonably believes knows the identity of the student to whom the education record relates.</a:t>
            </a:r>
          </a:p>
          <a:p>
            <a:pPr lvl="1"/>
            <a:r>
              <a:rPr lang="en-US" dirty="0"/>
              <a:t>NOTE that PII can also include aggregate data where the data set is so small that students can be identified.  </a:t>
            </a:r>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13</a:t>
            </a:fld>
            <a:endParaRPr lang="en-US" dirty="0">
              <a:solidFill>
                <a:srgbClr val="414042"/>
              </a:solidFill>
            </a:endParaRPr>
          </a:p>
        </p:txBody>
      </p:sp>
    </p:spTree>
    <p:extLst>
      <p:ext uri="{BB962C8B-B14F-4D97-AF65-F5344CB8AC3E}">
        <p14:creationId xmlns:p14="http://schemas.microsoft.com/office/powerpoint/2010/main" val="83750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Records</a:t>
            </a:r>
          </a:p>
        </p:txBody>
      </p:sp>
      <p:sp>
        <p:nvSpPr>
          <p:cNvPr id="3" name="Content Placeholder 2"/>
          <p:cNvSpPr>
            <a:spLocks noGrp="1"/>
          </p:cNvSpPr>
          <p:nvPr>
            <p:ph idx="1"/>
          </p:nvPr>
        </p:nvSpPr>
        <p:spPr>
          <a:xfrm>
            <a:off x="588065" y="1521502"/>
            <a:ext cx="10972800" cy="4321345"/>
          </a:xfrm>
        </p:spPr>
        <p:txBody>
          <a:bodyPr/>
          <a:lstStyle/>
          <a:p>
            <a:r>
              <a:rPr lang="en-US" sz="2400" dirty="0"/>
              <a:t>“Education records" mean those records, files, documents, and other materials which contain information (1) directly related to a student, and (2) maintained by an educational agency or institution or by a person acting for such agency or institution</a:t>
            </a:r>
          </a:p>
          <a:p>
            <a:pPr lvl="1"/>
            <a:r>
              <a:rPr lang="en-US" dirty="0"/>
              <a:t>Examples: grades, transcripts, course schedules, whether in paper, electronic or other media</a:t>
            </a:r>
          </a:p>
          <a:p>
            <a:r>
              <a:rPr lang="en-US" sz="2400" dirty="0"/>
              <a:t>FERPA only applies to </a:t>
            </a:r>
            <a:r>
              <a:rPr lang="en-US" sz="2400" b="1" dirty="0"/>
              <a:t>tangible</a:t>
            </a:r>
            <a:r>
              <a:rPr lang="en-US" sz="2400" dirty="0"/>
              <a:t> education records and </a:t>
            </a:r>
            <a:r>
              <a:rPr lang="en-US" sz="2400" b="1" dirty="0"/>
              <a:t>information derived </a:t>
            </a:r>
            <a:r>
              <a:rPr lang="en-US" sz="2400" dirty="0"/>
              <a:t>from those records. </a:t>
            </a:r>
          </a:p>
          <a:p>
            <a:r>
              <a:rPr lang="en-US" sz="2400" dirty="0"/>
              <a:t>FERPA </a:t>
            </a:r>
            <a:r>
              <a:rPr lang="en-US" sz="2400" b="1" dirty="0"/>
              <a:t>does not apply</a:t>
            </a:r>
            <a:r>
              <a:rPr lang="en-US" sz="2400" dirty="0"/>
              <a:t> to information obtained through personal knowledge/observation.</a:t>
            </a:r>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14</a:t>
            </a:fld>
            <a:endParaRPr lang="en-US" dirty="0">
              <a:solidFill>
                <a:srgbClr val="414042"/>
              </a:solidFill>
            </a:endParaRPr>
          </a:p>
        </p:txBody>
      </p:sp>
    </p:spTree>
    <p:extLst>
      <p:ext uri="{BB962C8B-B14F-4D97-AF65-F5344CB8AC3E}">
        <p14:creationId xmlns:p14="http://schemas.microsoft.com/office/powerpoint/2010/main" val="35552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Records </a:t>
            </a:r>
          </a:p>
        </p:txBody>
      </p:sp>
      <p:sp>
        <p:nvSpPr>
          <p:cNvPr id="3" name="Content Placeholder 2"/>
          <p:cNvSpPr>
            <a:spLocks noGrp="1"/>
          </p:cNvSpPr>
          <p:nvPr>
            <p:ph idx="1"/>
          </p:nvPr>
        </p:nvSpPr>
        <p:spPr>
          <a:xfrm>
            <a:off x="617479" y="1288800"/>
            <a:ext cx="10972800" cy="4566573"/>
          </a:xfrm>
        </p:spPr>
        <p:txBody>
          <a:bodyPr/>
          <a:lstStyle/>
          <a:p>
            <a:r>
              <a:rPr lang="en-US" sz="2400" dirty="0"/>
              <a:t>The vast majority of records held by an educational institution subject to FERPA are considered “Educational Records” subject to FERPA restrictions.  </a:t>
            </a:r>
          </a:p>
          <a:p>
            <a:r>
              <a:rPr lang="en-US" sz="2400" u="sng" dirty="0"/>
              <a:t>But</a:t>
            </a:r>
            <a:r>
              <a:rPr lang="en-US" sz="2400" dirty="0"/>
              <a:t> Law Enforcement Records held by a “Law Enforcement Unit” or “Treatment Records” held by an educational institution subject to FERPA are </a:t>
            </a:r>
            <a:r>
              <a:rPr lang="en-US" sz="2400" u="sng" dirty="0"/>
              <a:t>excluded</a:t>
            </a:r>
            <a:r>
              <a:rPr lang="en-US" sz="2400" dirty="0"/>
              <a:t> from the definition of an Educational Record. </a:t>
            </a:r>
          </a:p>
          <a:p>
            <a:r>
              <a:rPr lang="en-US" dirty="0"/>
              <a:t>“Treatment records” are excluded from the definition of education records under FERPA.</a:t>
            </a:r>
          </a:p>
          <a:p>
            <a:endParaRPr lang="en-US" dirty="0"/>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15</a:t>
            </a:fld>
            <a:endParaRPr lang="en-US" dirty="0">
              <a:solidFill>
                <a:srgbClr val="414042"/>
              </a:solidFill>
            </a:endParaRPr>
          </a:p>
        </p:txBody>
      </p:sp>
    </p:spTree>
    <p:extLst>
      <p:ext uri="{BB962C8B-B14F-4D97-AF65-F5344CB8AC3E}">
        <p14:creationId xmlns:p14="http://schemas.microsoft.com/office/powerpoint/2010/main" val="39717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to/Disclosure of PII from Education Records</a:t>
            </a:r>
          </a:p>
        </p:txBody>
      </p:sp>
      <p:sp>
        <p:nvSpPr>
          <p:cNvPr id="3" name="Content Placeholder 2"/>
          <p:cNvSpPr>
            <a:spLocks noGrp="1"/>
          </p:cNvSpPr>
          <p:nvPr>
            <p:ph idx="1"/>
          </p:nvPr>
        </p:nvSpPr>
        <p:spPr/>
        <p:txBody>
          <a:bodyPr/>
          <a:lstStyle/>
          <a:p>
            <a:r>
              <a:rPr lang="en-US" sz="2400" dirty="0"/>
              <a:t>As a general rule, personally identifiable information contained in an education record can be disclosed:</a:t>
            </a:r>
          </a:p>
          <a:p>
            <a:pPr lvl="1"/>
            <a:r>
              <a:rPr lang="en-US" dirty="0"/>
              <a:t>With the </a:t>
            </a:r>
            <a:r>
              <a:rPr lang="en-US" u="sng" dirty="0"/>
              <a:t>consent</a:t>
            </a:r>
            <a:r>
              <a:rPr lang="en-US" dirty="0"/>
              <a:t> of the parent or eligible student;</a:t>
            </a:r>
          </a:p>
          <a:p>
            <a:pPr lvl="1"/>
            <a:r>
              <a:rPr lang="en-US" dirty="0"/>
              <a:t>If the disclosure meets one of 16 </a:t>
            </a:r>
            <a:r>
              <a:rPr lang="en-US" u="sng" dirty="0"/>
              <a:t>exceptions</a:t>
            </a:r>
            <a:r>
              <a:rPr lang="en-US" dirty="0"/>
              <a:t> that include, without limitation, disclosures: </a:t>
            </a:r>
          </a:p>
          <a:p>
            <a:pPr lvl="2"/>
            <a:r>
              <a:rPr lang="en-US" sz="2400" dirty="0"/>
              <a:t>to “</a:t>
            </a:r>
            <a:r>
              <a:rPr lang="en-US" sz="2400" b="1" dirty="0"/>
              <a:t>school officials</a:t>
            </a:r>
            <a:r>
              <a:rPr lang="en-US" sz="2400" dirty="0"/>
              <a:t>” with legitimate educational interest, </a:t>
            </a:r>
          </a:p>
          <a:p>
            <a:pPr lvl="2"/>
            <a:r>
              <a:rPr lang="en-US" sz="2400" dirty="0"/>
              <a:t>to education officials for </a:t>
            </a:r>
            <a:r>
              <a:rPr lang="en-US" sz="2400" b="1" dirty="0"/>
              <a:t>audit and evaluation </a:t>
            </a:r>
            <a:r>
              <a:rPr lang="en-US" sz="2400" dirty="0"/>
              <a:t>purposes;</a:t>
            </a:r>
          </a:p>
          <a:p>
            <a:pPr lvl="2"/>
            <a:r>
              <a:rPr lang="en-US" sz="2400" dirty="0"/>
              <a:t>to organizations conducting studies on behalf of a school; to “appropriate parties” in connection with a </a:t>
            </a:r>
            <a:r>
              <a:rPr lang="en-US" sz="2400" b="1" dirty="0"/>
              <a:t>heath or safety emergency</a:t>
            </a:r>
            <a:r>
              <a:rPr lang="en-US" sz="2400" dirty="0"/>
              <a:t>;</a:t>
            </a:r>
          </a:p>
          <a:p>
            <a:pPr lvl="2"/>
            <a:r>
              <a:rPr lang="en-US" sz="2400" dirty="0"/>
              <a:t>to authorities within a </a:t>
            </a:r>
            <a:r>
              <a:rPr lang="en-US" sz="2400" b="1" dirty="0"/>
              <a:t>juvenile justice system</a:t>
            </a:r>
            <a:r>
              <a:rPr lang="en-US" sz="2400" dirty="0"/>
              <a:t>;</a:t>
            </a:r>
          </a:p>
          <a:p>
            <a:pPr lvl="2"/>
            <a:r>
              <a:rPr lang="en-US" sz="2400" dirty="0"/>
              <a:t>in response to a valid </a:t>
            </a:r>
            <a:r>
              <a:rPr lang="en-US" sz="2400" b="1" dirty="0"/>
              <a:t>subpoena or court order</a:t>
            </a:r>
            <a:r>
              <a:rPr lang="en-US" sz="2400" dirty="0"/>
              <a:t>.</a:t>
            </a:r>
          </a:p>
          <a:p>
            <a:endParaRPr lang="en-US" sz="2400" dirty="0"/>
          </a:p>
        </p:txBody>
      </p:sp>
      <p:sp>
        <p:nvSpPr>
          <p:cNvPr id="4" name="Slide Number Placeholder 3"/>
          <p:cNvSpPr>
            <a:spLocks noGrp="1"/>
          </p:cNvSpPr>
          <p:nvPr>
            <p:ph type="sldNum" sz="quarter" idx="4"/>
          </p:nvPr>
        </p:nvSpPr>
        <p:spPr/>
        <p:txBody>
          <a:bodyPr/>
          <a:lstStyle/>
          <a:p>
            <a:fld id="{975F859B-2565-4C4B-8F59-CDA04D02ECAD}" type="slidenum">
              <a:rPr lang="en-US" smtClean="0">
                <a:solidFill>
                  <a:srgbClr val="414042"/>
                </a:solidFill>
              </a:rPr>
              <a:pPr/>
              <a:t>16</a:t>
            </a:fld>
            <a:endParaRPr lang="en-US" dirty="0">
              <a:solidFill>
                <a:srgbClr val="414042"/>
              </a:solidFill>
            </a:endParaRPr>
          </a:p>
        </p:txBody>
      </p:sp>
    </p:spTree>
    <p:extLst>
      <p:ext uri="{BB962C8B-B14F-4D97-AF65-F5344CB8AC3E}">
        <p14:creationId xmlns:p14="http://schemas.microsoft.com/office/powerpoint/2010/main" val="33203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Directory Information	</a:t>
            </a:r>
          </a:p>
        </p:txBody>
      </p:sp>
      <p:sp>
        <p:nvSpPr>
          <p:cNvPr id="3" name="Content Placeholder 2"/>
          <p:cNvSpPr>
            <a:spLocks noGrp="1"/>
          </p:cNvSpPr>
          <p:nvPr>
            <p:ph idx="1"/>
          </p:nvPr>
        </p:nvSpPr>
        <p:spPr>
          <a:xfrm>
            <a:off x="625642" y="1551482"/>
            <a:ext cx="10972800" cy="4212881"/>
          </a:xfrm>
        </p:spPr>
        <p:txBody>
          <a:bodyPr/>
          <a:lstStyle/>
          <a:p>
            <a:r>
              <a:rPr lang="en-US" sz="2400" dirty="0"/>
              <a:t>“Directory Information” is information </a:t>
            </a:r>
            <a:r>
              <a:rPr lang="en-US" sz="2400" u="sng" dirty="0"/>
              <a:t>contained in the education record</a:t>
            </a:r>
            <a:r>
              <a:rPr lang="en-US" sz="2400" dirty="0"/>
              <a:t> that </a:t>
            </a:r>
            <a:r>
              <a:rPr lang="en-US" sz="2400" u="sng" dirty="0"/>
              <a:t>would not generally be harmful to the student or an invasion of privacy </a:t>
            </a:r>
            <a:r>
              <a:rPr lang="en-US" sz="2400" dirty="0"/>
              <a:t>if disclosed. </a:t>
            </a:r>
          </a:p>
          <a:p>
            <a:r>
              <a:rPr lang="en-US" sz="2400" dirty="0"/>
              <a:t>May include: the student’s name, address, telephone listing, email address, photograph, date and place of birth, major field of study, grade level, enrollment status, dates of attendance, participation in recognized school activities or sports, health and weight of members of athletic teams, degrees, honors and awards received and most recent educational agency or institution attended.</a:t>
            </a:r>
          </a:p>
          <a:p>
            <a:r>
              <a:rPr lang="en-US" sz="2400" dirty="0"/>
              <a:t>May be released without consent if the school has provided notice of the types of information it has designated as “directory information”, the parents have the opportunity to “opt out” (i.e., restrict the disclosure) and the period of time for which the parent/student has to opt out has passed. </a:t>
            </a:r>
          </a:p>
          <a:p>
            <a:endParaRPr lang="en-US" sz="2400"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17</a:t>
            </a:fld>
            <a:endParaRPr lang="en-US" dirty="0"/>
          </a:p>
        </p:txBody>
      </p:sp>
    </p:spTree>
    <p:extLst>
      <p:ext uri="{BB962C8B-B14F-4D97-AF65-F5344CB8AC3E}">
        <p14:creationId xmlns:p14="http://schemas.microsoft.com/office/powerpoint/2010/main" val="38734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 y="-2893"/>
            <a:ext cx="12191999" cy="6860893"/>
          </a:xfrm>
          <a:prstGeom prst="rect">
            <a:avLst/>
          </a:prstGeom>
          <a:solidFill>
            <a:schemeClr val="accent2"/>
          </a:solidFill>
        </p:spPr>
      </p:pic>
      <p:sp>
        <p:nvSpPr>
          <p:cNvPr id="9" name="Text Placeholder 8"/>
          <p:cNvSpPr>
            <a:spLocks noGrp="1"/>
          </p:cNvSpPr>
          <p:nvPr>
            <p:ph type="body" sz="quarter" idx="27"/>
          </p:nvPr>
        </p:nvSpPr>
        <p:spPr>
          <a:xfrm flipH="1">
            <a:off x="2687781" y="4088905"/>
            <a:ext cx="9515531" cy="1342077"/>
          </a:xfrm>
          <a:solidFill>
            <a:schemeClr val="accent1"/>
          </a:solidFill>
        </p:spPr>
        <p:txBody>
          <a:bodyPr/>
          <a:lstStyle/>
          <a:p>
            <a:endParaRPr lang="en-US" dirty="0"/>
          </a:p>
        </p:txBody>
      </p:sp>
      <p:sp>
        <p:nvSpPr>
          <p:cNvPr id="7" name="Title 6"/>
          <p:cNvSpPr>
            <a:spLocks noGrp="1"/>
          </p:cNvSpPr>
          <p:nvPr>
            <p:ph type="ctrTitle"/>
          </p:nvPr>
        </p:nvSpPr>
        <p:spPr>
          <a:xfrm>
            <a:off x="3494315" y="4075380"/>
            <a:ext cx="8199938" cy="1649345"/>
          </a:xfrm>
        </p:spPr>
        <p:txBody>
          <a:bodyPr/>
          <a:lstStyle/>
          <a:p>
            <a:pPr lvl="0"/>
            <a:br>
              <a:rPr lang="en-US" sz="4400" dirty="0">
                <a:ea typeface="Calibri"/>
                <a:cs typeface="Times New Roman"/>
              </a:rPr>
            </a:br>
            <a:r>
              <a:rPr lang="en-US" sz="4000" b="1" dirty="0">
                <a:ea typeface="Calibri"/>
                <a:cs typeface="Times New Roman"/>
              </a:rPr>
              <a:t>Student Health Information:</a:t>
            </a:r>
            <a:br>
              <a:rPr lang="en-US" sz="4000" b="1" dirty="0">
                <a:ea typeface="Calibri"/>
                <a:cs typeface="Times New Roman"/>
              </a:rPr>
            </a:br>
            <a:r>
              <a:rPr lang="en-US" sz="4000" b="1" dirty="0">
                <a:ea typeface="Calibri"/>
                <a:cs typeface="Times New Roman"/>
              </a:rPr>
              <a:t>HIPAA, FERPA and Treatment Records</a:t>
            </a:r>
            <a:br>
              <a:rPr lang="en-US" sz="5400" dirty="0">
                <a:latin typeface="Calibri"/>
                <a:ea typeface="Calibri"/>
                <a:cs typeface="Times New Roman"/>
              </a:rPr>
            </a:br>
            <a:endParaRPr lang="en-US" sz="5400" dirty="0"/>
          </a:p>
        </p:txBody>
      </p:sp>
      <p:sp>
        <p:nvSpPr>
          <p:cNvPr id="5" name="Slide Number Placeholder 4"/>
          <p:cNvSpPr>
            <a:spLocks noGrp="1"/>
          </p:cNvSpPr>
          <p:nvPr>
            <p:ph type="sldNum" sz="quarter" idx="4294967295"/>
          </p:nvPr>
        </p:nvSpPr>
        <p:spPr>
          <a:xfrm>
            <a:off x="11766550" y="6446838"/>
            <a:ext cx="425450" cy="280987"/>
          </a:xfrm>
        </p:spPr>
        <p:txBody>
          <a:bodyPr/>
          <a:lstStyle/>
          <a:p>
            <a:fld id="{975F859B-2565-4C4B-8F59-CDA04D02ECAD}" type="slidenum">
              <a:rPr lang="en-US" smtClean="0"/>
              <a:pPr/>
              <a:t>18</a:t>
            </a:fld>
            <a:endParaRPr lang="en-US" dirty="0"/>
          </a:p>
        </p:txBody>
      </p:sp>
    </p:spTree>
    <p:extLst>
      <p:ext uri="{BB962C8B-B14F-4D97-AF65-F5344CB8AC3E}">
        <p14:creationId xmlns:p14="http://schemas.microsoft.com/office/powerpoint/2010/main" val="31226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 vs. HIPAA – Which Rule Applies?</a:t>
            </a:r>
          </a:p>
        </p:txBody>
      </p:sp>
      <p:sp>
        <p:nvSpPr>
          <p:cNvPr id="3" name="Content Placeholder 2"/>
          <p:cNvSpPr>
            <a:spLocks noGrp="1"/>
          </p:cNvSpPr>
          <p:nvPr>
            <p:ph idx="1"/>
          </p:nvPr>
        </p:nvSpPr>
        <p:spPr>
          <a:xfrm>
            <a:off x="625641" y="1528997"/>
            <a:ext cx="10982425" cy="4703963"/>
          </a:xfrm>
        </p:spPr>
        <p:txBody>
          <a:bodyPr/>
          <a:lstStyle/>
          <a:p>
            <a:pPr marL="365760">
              <a:spcBef>
                <a:spcPts val="400"/>
              </a:spcBef>
              <a:spcAft>
                <a:spcPts val="600"/>
              </a:spcAft>
            </a:pPr>
            <a:r>
              <a:rPr lang="en-US" dirty="0"/>
              <a:t>To the extent that treatment records are held by a HIPAA-covered entity, the records in the hands of the HIPAA-covered entity would be subject to HIPAA.  </a:t>
            </a:r>
          </a:p>
          <a:p>
            <a:pPr marL="365760">
              <a:spcBef>
                <a:spcPts val="400"/>
              </a:spcBef>
              <a:spcAft>
                <a:spcPts val="600"/>
              </a:spcAft>
            </a:pPr>
            <a:r>
              <a:rPr lang="en-US" dirty="0"/>
              <a:t>The records in the hands of the FERPA educational entity would generally be subject to FERPA and not HIPAA.</a:t>
            </a:r>
          </a:p>
          <a:p>
            <a:pPr marL="365760">
              <a:spcBef>
                <a:spcPts val="400"/>
              </a:spcBef>
              <a:spcAft>
                <a:spcPts val="600"/>
              </a:spcAft>
            </a:pPr>
            <a:r>
              <a:rPr lang="en-US" b="1" dirty="0"/>
              <a:t>As a general rule, FERPA rather than HIPAA applies to records of non-post-secondary educational agencies or institutions.</a:t>
            </a:r>
          </a:p>
          <a:p>
            <a:pPr marL="365760">
              <a:spcBef>
                <a:spcPts val="400"/>
              </a:spcBef>
              <a:spcAft>
                <a:spcPts val="600"/>
              </a:spcAft>
            </a:pPr>
            <a:r>
              <a:rPr lang="en-US" dirty="0"/>
              <a:t>See </a:t>
            </a:r>
            <a:r>
              <a:rPr lang="en-US" dirty="0">
                <a:hlinkClick r:id="rId2"/>
              </a:rPr>
              <a:t>Joint Guidance on the Application of FERPA and HIPAA to Student Records </a:t>
            </a:r>
            <a:r>
              <a:rPr lang="en-US" dirty="0"/>
              <a:t>by US DHHS and US DoE</a:t>
            </a:r>
          </a:p>
          <a:p>
            <a:endParaRPr lang="en-US"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19</a:t>
            </a:fld>
            <a:endParaRPr lang="en-US" dirty="0"/>
          </a:p>
        </p:txBody>
      </p:sp>
    </p:spTree>
    <p:extLst>
      <p:ext uri="{BB962C8B-B14F-4D97-AF65-F5344CB8AC3E}">
        <p14:creationId xmlns:p14="http://schemas.microsoft.com/office/powerpoint/2010/main" val="40014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5"/>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54861"/>
            <a:ext cx="12192000" cy="6049056"/>
          </a:xfrm>
          <a:prstGeom prst="rect">
            <a:avLst/>
          </a:prstGeom>
        </p:spPr>
      </p:pic>
      <p:sp>
        <p:nvSpPr>
          <p:cNvPr id="2" name="Title 1"/>
          <p:cNvSpPr>
            <a:spLocks noGrp="1"/>
          </p:cNvSpPr>
          <p:nvPr>
            <p:ph type="title"/>
          </p:nvPr>
        </p:nvSpPr>
        <p:spPr/>
        <p:txBody>
          <a:bodyPr/>
          <a:lstStyle/>
          <a:p>
            <a:r>
              <a:rPr lang="en-US" dirty="0"/>
              <a:t>Topics for Discussion:</a:t>
            </a:r>
          </a:p>
        </p:txBody>
      </p:sp>
      <p:sp>
        <p:nvSpPr>
          <p:cNvPr id="3" name="Content Placeholder 2"/>
          <p:cNvSpPr>
            <a:spLocks noGrp="1"/>
          </p:cNvSpPr>
          <p:nvPr>
            <p:ph idx="1"/>
          </p:nvPr>
        </p:nvSpPr>
        <p:spPr>
          <a:xfrm>
            <a:off x="625642" y="1447337"/>
            <a:ext cx="10972800" cy="4224662"/>
          </a:xfrm>
        </p:spPr>
        <p:txBody>
          <a:bodyPr/>
          <a:lstStyle/>
          <a:p>
            <a:pPr marL="742950" indent="-742950">
              <a:buFont typeface="+mj-lt"/>
              <a:buAutoNum type="arabicPeriod"/>
            </a:pPr>
            <a:r>
              <a:rPr lang="en-US" sz="3200" dirty="0">
                <a:solidFill>
                  <a:schemeClr val="tx2"/>
                </a:solidFill>
              </a:rPr>
              <a:t>Overview </a:t>
            </a:r>
          </a:p>
          <a:p>
            <a:pPr marL="742950" lvl="0" indent="-742950">
              <a:buClr>
                <a:srgbClr val="0E416B"/>
              </a:buClr>
              <a:buFont typeface="+mj-lt"/>
              <a:buAutoNum type="arabicPeriod"/>
            </a:pPr>
            <a:r>
              <a:rPr lang="en-US" sz="3200" dirty="0">
                <a:solidFill>
                  <a:schemeClr val="tx2"/>
                </a:solidFill>
              </a:rPr>
              <a:t>What is HIPAA</a:t>
            </a:r>
          </a:p>
          <a:p>
            <a:pPr marL="742950" indent="-742950">
              <a:buFont typeface="+mj-lt"/>
              <a:buAutoNum type="arabicPeriod"/>
            </a:pPr>
            <a:r>
              <a:rPr lang="en-US" sz="3200" dirty="0">
                <a:solidFill>
                  <a:schemeClr val="tx2"/>
                </a:solidFill>
              </a:rPr>
              <a:t>What is FERPA </a:t>
            </a:r>
          </a:p>
          <a:p>
            <a:pPr marL="742950" indent="-742950">
              <a:buFont typeface="+mj-lt"/>
              <a:buAutoNum type="arabicPeriod"/>
            </a:pPr>
            <a:r>
              <a:rPr lang="en-US" sz="3200" dirty="0">
                <a:solidFill>
                  <a:schemeClr val="tx2"/>
                </a:solidFill>
              </a:rPr>
              <a:t>Student Health Information: FERPA, Treatment Records and HIPAA</a:t>
            </a:r>
          </a:p>
          <a:p>
            <a:pPr marL="742950" indent="-742950">
              <a:buFont typeface="+mj-lt"/>
              <a:buAutoNum type="arabicPeriod"/>
            </a:pPr>
            <a:endParaRPr lang="en-US" sz="3200"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2</a:t>
            </a:fld>
            <a:endParaRPr lang="en-US" dirty="0"/>
          </a:p>
        </p:txBody>
      </p:sp>
      <p:sp>
        <p:nvSpPr>
          <p:cNvPr id="7" name="Picture Placeholder 6"/>
          <p:cNvSpPr>
            <a:spLocks noGrp="1"/>
          </p:cNvSpPr>
          <p:nvPr>
            <p:ph type="pic" sz="quarter" idx="30"/>
          </p:nvPr>
        </p:nvSpPr>
        <p:spPr/>
      </p:sp>
    </p:spTree>
    <p:extLst>
      <p:ext uri="{BB962C8B-B14F-4D97-AF65-F5344CB8AC3E}">
        <p14:creationId xmlns:p14="http://schemas.microsoft.com/office/powerpoint/2010/main" val="11874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 vs HIPAA</a:t>
            </a:r>
          </a:p>
        </p:txBody>
      </p:sp>
      <p:sp>
        <p:nvSpPr>
          <p:cNvPr id="3" name="Content Placeholder 2"/>
          <p:cNvSpPr>
            <a:spLocks noGrp="1"/>
          </p:cNvSpPr>
          <p:nvPr>
            <p:ph idx="1"/>
          </p:nvPr>
        </p:nvSpPr>
        <p:spPr/>
        <p:txBody>
          <a:bodyPr/>
          <a:lstStyle/>
          <a:p>
            <a:r>
              <a:rPr lang="en-US" dirty="0"/>
              <a:t>Does FERPA or HIPAA apply to student health records maintained by a health care provider acting for a FERPA-covered elementary or secondary school that is not employed by the school? </a:t>
            </a:r>
          </a:p>
          <a:p>
            <a:pPr lvl="1"/>
            <a:r>
              <a:rPr lang="en-US" dirty="0"/>
              <a:t>Health records that directly relate to students and are maintained by a healthcare provider, such as a third party contractor, acting for a FERPA-covered elementary or secondary school, would qualify as education records subject to FERPA regardless of whether the healthcare provider is employed by the school. </a:t>
            </a:r>
          </a:p>
          <a:p>
            <a:pPr lvl="1"/>
            <a:r>
              <a:rPr lang="en-US" dirty="0"/>
              <a:t>Student health records that are maintained by a health care provider that provides services directly to students and that is not acting for a FERPA-covered educational agency or institution do not constitute FERPA-protected education records. </a:t>
            </a:r>
          </a:p>
          <a:p>
            <a:pPr lvl="2"/>
            <a:r>
              <a:rPr lang="en-US" dirty="0"/>
              <a:t>Example: records created and maintained by a public health nurse who provides immunizations to students on a FERPA-covered elementary or secondary school’s grounds, but who is not acting for the school, would not qualify as “education records” under FERPA. </a:t>
            </a:r>
          </a:p>
        </p:txBody>
      </p:sp>
      <p:sp>
        <p:nvSpPr>
          <p:cNvPr id="5" name="Slide Number Placeholder 4"/>
          <p:cNvSpPr>
            <a:spLocks noGrp="1"/>
          </p:cNvSpPr>
          <p:nvPr>
            <p:ph type="sldNum" sz="quarter" idx="4"/>
          </p:nvPr>
        </p:nvSpPr>
        <p:spPr/>
        <p:txBody>
          <a:bodyPr/>
          <a:lstStyle/>
          <a:p>
            <a:fld id="{975F859B-2565-4C4B-8F59-CDA04D02ECAD}" type="slidenum">
              <a:rPr lang="en-US" smtClean="0"/>
              <a:pPr/>
              <a:t>20</a:t>
            </a:fld>
            <a:endParaRPr lang="en-US" dirty="0"/>
          </a:p>
        </p:txBody>
      </p:sp>
    </p:spTree>
    <p:extLst>
      <p:ext uri="{BB962C8B-B14F-4D97-AF65-F5344CB8AC3E}">
        <p14:creationId xmlns:p14="http://schemas.microsoft.com/office/powerpoint/2010/main" val="327277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61084"/>
            <a:ext cx="12192000" cy="5943805"/>
          </a:xfrm>
        </p:spPr>
      </p:pic>
      <p:sp>
        <p:nvSpPr>
          <p:cNvPr id="3" name="Text Placeholder 2"/>
          <p:cNvSpPr>
            <a:spLocks noGrp="1"/>
          </p:cNvSpPr>
          <p:nvPr>
            <p:ph type="body" sz="quarter" idx="36"/>
          </p:nvPr>
        </p:nvSpPr>
        <p:spPr>
          <a:xfrm>
            <a:off x="0" y="2157183"/>
            <a:ext cx="12192000" cy="3015181"/>
          </a:xfrm>
        </p:spPr>
        <p:txBody>
          <a:bodyPr/>
          <a:lstStyle/>
          <a:p>
            <a:r>
              <a:rPr lang="en-US" dirty="0"/>
              <a:t> </a:t>
            </a:r>
          </a:p>
        </p:txBody>
      </p:sp>
      <p:sp>
        <p:nvSpPr>
          <p:cNvPr id="4" name="Text Placeholder 3"/>
          <p:cNvSpPr>
            <a:spLocks noGrp="1"/>
          </p:cNvSpPr>
          <p:nvPr>
            <p:ph type="body" sz="quarter" idx="35"/>
          </p:nvPr>
        </p:nvSpPr>
        <p:spPr>
          <a:solidFill>
            <a:schemeClr val="tx2">
              <a:alpha val="92000"/>
            </a:schemeClr>
          </a:solidFill>
        </p:spPr>
        <p:txBody>
          <a:bodyPr/>
          <a:lstStyle/>
          <a:p>
            <a:endParaRPr lang="en-US" dirty="0"/>
          </a:p>
        </p:txBody>
      </p:sp>
      <p:sp>
        <p:nvSpPr>
          <p:cNvPr id="5" name="Title 4"/>
          <p:cNvSpPr>
            <a:spLocks noGrp="1"/>
          </p:cNvSpPr>
          <p:nvPr>
            <p:ph type="title"/>
          </p:nvPr>
        </p:nvSpPr>
        <p:spPr>
          <a:xfrm>
            <a:off x="194520" y="1221801"/>
            <a:ext cx="5318591" cy="1068103"/>
          </a:xfrm>
        </p:spPr>
        <p:txBody>
          <a:bodyPr/>
          <a:lstStyle/>
          <a:p>
            <a:r>
              <a:rPr lang="en-US" dirty="0"/>
              <a:t>Thank you! Questions?</a:t>
            </a:r>
          </a:p>
        </p:txBody>
      </p:sp>
      <p:sp>
        <p:nvSpPr>
          <p:cNvPr id="15" name="Rectangle 14"/>
          <p:cNvSpPr/>
          <p:nvPr/>
        </p:nvSpPr>
        <p:spPr>
          <a:xfrm>
            <a:off x="-771897" y="3169762"/>
            <a:ext cx="2600697" cy="369332"/>
          </a:xfrm>
          <a:prstGeom prst="rect">
            <a:avLst/>
          </a:prstGeom>
        </p:spPr>
        <p:txBody>
          <a:bodyPr wrap="square">
            <a:spAutoFit/>
          </a:bodyPr>
          <a:lstStyle/>
          <a:p>
            <a:pPr marL="1554480"/>
            <a:r>
              <a:rPr lang="en-US" b="1" dirty="0">
                <a:solidFill>
                  <a:schemeClr val="bg1"/>
                </a:solidFill>
                <a:cs typeface="Arial" panose="020B0604020202020204" pitchFamily="34" charset="0"/>
              </a:rPr>
              <a:t>Photo</a:t>
            </a:r>
            <a:endParaRPr lang="en-US" dirty="0">
              <a:solidFill>
                <a:schemeClr val="bg1"/>
              </a:solidFill>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20" y="2595640"/>
            <a:ext cx="1859218" cy="2272834"/>
          </a:xfrm>
          <a:prstGeom prst="rect">
            <a:avLst/>
          </a:prstGeom>
        </p:spPr>
      </p:pic>
      <p:sp>
        <p:nvSpPr>
          <p:cNvPr id="9" name="Rectangle 8"/>
          <p:cNvSpPr/>
          <p:nvPr/>
        </p:nvSpPr>
        <p:spPr>
          <a:xfrm>
            <a:off x="602148" y="2767058"/>
            <a:ext cx="5933440" cy="2000548"/>
          </a:xfrm>
          <a:prstGeom prst="rect">
            <a:avLst/>
          </a:prstGeom>
        </p:spPr>
        <p:txBody>
          <a:bodyPr wrap="square">
            <a:spAutoFit/>
          </a:bodyPr>
          <a:lstStyle/>
          <a:p>
            <a:pPr marL="1554480" algn="just"/>
            <a:r>
              <a:rPr lang="en-US" sz="2400" b="1" dirty="0">
                <a:cs typeface="Arial" panose="020B0604020202020204" pitchFamily="34" charset="0"/>
              </a:rPr>
              <a:t>Pamela E. Hepp</a:t>
            </a:r>
          </a:p>
          <a:p>
            <a:pPr marL="1554480" algn="just"/>
            <a:r>
              <a:rPr lang="en-US" sz="2400" dirty="0">
                <a:cs typeface="Arial" panose="020B0604020202020204" pitchFamily="34" charset="0"/>
              </a:rPr>
              <a:t>Shareholder</a:t>
            </a:r>
          </a:p>
          <a:p>
            <a:pPr marL="1554480" algn="just"/>
            <a:r>
              <a:rPr lang="en-US" sz="2400" dirty="0">
                <a:cs typeface="Arial" panose="020B0604020202020204" pitchFamily="34" charset="0"/>
              </a:rPr>
              <a:t>Buchanan Ingersoll &amp; Rooney</a:t>
            </a:r>
          </a:p>
          <a:p>
            <a:pPr marL="1554480" algn="just"/>
            <a:r>
              <a:rPr lang="en-US" sz="2400" dirty="0">
                <a:cs typeface="Arial" panose="020B0604020202020204" pitchFamily="34" charset="0"/>
                <a:hlinkClick r:id="rId4"/>
              </a:rPr>
              <a:t>pamela.hepp@bipc.com</a:t>
            </a:r>
            <a:r>
              <a:rPr lang="en-US" sz="2400" dirty="0">
                <a:cs typeface="Arial" panose="020B0604020202020204" pitchFamily="34" charset="0"/>
              </a:rPr>
              <a:t> </a:t>
            </a:r>
          </a:p>
          <a:p>
            <a:pPr marL="1554480" algn="just"/>
            <a:r>
              <a:rPr lang="en-US" sz="2400" dirty="0">
                <a:cs typeface="Arial" panose="020B0604020202020204" pitchFamily="34" charset="0"/>
              </a:rPr>
              <a:t>(412) 562-1418</a:t>
            </a:r>
          </a:p>
        </p:txBody>
      </p:sp>
    </p:spTree>
    <p:extLst>
      <p:ext uri="{BB962C8B-B14F-4D97-AF65-F5344CB8AC3E}">
        <p14:creationId xmlns:p14="http://schemas.microsoft.com/office/powerpoint/2010/main" val="37414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Sources of Duties to Protect Information</a:t>
            </a:r>
            <a:br>
              <a:rPr lang="en-US" dirty="0"/>
            </a:br>
            <a:endParaRPr lang="en-US" dirty="0"/>
          </a:p>
        </p:txBody>
      </p:sp>
      <p:sp>
        <p:nvSpPr>
          <p:cNvPr id="3" name="Content Placeholder 2"/>
          <p:cNvSpPr>
            <a:spLocks noGrp="1"/>
          </p:cNvSpPr>
          <p:nvPr>
            <p:ph idx="1"/>
          </p:nvPr>
        </p:nvSpPr>
        <p:spPr>
          <a:xfrm>
            <a:off x="677402" y="1633928"/>
            <a:ext cx="10972800" cy="4186940"/>
          </a:xfrm>
        </p:spPr>
        <p:txBody>
          <a:bodyPr/>
          <a:lstStyle/>
          <a:p>
            <a:r>
              <a:rPr lang="en-US" dirty="0"/>
              <a:t>Health Insurance Portability and Accountability Act of 1996 (“HIPAA”) - 42 U.S. Code § 1320d; 45 CFR Parts 160 and 164</a:t>
            </a:r>
          </a:p>
          <a:p>
            <a:r>
              <a:rPr lang="en-US" dirty="0"/>
              <a:t>Family Educational Rights and Privacy Act (“FERPA”) - 20 U.S.C. § 1232; 34 CFR § 99.31</a:t>
            </a:r>
          </a:p>
          <a:p>
            <a:r>
              <a:rPr lang="en-US" dirty="0"/>
              <a:t>More Restrictive Federal or State Laws </a:t>
            </a:r>
          </a:p>
          <a:p>
            <a:endParaRPr lang="en-US" dirty="0"/>
          </a:p>
          <a:p>
            <a:endParaRPr lang="en-US" dirty="0"/>
          </a:p>
        </p:txBody>
      </p:sp>
      <p:sp>
        <p:nvSpPr>
          <p:cNvPr id="4" name="Slide Number Placeholder 3"/>
          <p:cNvSpPr>
            <a:spLocks noGrp="1"/>
          </p:cNvSpPr>
          <p:nvPr>
            <p:ph type="sldNum" sz="quarter" idx="4"/>
          </p:nvPr>
        </p:nvSpPr>
        <p:spPr/>
        <p:txBody>
          <a:bodyPr/>
          <a:lstStyle/>
          <a:p>
            <a:fld id="{975F859B-2565-4C4B-8F59-CDA04D02ECAD}" type="slidenum">
              <a:rPr lang="en-US" smtClean="0"/>
              <a:pPr/>
              <a:t>3</a:t>
            </a:fld>
            <a:endParaRPr lang="en-US" dirty="0"/>
          </a:p>
        </p:txBody>
      </p:sp>
    </p:spTree>
    <p:extLst>
      <p:ext uri="{BB962C8B-B14F-4D97-AF65-F5344CB8AC3E}">
        <p14:creationId xmlns:p14="http://schemas.microsoft.com/office/powerpoint/2010/main" val="36867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109" b="8109"/>
          <a:stretch>
            <a:fillRect/>
          </a:stretch>
        </p:blipFill>
        <p:spPr/>
      </p:pic>
      <p:sp>
        <p:nvSpPr>
          <p:cNvPr id="3" name="Text Placeholder 2"/>
          <p:cNvSpPr>
            <a:spLocks noGrp="1"/>
          </p:cNvSpPr>
          <p:nvPr>
            <p:ph type="body" sz="quarter" idx="27"/>
          </p:nvPr>
        </p:nvSpPr>
        <p:spPr>
          <a:xfrm flipH="1">
            <a:off x="4786603" y="4010064"/>
            <a:ext cx="7416707" cy="1649345"/>
          </a:xfrm>
          <a:solidFill>
            <a:schemeClr val="tx2">
              <a:alpha val="95000"/>
            </a:schemeClr>
          </a:solidFill>
        </p:spPr>
        <p:txBody>
          <a:bodyPr/>
          <a:lstStyle/>
          <a:p>
            <a:endParaRPr lang="en-US" dirty="0"/>
          </a:p>
        </p:txBody>
      </p:sp>
      <p:sp>
        <p:nvSpPr>
          <p:cNvPr id="4" name="Title 3"/>
          <p:cNvSpPr>
            <a:spLocks noGrp="1"/>
          </p:cNvSpPr>
          <p:nvPr>
            <p:ph type="ctrTitle"/>
          </p:nvPr>
        </p:nvSpPr>
        <p:spPr>
          <a:xfrm>
            <a:off x="5001207" y="4010064"/>
            <a:ext cx="7016621" cy="1649345"/>
          </a:xfrm>
        </p:spPr>
        <p:txBody>
          <a:bodyPr/>
          <a:lstStyle/>
          <a:p>
            <a:r>
              <a:rPr lang="en-US" sz="4000" b="1" dirty="0"/>
              <a:t>HIPAA</a:t>
            </a:r>
          </a:p>
        </p:txBody>
      </p:sp>
    </p:spTree>
    <p:extLst>
      <p:ext uri="{BB962C8B-B14F-4D97-AF65-F5344CB8AC3E}">
        <p14:creationId xmlns:p14="http://schemas.microsoft.com/office/powerpoint/2010/main" val="28918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Subject to HIPAA?</a:t>
            </a:r>
          </a:p>
        </p:txBody>
      </p:sp>
      <p:sp>
        <p:nvSpPr>
          <p:cNvPr id="3" name="Content Placeholder 2"/>
          <p:cNvSpPr>
            <a:spLocks noGrp="1"/>
          </p:cNvSpPr>
          <p:nvPr>
            <p:ph idx="1"/>
          </p:nvPr>
        </p:nvSpPr>
        <p:spPr/>
        <p:txBody>
          <a:bodyPr/>
          <a:lstStyle/>
          <a:p>
            <a:pPr>
              <a:spcBef>
                <a:spcPts val="300"/>
              </a:spcBef>
              <a:spcAft>
                <a:spcPts val="300"/>
              </a:spcAft>
            </a:pPr>
            <a:r>
              <a:rPr lang="en-US" dirty="0"/>
              <a:t>Applies only to:</a:t>
            </a:r>
          </a:p>
          <a:p>
            <a:pPr lvl="1">
              <a:spcBef>
                <a:spcPts val="300"/>
              </a:spcBef>
              <a:spcAft>
                <a:spcPts val="300"/>
              </a:spcAft>
              <a:buFont typeface="Arial" panose="020B0604020202020204" pitchFamily="34" charset="0"/>
              <a:buChar char="•"/>
            </a:pPr>
            <a:r>
              <a:rPr lang="en-US" sz="2800" dirty="0"/>
              <a:t>Covered entities: </a:t>
            </a:r>
          </a:p>
          <a:p>
            <a:pPr lvl="2">
              <a:spcBef>
                <a:spcPts val="300"/>
              </a:spcBef>
              <a:spcAft>
                <a:spcPts val="300"/>
              </a:spcAft>
              <a:buFont typeface="Arial" panose="020B0604020202020204" pitchFamily="34" charset="0"/>
              <a:buChar char="•"/>
            </a:pPr>
            <a:r>
              <a:rPr lang="en-US" sz="2400" dirty="0"/>
              <a:t>Certain health care providers</a:t>
            </a:r>
          </a:p>
          <a:p>
            <a:pPr lvl="2">
              <a:spcBef>
                <a:spcPts val="300"/>
              </a:spcBef>
              <a:spcAft>
                <a:spcPts val="300"/>
              </a:spcAft>
              <a:buFont typeface="Arial" panose="020B0604020202020204" pitchFamily="34" charset="0"/>
              <a:buChar char="•"/>
            </a:pPr>
            <a:r>
              <a:rPr lang="en-US" sz="2400" dirty="0"/>
              <a:t>Health plans </a:t>
            </a:r>
          </a:p>
          <a:p>
            <a:pPr lvl="2">
              <a:spcBef>
                <a:spcPts val="300"/>
              </a:spcBef>
              <a:spcAft>
                <a:spcPts val="300"/>
              </a:spcAft>
              <a:buFont typeface="Arial" panose="020B0604020202020204" pitchFamily="34" charset="0"/>
              <a:buChar char="•"/>
            </a:pPr>
            <a:r>
              <a:rPr lang="en-US" sz="2400" dirty="0"/>
              <a:t>Healthcare clearinghouses</a:t>
            </a:r>
          </a:p>
          <a:p>
            <a:pPr lvl="1">
              <a:spcBef>
                <a:spcPts val="300"/>
              </a:spcBef>
              <a:spcAft>
                <a:spcPts val="300"/>
              </a:spcAft>
              <a:buFont typeface="Arial" panose="020B0604020202020204" pitchFamily="34" charset="0"/>
              <a:buChar char="•"/>
            </a:pPr>
            <a:r>
              <a:rPr lang="en-US" sz="2800" dirty="0"/>
              <a:t>Business associates:</a:t>
            </a:r>
          </a:p>
          <a:p>
            <a:pPr lvl="2">
              <a:spcBef>
                <a:spcPts val="300"/>
              </a:spcBef>
              <a:spcAft>
                <a:spcPts val="300"/>
              </a:spcAft>
              <a:buFont typeface="Arial" panose="020B0604020202020204" pitchFamily="34" charset="0"/>
              <a:buChar char="•"/>
            </a:pPr>
            <a:r>
              <a:rPr lang="en-US" sz="2400" dirty="0"/>
              <a:t>a person or entity that performs certain functions or activities that involve use or disclosure of PHI on behalf of, or provides services to a covered entity.</a:t>
            </a:r>
          </a:p>
          <a:p>
            <a:pPr lvl="1">
              <a:spcBef>
                <a:spcPts val="300"/>
              </a:spcBef>
              <a:spcAft>
                <a:spcPts val="300"/>
              </a:spcAft>
              <a:buFont typeface="Arial" panose="020B0604020202020204" pitchFamily="34" charset="0"/>
              <a:buChar char="•"/>
            </a:pPr>
            <a:r>
              <a:rPr lang="en-US" sz="2800" dirty="0"/>
              <a:t>Subcontractor business associates</a:t>
            </a:r>
          </a:p>
          <a:p>
            <a:pPr lvl="1">
              <a:spcBef>
                <a:spcPts val="300"/>
              </a:spcBef>
              <a:spcAft>
                <a:spcPts val="300"/>
              </a:spcAft>
              <a:buFont typeface="Arial" panose="020B0604020202020204" pitchFamily="34" charset="0"/>
              <a:buChar char="•"/>
            </a:pPr>
            <a:endParaRPr lang="en-US" sz="2800" dirty="0"/>
          </a:p>
          <a:p>
            <a:endParaRPr lang="en-US"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5</a:t>
            </a:fld>
            <a:endParaRPr lang="en-US" dirty="0"/>
          </a:p>
        </p:txBody>
      </p:sp>
    </p:spTree>
    <p:extLst>
      <p:ext uri="{BB962C8B-B14F-4D97-AF65-F5344CB8AC3E}">
        <p14:creationId xmlns:p14="http://schemas.microsoft.com/office/powerpoint/2010/main" val="301935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is Subject to HIPAA</a:t>
            </a:r>
          </a:p>
        </p:txBody>
      </p:sp>
      <p:sp>
        <p:nvSpPr>
          <p:cNvPr id="3" name="Content Placeholder 2"/>
          <p:cNvSpPr>
            <a:spLocks noGrp="1"/>
          </p:cNvSpPr>
          <p:nvPr>
            <p:ph idx="1"/>
          </p:nvPr>
        </p:nvSpPr>
        <p:spPr/>
        <p:txBody>
          <a:bodyPr/>
          <a:lstStyle/>
          <a:p>
            <a:r>
              <a:rPr lang="en-US" dirty="0"/>
              <a:t>Applies to Protected Health Information (PHI), which is defined as i</a:t>
            </a:r>
            <a:r>
              <a:rPr lang="en-US" altLang="en-US" sz="2800" dirty="0"/>
              <a:t>ndividually identifiable health information maintained in any form (not just electronic records) and which:</a:t>
            </a:r>
          </a:p>
          <a:p>
            <a:pPr lvl="1">
              <a:buFont typeface="Arial" panose="020B0604020202020204" pitchFamily="34" charset="0"/>
              <a:buChar char="•"/>
            </a:pPr>
            <a:r>
              <a:rPr lang="en-US" dirty="0"/>
              <a:t>Identifies or could be used to identify the individual</a:t>
            </a:r>
          </a:p>
          <a:p>
            <a:pPr lvl="1">
              <a:buFont typeface="Arial" panose="020B0604020202020204" pitchFamily="34" charset="0"/>
              <a:buChar char="•"/>
            </a:pPr>
            <a:r>
              <a:rPr lang="en-US" dirty="0"/>
              <a:t>Relates to past, present or future physical or mental health condition of an individual or payment related to the provision of health care </a:t>
            </a:r>
          </a:p>
          <a:p>
            <a:pPr>
              <a:buFont typeface="Arial" panose="020B0604020202020204" pitchFamily="34" charset="0"/>
              <a:buChar char="•"/>
            </a:pPr>
            <a:r>
              <a:rPr lang="en-US" dirty="0"/>
              <a:t>Note that education records and treatment records as defined by FERPA are excluded from the definition of PHI</a:t>
            </a:r>
          </a:p>
          <a:p>
            <a:pPr fontAlgn="base">
              <a:spcBef>
                <a:spcPts val="200"/>
              </a:spcBef>
            </a:pPr>
            <a:endParaRPr lang="en-US" dirty="0">
              <a:effectLst>
                <a:outerShdw sx="0" sy="0">
                  <a:srgbClr val="000000"/>
                </a:outerShdw>
              </a:effectLst>
            </a:endParaRPr>
          </a:p>
          <a:p>
            <a:pPr marL="0" indent="0" fontAlgn="base">
              <a:spcBef>
                <a:spcPts val="200"/>
              </a:spcBef>
              <a:buNone/>
            </a:pPr>
            <a:endParaRPr lang="en-US" dirty="0">
              <a:effectLst>
                <a:outerShdw sx="0" sy="0">
                  <a:srgbClr val="000000"/>
                </a:outerShdw>
              </a:effectLst>
            </a:endParaRPr>
          </a:p>
          <a:p>
            <a:pPr marL="914400" lvl="2" indent="0">
              <a:buNone/>
            </a:pPr>
            <a:endParaRPr lang="en-US" altLang="en-US" sz="2800" dirty="0"/>
          </a:p>
        </p:txBody>
      </p:sp>
      <p:sp>
        <p:nvSpPr>
          <p:cNvPr id="5" name="Slide Number Placeholder 4"/>
          <p:cNvSpPr>
            <a:spLocks noGrp="1"/>
          </p:cNvSpPr>
          <p:nvPr>
            <p:ph type="sldNum" sz="quarter" idx="4"/>
          </p:nvPr>
        </p:nvSpPr>
        <p:spPr/>
        <p:txBody>
          <a:bodyPr/>
          <a:lstStyle/>
          <a:p>
            <a:fld id="{975F859B-2565-4C4B-8F59-CDA04D02ECAD}" type="slidenum">
              <a:rPr lang="en-US" smtClean="0"/>
              <a:pPr/>
              <a:t>6</a:t>
            </a:fld>
            <a:endParaRPr lang="en-US" dirty="0"/>
          </a:p>
        </p:txBody>
      </p:sp>
    </p:spTree>
    <p:extLst>
      <p:ext uri="{BB962C8B-B14F-4D97-AF65-F5344CB8AC3E}">
        <p14:creationId xmlns:p14="http://schemas.microsoft.com/office/powerpoint/2010/main" val="19451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8343" y="1065497"/>
            <a:ext cx="6167114" cy="1389361"/>
          </a:xfrm>
        </p:spPr>
        <p:txBody>
          <a:bodyPr>
            <a:normAutofit fontScale="25000" lnSpcReduction="20000"/>
          </a:bodyPr>
          <a:lstStyle/>
          <a:p>
            <a:pPr marL="0" indent="0">
              <a:lnSpc>
                <a:spcPct val="130000"/>
              </a:lnSpc>
              <a:buNone/>
              <a:defRPr/>
            </a:pPr>
            <a:r>
              <a:rPr lang="en-US" altLang="en-US" sz="6400" b="1" dirty="0"/>
              <a:t>PHI is defined broadly – PHI includes information by which the identity of a patient can be determined with reasonable accuracy and speed either directly or by reference to other publically available information. </a:t>
            </a:r>
            <a:br>
              <a:rPr lang="en-US" altLang="en-US" sz="5200" b="1" dirty="0"/>
            </a:br>
            <a:br>
              <a:rPr lang="en-US" altLang="en-US" sz="5500" dirty="0"/>
            </a:br>
            <a:endParaRPr lang="en-US" sz="5500" dirty="0"/>
          </a:p>
          <a:p>
            <a:pPr>
              <a:lnSpc>
                <a:spcPct val="90000"/>
              </a:lnSpc>
              <a:buFont typeface="Arial"/>
              <a:buChar char="•"/>
              <a:defRPr/>
            </a:pPr>
            <a:endParaRPr lang="en-US" altLang="en-US" sz="3200" dirty="0"/>
          </a:p>
          <a:p>
            <a:endParaRPr lang="en-US" sz="3200" dirty="0"/>
          </a:p>
          <a:p>
            <a:endParaRPr lang="en-US" sz="3200" dirty="0"/>
          </a:p>
        </p:txBody>
      </p:sp>
      <p:sp>
        <p:nvSpPr>
          <p:cNvPr id="6" name="TextBox 5"/>
          <p:cNvSpPr txBox="1"/>
          <p:nvPr/>
        </p:nvSpPr>
        <p:spPr>
          <a:xfrm>
            <a:off x="2018580" y="2446023"/>
            <a:ext cx="3545309" cy="3942618"/>
          </a:xfrm>
          <a:prstGeom prst="rect">
            <a:avLst/>
          </a:prstGeom>
          <a:noFill/>
        </p:spPr>
        <p:txBody>
          <a:bodyPr wrap="square" rtlCol="0">
            <a:spAutoFit/>
          </a:bodyPr>
          <a:lstStyle/>
          <a:p>
            <a:pPr>
              <a:lnSpc>
                <a:spcPct val="90000"/>
              </a:lnSpc>
              <a:buFont typeface="Arial"/>
              <a:buChar char="•"/>
              <a:defRPr/>
            </a:pPr>
            <a:r>
              <a:rPr lang="en-US" sz="1400" dirty="0">
                <a:solidFill>
                  <a:schemeClr val="tx1">
                    <a:lumMod val="85000"/>
                    <a:lumOff val="15000"/>
                  </a:schemeClr>
                </a:solidFill>
              </a:rPr>
              <a:t> </a:t>
            </a:r>
            <a:r>
              <a:rPr lang="en-US" sz="1600" dirty="0">
                <a:solidFill>
                  <a:schemeClr val="tx1">
                    <a:lumMod val="85000"/>
                    <a:lumOff val="15000"/>
                  </a:schemeClr>
                </a:solidFill>
              </a:rPr>
              <a:t>Name/Address</a:t>
            </a:r>
          </a:p>
          <a:p>
            <a:pPr>
              <a:lnSpc>
                <a:spcPct val="90000"/>
              </a:lnSpc>
              <a:buFont typeface="Arial"/>
              <a:buChar char="•"/>
              <a:defRPr/>
            </a:pPr>
            <a:endParaRPr lang="en-US" sz="1600" dirty="0">
              <a:solidFill>
                <a:schemeClr val="tx1">
                  <a:lumMod val="85000"/>
                  <a:lumOff val="15000"/>
                </a:schemeClr>
              </a:solidFill>
            </a:endParaRPr>
          </a:p>
          <a:p>
            <a:pPr>
              <a:lnSpc>
                <a:spcPct val="90000"/>
              </a:lnSpc>
              <a:buFont typeface="Arial"/>
              <a:buChar char="•"/>
              <a:defRPr/>
            </a:pPr>
            <a:r>
              <a:rPr lang="en-US" sz="1600" dirty="0">
                <a:solidFill>
                  <a:schemeClr val="tx1">
                    <a:lumMod val="85000"/>
                    <a:lumOff val="15000"/>
                  </a:schemeClr>
                </a:solidFill>
              </a:rPr>
              <a:t>Medical Records, Films and Billing Documents</a:t>
            </a:r>
          </a:p>
          <a:p>
            <a:pPr>
              <a:lnSpc>
                <a:spcPct val="90000"/>
              </a:lnSpc>
              <a:buFont typeface="Arial"/>
              <a:buChar char="•"/>
              <a:defRPr/>
            </a:pPr>
            <a:endParaRPr lang="en-US" sz="1600" dirty="0">
              <a:solidFill>
                <a:schemeClr val="tx1">
                  <a:lumMod val="85000"/>
                  <a:lumOff val="15000"/>
                </a:schemeClr>
              </a:solidFill>
            </a:endParaRPr>
          </a:p>
          <a:p>
            <a:pPr>
              <a:lnSpc>
                <a:spcPct val="90000"/>
              </a:lnSpc>
              <a:buFont typeface="Arial"/>
              <a:buChar char="•"/>
              <a:defRPr/>
            </a:pPr>
            <a:r>
              <a:rPr lang="en-US" sz="1600" dirty="0">
                <a:solidFill>
                  <a:schemeClr val="tx1">
                    <a:lumMod val="85000"/>
                    <a:lumOff val="15000"/>
                  </a:schemeClr>
                </a:solidFill>
              </a:rPr>
              <a:t>Identifying Numbers</a:t>
            </a:r>
          </a:p>
          <a:p>
            <a:pPr lvl="1">
              <a:lnSpc>
                <a:spcPct val="90000"/>
              </a:lnSpc>
              <a:buFont typeface="Arial"/>
              <a:buChar char="•"/>
              <a:defRPr/>
            </a:pPr>
            <a:r>
              <a:rPr lang="en-US" sz="1600" dirty="0">
                <a:solidFill>
                  <a:schemeClr val="tx1">
                    <a:lumMod val="85000"/>
                    <a:lumOff val="15000"/>
                  </a:schemeClr>
                </a:solidFill>
              </a:rPr>
              <a:t>Medical Record Numbers</a:t>
            </a:r>
          </a:p>
          <a:p>
            <a:pPr lvl="1">
              <a:lnSpc>
                <a:spcPct val="90000"/>
              </a:lnSpc>
              <a:buFont typeface="Arial"/>
              <a:buChar char="•"/>
              <a:defRPr/>
            </a:pPr>
            <a:r>
              <a:rPr lang="en-US" sz="1600" dirty="0">
                <a:solidFill>
                  <a:schemeClr val="tx1">
                    <a:lumMod val="85000"/>
                    <a:lumOff val="15000"/>
                  </a:schemeClr>
                </a:solidFill>
              </a:rPr>
              <a:t>Social Security Numbers</a:t>
            </a:r>
          </a:p>
          <a:p>
            <a:pPr lvl="1">
              <a:lnSpc>
                <a:spcPct val="90000"/>
              </a:lnSpc>
              <a:buFont typeface="Arial"/>
              <a:buChar char="•"/>
              <a:defRPr/>
            </a:pPr>
            <a:r>
              <a:rPr lang="en-US" sz="1600" dirty="0">
                <a:solidFill>
                  <a:schemeClr val="tx1">
                    <a:lumMod val="85000"/>
                    <a:lumOff val="15000"/>
                  </a:schemeClr>
                </a:solidFill>
              </a:rPr>
              <a:t>Account Numbers</a:t>
            </a:r>
          </a:p>
          <a:p>
            <a:pPr lvl="1">
              <a:lnSpc>
                <a:spcPct val="90000"/>
              </a:lnSpc>
              <a:buFont typeface="Arial"/>
              <a:buChar char="•"/>
              <a:defRPr/>
            </a:pPr>
            <a:r>
              <a:rPr lang="en-US" sz="1600" dirty="0">
                <a:solidFill>
                  <a:schemeClr val="tx1">
                    <a:lumMod val="85000"/>
                    <a:lumOff val="15000"/>
                  </a:schemeClr>
                </a:solidFill>
              </a:rPr>
              <a:t>License/Certification Numbers</a:t>
            </a:r>
          </a:p>
          <a:p>
            <a:pPr lvl="1">
              <a:lnSpc>
                <a:spcPct val="90000"/>
              </a:lnSpc>
              <a:buFont typeface="Arial"/>
              <a:buChar char="•"/>
              <a:defRPr/>
            </a:pPr>
            <a:r>
              <a:rPr lang="en-US" sz="1600" dirty="0">
                <a:solidFill>
                  <a:schemeClr val="tx1">
                    <a:lumMod val="85000"/>
                    <a:lumOff val="15000"/>
                  </a:schemeClr>
                </a:solidFill>
              </a:rPr>
              <a:t>Vehicle Identifiers/Serial numbers/License plate numbers</a:t>
            </a:r>
          </a:p>
          <a:p>
            <a:pPr lvl="1">
              <a:lnSpc>
                <a:spcPct val="90000"/>
              </a:lnSpc>
              <a:buFont typeface="Arial"/>
              <a:buChar char="•"/>
              <a:defRPr/>
            </a:pPr>
            <a:r>
              <a:rPr lang="en-US" sz="1600" dirty="0">
                <a:solidFill>
                  <a:schemeClr val="tx1">
                    <a:lumMod val="85000"/>
                    <a:lumOff val="15000"/>
                  </a:schemeClr>
                </a:solidFill>
              </a:rPr>
              <a:t>Health Plan Numbers	</a:t>
            </a:r>
            <a:br>
              <a:rPr lang="en-US" sz="1600" dirty="0">
                <a:solidFill>
                  <a:schemeClr val="tx1">
                    <a:lumMod val="85000"/>
                    <a:lumOff val="15000"/>
                  </a:schemeClr>
                </a:solidFill>
              </a:rPr>
            </a:br>
            <a:endParaRPr lang="en-US" sz="1600" dirty="0">
              <a:solidFill>
                <a:schemeClr val="tx1">
                  <a:lumMod val="85000"/>
                  <a:lumOff val="15000"/>
                </a:schemeClr>
              </a:solidFill>
            </a:endParaRPr>
          </a:p>
          <a:p>
            <a:pPr>
              <a:lnSpc>
                <a:spcPct val="90000"/>
              </a:lnSpc>
              <a:buFont typeface="Arial"/>
              <a:buChar char="•"/>
              <a:defRPr/>
            </a:pPr>
            <a:r>
              <a:rPr lang="en-US" sz="1600" dirty="0">
                <a:solidFill>
                  <a:schemeClr val="tx1">
                    <a:lumMod val="85000"/>
                    <a:lumOff val="15000"/>
                  </a:schemeClr>
                </a:solidFill>
              </a:rPr>
              <a:t> Photos of patient</a:t>
            </a:r>
            <a:endParaRPr lang="en-US" sz="1400" dirty="0">
              <a:solidFill>
                <a:schemeClr val="tx1">
                  <a:lumMod val="85000"/>
                  <a:lumOff val="15000"/>
                </a:schemeClr>
              </a:solidFill>
            </a:endParaRPr>
          </a:p>
          <a:p>
            <a:pPr>
              <a:lnSpc>
                <a:spcPct val="90000"/>
              </a:lnSpc>
              <a:buFont typeface="Arial"/>
              <a:buChar char="•"/>
              <a:defRPr/>
            </a:pPr>
            <a:endParaRPr lang="en-US" altLang="en-US" dirty="0"/>
          </a:p>
          <a:p>
            <a:endParaRPr lang="en-US" dirty="0"/>
          </a:p>
        </p:txBody>
      </p:sp>
      <p:sp>
        <p:nvSpPr>
          <p:cNvPr id="7" name="TextBox 6"/>
          <p:cNvSpPr txBox="1"/>
          <p:nvPr/>
        </p:nvSpPr>
        <p:spPr>
          <a:xfrm>
            <a:off x="5761010" y="2454859"/>
            <a:ext cx="3836389" cy="3711785"/>
          </a:xfrm>
          <a:prstGeom prst="rect">
            <a:avLst/>
          </a:prstGeom>
          <a:noFill/>
        </p:spPr>
        <p:txBody>
          <a:bodyPr wrap="square" rtlCol="0">
            <a:spAutoFit/>
          </a:bodyPr>
          <a:lstStyle/>
          <a:p>
            <a:pPr>
              <a:lnSpc>
                <a:spcPct val="90000"/>
              </a:lnSpc>
              <a:buFont typeface="Arial"/>
              <a:buChar char="•"/>
              <a:defRPr/>
            </a:pPr>
            <a:r>
              <a:rPr lang="en-US" sz="1600" dirty="0">
                <a:solidFill>
                  <a:schemeClr val="tx1">
                    <a:lumMod val="85000"/>
                    <a:lumOff val="15000"/>
                  </a:schemeClr>
                </a:solidFill>
              </a:rPr>
              <a:t> Any dates related to any  </a:t>
            </a:r>
          </a:p>
          <a:p>
            <a:pPr>
              <a:lnSpc>
                <a:spcPct val="110000"/>
              </a:lnSpc>
              <a:defRPr/>
            </a:pPr>
            <a:r>
              <a:rPr lang="en-US" sz="1600" dirty="0">
                <a:solidFill>
                  <a:schemeClr val="tx1">
                    <a:lumMod val="85000"/>
                    <a:lumOff val="15000"/>
                  </a:schemeClr>
                </a:solidFill>
              </a:rPr>
              <a:t>  individual (e.g., date of birth, appointment)</a:t>
            </a:r>
          </a:p>
          <a:p>
            <a:pPr>
              <a:lnSpc>
                <a:spcPct val="110000"/>
              </a:lnSpc>
              <a:defRPr/>
            </a:pPr>
            <a:endParaRPr lang="en-US" sz="1600" dirty="0">
              <a:solidFill>
                <a:schemeClr val="tx1">
                  <a:lumMod val="85000"/>
                  <a:lumOff val="15000"/>
                </a:schemeClr>
              </a:solidFill>
            </a:endParaRPr>
          </a:p>
          <a:p>
            <a:pPr marL="285750" indent="-285750">
              <a:lnSpc>
                <a:spcPct val="110000"/>
              </a:lnSpc>
              <a:buFont typeface="Arial" panose="020B0604020202020204" pitchFamily="34" charset="0"/>
              <a:buChar char="•"/>
              <a:defRPr/>
            </a:pPr>
            <a:r>
              <a:rPr lang="en-US" sz="1600" dirty="0">
                <a:solidFill>
                  <a:schemeClr val="tx1">
                    <a:lumMod val="85000"/>
                    <a:lumOff val="15000"/>
                  </a:schemeClr>
                </a:solidFill>
              </a:rPr>
              <a:t>Contact Information </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Telephone Numbers</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Fax Numbers</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Email Addresses</a:t>
            </a:r>
          </a:p>
          <a:p>
            <a:pPr marL="742950" lvl="1" indent="-285750">
              <a:lnSpc>
                <a:spcPct val="110000"/>
              </a:lnSpc>
              <a:buFont typeface="Arial" panose="020B0604020202020204" pitchFamily="34" charset="0"/>
              <a:buChar char="•"/>
              <a:defRPr/>
            </a:pPr>
            <a:r>
              <a:rPr lang="en-US" sz="1600" dirty="0">
                <a:solidFill>
                  <a:schemeClr val="tx1">
                    <a:lumMod val="85000"/>
                    <a:lumOff val="15000"/>
                  </a:schemeClr>
                </a:solidFill>
              </a:rPr>
              <a:t>Twitter or other social media handles</a:t>
            </a:r>
            <a:endParaRPr lang="en-US" sz="1600" dirty="0">
              <a:solidFill>
                <a:schemeClr val="tx1">
                  <a:lumMod val="95000"/>
                  <a:lumOff val="5000"/>
                </a:schemeClr>
              </a:solidFill>
            </a:endParaRPr>
          </a:p>
          <a:p>
            <a:pPr lvl="1">
              <a:lnSpc>
                <a:spcPct val="110000"/>
              </a:lnSpc>
              <a:defRPr/>
            </a:pPr>
            <a:endParaRPr lang="en-US" altLang="en-US" sz="1600" dirty="0">
              <a:solidFill>
                <a:schemeClr val="tx1">
                  <a:lumMod val="95000"/>
                  <a:lumOff val="5000"/>
                </a:schemeClr>
              </a:solidFill>
            </a:endParaRPr>
          </a:p>
          <a:p>
            <a:pPr marL="285750" indent="-285750">
              <a:buFont typeface="Arial" panose="020B0604020202020204" pitchFamily="34" charset="0"/>
              <a:buChar char="•"/>
              <a:defRPr/>
            </a:pPr>
            <a:r>
              <a:rPr lang="en-US" altLang="en-US" sz="1600" dirty="0">
                <a:solidFill>
                  <a:schemeClr val="tx1">
                    <a:lumMod val="95000"/>
                    <a:lumOff val="5000"/>
                  </a:schemeClr>
                </a:solidFill>
              </a:rPr>
              <a:t>Biometric identifiers including finger and voice prints</a:t>
            </a:r>
            <a:br>
              <a:rPr lang="en-US" altLang="en-US" sz="1600" dirty="0">
                <a:solidFill>
                  <a:schemeClr val="tx1">
                    <a:lumMod val="95000"/>
                    <a:lumOff val="5000"/>
                  </a:schemeClr>
                </a:solidFill>
              </a:rPr>
            </a:br>
            <a:endParaRPr lang="en-US" altLang="en-US" sz="1600" dirty="0">
              <a:solidFill>
                <a:schemeClr val="tx1">
                  <a:lumMod val="95000"/>
                  <a:lumOff val="5000"/>
                </a:schemeClr>
              </a:solidFill>
            </a:endParaRPr>
          </a:p>
          <a:p>
            <a:pPr marL="285750" indent="-285750">
              <a:buFont typeface="Arial" panose="020B0604020202020204" pitchFamily="34" charset="0"/>
              <a:buChar char="•"/>
              <a:defRPr/>
            </a:pPr>
            <a:r>
              <a:rPr lang="en-US" altLang="en-US" sz="1600" dirty="0">
                <a:solidFill>
                  <a:schemeClr val="tx1">
                    <a:lumMod val="95000"/>
                    <a:lumOff val="5000"/>
                  </a:schemeClr>
                </a:solidFill>
              </a:rPr>
              <a:t>Any other unique identifying number, characteristic or code</a:t>
            </a:r>
          </a:p>
        </p:txBody>
      </p:sp>
      <p:sp>
        <p:nvSpPr>
          <p:cNvPr id="5" name="Title 4"/>
          <p:cNvSpPr>
            <a:spLocks noGrp="1"/>
          </p:cNvSpPr>
          <p:nvPr>
            <p:ph type="title"/>
          </p:nvPr>
        </p:nvSpPr>
        <p:spPr>
          <a:xfrm>
            <a:off x="1524000" y="199202"/>
            <a:ext cx="9144000" cy="904844"/>
          </a:xfrm>
        </p:spPr>
        <p:txBody>
          <a:bodyPr>
            <a:normAutofit/>
          </a:bodyPr>
          <a:lstStyle/>
          <a:p>
            <a:pPr algn="ctr"/>
            <a:r>
              <a:rPr lang="en-US" dirty="0"/>
              <a:t>Protected Health Information (PHI)</a:t>
            </a:r>
          </a:p>
        </p:txBody>
      </p:sp>
      <p:pic>
        <p:nvPicPr>
          <p:cNvPr id="8" name="Picture 7" descr="EMAIL 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8864" y="2209029"/>
            <a:ext cx="1805599" cy="2640739"/>
          </a:xfrm>
          <a:prstGeom prst="rect">
            <a:avLst/>
          </a:prstGeom>
        </p:spPr>
      </p:pic>
      <p:pic>
        <p:nvPicPr>
          <p:cNvPr id="9" name="Picture 8" descr="Fingerpri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0303">
            <a:off x="9618179" y="4992059"/>
            <a:ext cx="763211" cy="1224112"/>
          </a:xfrm>
          <a:prstGeom prst="rect">
            <a:avLst/>
          </a:prstGeom>
        </p:spPr>
      </p:pic>
      <p:pic>
        <p:nvPicPr>
          <p:cNvPr id="10" name="Picture 9" descr="Credit Car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440" y="1021082"/>
            <a:ext cx="1776064" cy="1157504"/>
          </a:xfrm>
          <a:prstGeom prst="rect">
            <a:avLst/>
          </a:prstGeom>
        </p:spPr>
      </p:pic>
      <p:sp>
        <p:nvSpPr>
          <p:cNvPr id="11" name="Slide Number Placeholder 3"/>
          <p:cNvSpPr>
            <a:spLocks noGrp="1"/>
          </p:cNvSpPr>
          <p:nvPr>
            <p:ph type="sldNum" sz="quarter" idx="12"/>
          </p:nvPr>
        </p:nvSpPr>
        <p:spPr>
          <a:xfrm>
            <a:off x="1663700" y="6303099"/>
            <a:ext cx="441074" cy="365125"/>
          </a:xfrm>
        </p:spPr>
        <p:txBody>
          <a:bodyPr/>
          <a:lstStyle/>
          <a:p>
            <a:pPr algn="l"/>
            <a:fld id="{24B1183E-6DF6-7544-98CD-C17C3A3ADC27}" type="slidenum">
              <a:rPr lang="en-US" smtClean="0"/>
              <a:pPr algn="l"/>
              <a:t>7</a:t>
            </a:fld>
            <a:endParaRPr lang="en-US" dirty="0"/>
          </a:p>
        </p:txBody>
      </p:sp>
    </p:spTree>
    <p:extLst>
      <p:ext uri="{BB962C8B-B14F-4D97-AF65-F5344CB8AC3E}">
        <p14:creationId xmlns:p14="http://schemas.microsoft.com/office/powerpoint/2010/main" val="7969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FC022E8-3BCA-4005-8560-4799ACEAB07A}" type="slidenum">
              <a:rPr lang="en-US" altLang="en-US"/>
              <a:pPr/>
              <a:t>8</a:t>
            </a:fld>
            <a:endParaRPr lang="en-US" altLang="en-US"/>
          </a:p>
        </p:txBody>
      </p:sp>
      <p:sp>
        <p:nvSpPr>
          <p:cNvPr id="259074" name="Rectangle 2"/>
          <p:cNvSpPr>
            <a:spLocks noGrp="1" noChangeArrowheads="1"/>
          </p:cNvSpPr>
          <p:nvPr>
            <p:ph type="title"/>
          </p:nvPr>
        </p:nvSpPr>
        <p:spPr>
          <a:xfrm>
            <a:off x="1600200" y="533400"/>
            <a:ext cx="8991600" cy="1066800"/>
          </a:xfrm>
        </p:spPr>
        <p:txBody>
          <a:bodyPr/>
          <a:lstStyle/>
          <a:p>
            <a:r>
              <a:rPr lang="en-US" altLang="en-US"/>
              <a:t>Permitted Uses and Disclosures of Protected Health Information</a:t>
            </a:r>
          </a:p>
        </p:txBody>
      </p:sp>
      <p:sp>
        <p:nvSpPr>
          <p:cNvPr id="259075" name="Rectangle 3"/>
          <p:cNvSpPr>
            <a:spLocks noGrp="1" noChangeArrowheads="1"/>
          </p:cNvSpPr>
          <p:nvPr>
            <p:ph type="body" sz="half" idx="1"/>
          </p:nvPr>
        </p:nvSpPr>
        <p:spPr>
          <a:xfrm>
            <a:off x="1752601" y="2121108"/>
            <a:ext cx="4233863" cy="3898692"/>
          </a:xfrm>
        </p:spPr>
        <p:txBody>
          <a:bodyPr/>
          <a:lstStyle/>
          <a:p>
            <a:pPr>
              <a:lnSpc>
                <a:spcPct val="90000"/>
              </a:lnSpc>
            </a:pPr>
            <a:r>
              <a:rPr lang="en-US" altLang="en-US" sz="2400" dirty="0"/>
              <a:t>Treatment, payment, or health care operations</a:t>
            </a:r>
          </a:p>
          <a:p>
            <a:pPr>
              <a:lnSpc>
                <a:spcPct val="90000"/>
              </a:lnSpc>
            </a:pPr>
            <a:r>
              <a:rPr lang="en-US" altLang="en-US" sz="2400" dirty="0"/>
              <a:t>Pursuant to a proper Authorization</a:t>
            </a:r>
          </a:p>
          <a:p>
            <a:pPr lvl="0">
              <a:buClr>
                <a:srgbClr val="0E416B"/>
              </a:buClr>
            </a:pPr>
            <a:r>
              <a:rPr lang="en-US" altLang="en-US" sz="2400" dirty="0">
                <a:solidFill>
                  <a:srgbClr val="414042"/>
                </a:solidFill>
              </a:rPr>
              <a:t>To business associates</a:t>
            </a:r>
          </a:p>
          <a:p>
            <a:pPr>
              <a:buClr>
                <a:srgbClr val="0E416B"/>
              </a:buClr>
            </a:pPr>
            <a:r>
              <a:rPr lang="en-US" altLang="en-US" sz="2400" dirty="0"/>
              <a:t>for “</a:t>
            </a:r>
            <a:r>
              <a:rPr lang="en-US" altLang="en-US" sz="2400" i="1" dirty="0"/>
              <a:t>Public Health Activities</a:t>
            </a:r>
            <a:r>
              <a:rPr lang="en-US" altLang="en-US" sz="2400" dirty="0"/>
              <a:t>” (such as disease control)</a:t>
            </a:r>
          </a:p>
          <a:p>
            <a:pPr>
              <a:buClr>
                <a:srgbClr val="0E416B"/>
              </a:buClr>
            </a:pPr>
            <a:r>
              <a:rPr lang="en-US" altLang="en-US" sz="2400" dirty="0">
                <a:solidFill>
                  <a:srgbClr val="414042"/>
                </a:solidFill>
              </a:rPr>
              <a:t> </a:t>
            </a:r>
            <a:r>
              <a:rPr lang="en-US" altLang="en-US" sz="2400" dirty="0"/>
              <a:t>for “</a:t>
            </a:r>
            <a:r>
              <a:rPr lang="en-US" altLang="en-US" sz="2400" i="1" dirty="0"/>
              <a:t>Health Oversight Activities</a:t>
            </a:r>
            <a:r>
              <a:rPr lang="en-US" altLang="en-US" sz="2400" dirty="0"/>
              <a:t>” (such as inspections, audits, etc.)</a:t>
            </a:r>
          </a:p>
          <a:p>
            <a:pPr lvl="0">
              <a:buClr>
                <a:srgbClr val="0E416B"/>
              </a:buClr>
            </a:pPr>
            <a:endParaRPr lang="en-US" altLang="en-US" dirty="0">
              <a:solidFill>
                <a:srgbClr val="414042"/>
              </a:solidFill>
            </a:endParaRPr>
          </a:p>
          <a:p>
            <a:pPr>
              <a:lnSpc>
                <a:spcPct val="90000"/>
              </a:lnSpc>
            </a:pPr>
            <a:endParaRPr lang="en-US" altLang="en-US" sz="2200" b="1" dirty="0"/>
          </a:p>
        </p:txBody>
      </p:sp>
      <p:sp>
        <p:nvSpPr>
          <p:cNvPr id="259076" name="Rectangle 4"/>
          <p:cNvSpPr>
            <a:spLocks noGrp="1" noChangeArrowheads="1"/>
          </p:cNvSpPr>
          <p:nvPr>
            <p:ph type="body" sz="half" idx="2"/>
          </p:nvPr>
        </p:nvSpPr>
        <p:spPr>
          <a:xfrm>
            <a:off x="6205538" y="2121108"/>
            <a:ext cx="4233862" cy="3898692"/>
          </a:xfrm>
        </p:spPr>
        <p:txBody>
          <a:bodyPr/>
          <a:lstStyle/>
          <a:p>
            <a:r>
              <a:rPr lang="en-US" altLang="en-US" sz="2400" dirty="0"/>
              <a:t>Required by law</a:t>
            </a:r>
          </a:p>
          <a:p>
            <a:r>
              <a:rPr lang="en-US" altLang="en-US" sz="2400" dirty="0"/>
              <a:t>For judicial proceedings </a:t>
            </a:r>
          </a:p>
          <a:p>
            <a:r>
              <a:rPr lang="en-US" altLang="en-US" sz="2400" dirty="0"/>
              <a:t>Related to victims of abuse or neglect</a:t>
            </a:r>
          </a:p>
          <a:p>
            <a:r>
              <a:rPr lang="en-US" altLang="en-US" sz="2400" dirty="0"/>
              <a:t>for </a:t>
            </a:r>
            <a:r>
              <a:rPr lang="en-US" altLang="en-US" sz="2400" i="1" dirty="0"/>
              <a:t>research purposes </a:t>
            </a:r>
            <a:r>
              <a:rPr lang="en-US" altLang="en-US" sz="2400" dirty="0"/>
              <a:t>(with IRB or Privacy Board approval)</a:t>
            </a:r>
          </a:p>
          <a:p>
            <a:r>
              <a:rPr lang="en-US" altLang="en-US" sz="2400" dirty="0"/>
              <a:t>to avert a serious threat to health or safety</a:t>
            </a:r>
          </a:p>
          <a:p>
            <a:r>
              <a:rPr lang="en-US" altLang="en-US" sz="2400" dirty="0"/>
              <a:t>Related to crimes</a:t>
            </a:r>
          </a:p>
        </p:txBody>
      </p:sp>
    </p:spTree>
    <p:extLst>
      <p:ext uri="{BB962C8B-B14F-4D97-AF65-F5344CB8AC3E}">
        <p14:creationId xmlns:p14="http://schemas.microsoft.com/office/powerpoint/2010/main" val="47781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Payment or Healthcare Operations</a:t>
            </a:r>
            <a:endParaRPr lang="en-US" sz="3200" i="1" dirty="0"/>
          </a:p>
        </p:txBody>
      </p:sp>
      <p:sp>
        <p:nvSpPr>
          <p:cNvPr id="3" name="Content Placeholder 2"/>
          <p:cNvSpPr>
            <a:spLocks noGrp="1"/>
          </p:cNvSpPr>
          <p:nvPr>
            <p:ph idx="1"/>
          </p:nvPr>
        </p:nvSpPr>
        <p:spPr>
          <a:xfrm>
            <a:off x="635268" y="1221419"/>
            <a:ext cx="10972800" cy="4566573"/>
          </a:xfrm>
        </p:spPr>
        <p:txBody>
          <a:bodyPr/>
          <a:lstStyle/>
          <a:p>
            <a:pPr fontAlgn="base">
              <a:spcBef>
                <a:spcPts val="200"/>
              </a:spcBef>
            </a:pPr>
            <a:endParaRPr lang="en-US" dirty="0">
              <a:effectLst>
                <a:outerShdw sx="0" sy="0">
                  <a:srgbClr val="000000"/>
                </a:outerShdw>
              </a:effectLst>
            </a:endParaRPr>
          </a:p>
          <a:p>
            <a:pPr fontAlgn="base">
              <a:spcBef>
                <a:spcPts val="200"/>
              </a:spcBef>
            </a:pPr>
            <a:r>
              <a:rPr lang="en-US" dirty="0">
                <a:effectLst>
                  <a:outerShdw sx="0" sy="0">
                    <a:srgbClr val="000000"/>
                  </a:outerShdw>
                </a:effectLst>
              </a:rPr>
              <a:t>PHI may be used for treatment, payment or healthcare operations without consent. </a:t>
            </a:r>
          </a:p>
          <a:p>
            <a:pPr fontAlgn="base">
              <a:spcBef>
                <a:spcPts val="200"/>
              </a:spcBef>
            </a:pPr>
            <a:endParaRPr lang="en-US" dirty="0">
              <a:effectLst>
                <a:outerShdw sx="0" sy="0">
                  <a:srgbClr val="000000"/>
                </a:outerShdw>
              </a:effectLst>
            </a:endParaRPr>
          </a:p>
          <a:p>
            <a:pPr lvl="2" fontAlgn="base">
              <a:spcBef>
                <a:spcPts val="200"/>
              </a:spcBef>
            </a:pPr>
            <a:r>
              <a:rPr lang="en-US" b="1" dirty="0"/>
              <a:t>Treatment</a:t>
            </a:r>
            <a:r>
              <a:rPr lang="en-US" dirty="0"/>
              <a:t> includes the </a:t>
            </a:r>
            <a:r>
              <a:rPr lang="en-US" b="1" i="1" dirty="0"/>
              <a:t>coordination of healthcare and related services </a:t>
            </a:r>
            <a:r>
              <a:rPr lang="en-US" dirty="0"/>
              <a:t>by one or more healthcare providers and others, consultation between providers, and the referral of patients for treatment.</a:t>
            </a:r>
            <a:r>
              <a:rPr lang="en-US" b="1" dirty="0"/>
              <a:t> </a:t>
            </a:r>
          </a:p>
          <a:p>
            <a:pPr lvl="2" fontAlgn="base">
              <a:spcBef>
                <a:spcPts val="200"/>
              </a:spcBef>
            </a:pPr>
            <a:r>
              <a:rPr lang="en-US" b="1" dirty="0"/>
              <a:t>Health care operations</a:t>
            </a:r>
            <a:r>
              <a:rPr lang="en-US" dirty="0"/>
              <a:t> are certain administrative, financial, legal, and quality improvement activities of a covered entity that are necessary to run its business and to support the core functions of treatment and payment and include, among other things, </a:t>
            </a:r>
            <a:r>
              <a:rPr lang="en-US" b="1" i="1" dirty="0"/>
              <a:t>conducting case management and care coordination including care planning, providing information to patients about treatment alternatives, and conducting population health types of activities</a:t>
            </a:r>
            <a:r>
              <a:rPr lang="en-US" dirty="0"/>
              <a:t>.</a:t>
            </a:r>
            <a:endParaRPr lang="en-US" b="1" dirty="0"/>
          </a:p>
          <a:p>
            <a:pPr lvl="1" fontAlgn="base">
              <a:spcBef>
                <a:spcPts val="200"/>
              </a:spcBef>
            </a:pPr>
            <a:endParaRPr lang="en-US" b="1" dirty="0"/>
          </a:p>
          <a:p>
            <a:pPr fontAlgn="base">
              <a:spcBef>
                <a:spcPts val="200"/>
              </a:spcBef>
            </a:pPr>
            <a:r>
              <a:rPr lang="en-US" altLang="en-US" dirty="0"/>
              <a:t>But NOTE: use or disclosure of </a:t>
            </a:r>
            <a:r>
              <a:rPr lang="en-US" altLang="en-US" b="1" i="1" dirty="0"/>
              <a:t>psychotherapy notes </a:t>
            </a:r>
            <a:r>
              <a:rPr lang="en-US" altLang="en-US" dirty="0"/>
              <a:t>generally requires authorization including for purposes of treatment, payment, and health operations. </a:t>
            </a:r>
          </a:p>
          <a:p>
            <a:pPr fontAlgn="base">
              <a:spcBef>
                <a:spcPts val="200"/>
              </a:spcBef>
            </a:pPr>
            <a:endParaRPr lang="en-US" dirty="0">
              <a:effectLst>
                <a:outerShdw sx="0" sy="0">
                  <a:srgbClr val="000000"/>
                </a:outerShdw>
              </a:effectLst>
            </a:endParaRPr>
          </a:p>
          <a:p>
            <a:pPr lvl="1" fontAlgn="base">
              <a:spcBef>
                <a:spcPts val="200"/>
              </a:spcBef>
            </a:pPr>
            <a:endParaRPr lang="en-US" dirty="0">
              <a:effectLst>
                <a:outerShdw sx="0" sy="0">
                  <a:srgbClr val="000000"/>
                </a:outerShdw>
              </a:effectLst>
            </a:endParaRPr>
          </a:p>
          <a:p>
            <a:pPr lvl="1" fontAlgn="base">
              <a:spcBef>
                <a:spcPts val="200"/>
              </a:spcBef>
            </a:pPr>
            <a:endParaRPr lang="en-US" dirty="0">
              <a:effectLst>
                <a:outerShdw sx="0" sy="0">
                  <a:srgbClr val="000000"/>
                </a:outerShdw>
              </a:effectLst>
            </a:endParaRPr>
          </a:p>
        </p:txBody>
      </p:sp>
      <p:sp>
        <p:nvSpPr>
          <p:cNvPr id="5" name="Slide Number Placeholder 4"/>
          <p:cNvSpPr>
            <a:spLocks noGrp="1"/>
          </p:cNvSpPr>
          <p:nvPr>
            <p:ph type="sldNum" sz="quarter" idx="4"/>
          </p:nvPr>
        </p:nvSpPr>
        <p:spPr/>
        <p:txBody>
          <a:bodyPr/>
          <a:lstStyle/>
          <a:p>
            <a:fld id="{975F859B-2565-4C4B-8F59-CDA04D02ECAD}" type="slidenum">
              <a:rPr lang="en-US" smtClean="0"/>
              <a:pPr/>
              <a:t>9</a:t>
            </a:fld>
            <a:endParaRPr lang="en-US" dirty="0"/>
          </a:p>
        </p:txBody>
      </p:sp>
    </p:spTree>
    <p:extLst>
      <p:ext uri="{BB962C8B-B14F-4D97-AF65-F5344CB8AC3E}">
        <p14:creationId xmlns:p14="http://schemas.microsoft.com/office/powerpoint/2010/main" val="3228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chanan PowerPoint Template PC">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chanan PowerPoint Template Instructions and Best Practices">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Buchanan PowerPoint Template_PC</Template>
  <TotalTime>0</TotalTime>
  <Words>1700</Words>
  <Application>Microsoft Office PowerPoint</Application>
  <PresentationFormat>Widescreen</PresentationFormat>
  <Paragraphs>165</Paragraphs>
  <Slides>21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Arial Narrow</vt:lpstr>
      <vt:lpstr>Calibri</vt:lpstr>
      <vt:lpstr>Wingdings</vt:lpstr>
      <vt:lpstr>Buchanan PowerPoint Template PC</vt:lpstr>
      <vt:lpstr>Buchanan PowerPoint Template Instructions and Best Practices</vt:lpstr>
      <vt:lpstr>Office Theme</vt:lpstr>
      <vt:lpstr>HIPAA &amp; FERPA Framework Commission on Mental Health and Substance Abuse</vt:lpstr>
      <vt:lpstr>Topics for Discussion:</vt:lpstr>
      <vt:lpstr> Sources of Duties to Protect Information </vt:lpstr>
      <vt:lpstr>HIPAA</vt:lpstr>
      <vt:lpstr>Who is Subject to HIPAA?</vt:lpstr>
      <vt:lpstr>What Information is Subject to HIPAA</vt:lpstr>
      <vt:lpstr>Protected Health Information (PHI)</vt:lpstr>
      <vt:lpstr>Permitted Uses and Disclosures of Protected Health Information</vt:lpstr>
      <vt:lpstr>Treatment, Payment or Healthcare Operations</vt:lpstr>
      <vt:lpstr>FERPA</vt:lpstr>
      <vt:lpstr>When Does FERPA  Apply?</vt:lpstr>
      <vt:lpstr>Personally Identifiable Information</vt:lpstr>
      <vt:lpstr> Personally Identifiable Information (continued)</vt:lpstr>
      <vt:lpstr>Education Records</vt:lpstr>
      <vt:lpstr>Education Records </vt:lpstr>
      <vt:lpstr>Access to/Disclosure of PII from Education Records</vt:lpstr>
      <vt:lpstr>Directory Information </vt:lpstr>
      <vt:lpstr> Student Health Information: HIPAA, FERPA and Treatment Records </vt:lpstr>
      <vt:lpstr>FERPA vs. HIPAA – Which Rule Applies?</vt:lpstr>
      <vt:lpstr>FERPA vs HIPAA</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2018-10-04T01:13:45Z</dcterms:created>
  <dcterms:modified xsi:type="dcterms:W3CDTF">2022-08-23T12:05:37Z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4878-4723-2303</vt:lpwstr>
  </property>
</Properties>
</file>