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lsm" ContentType="application/vnd.ms-excel.sheet.macroEnabled.12"/>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theme/theme3.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4.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5.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notesSlides/notesSlide11.xml" ContentType="application/vnd.openxmlformats-officedocument.presentationml.notesSlide+xml"/>
  <Override PartName="/ppt/charts/chart2.xml" ContentType="application/vnd.openxmlformats-officedocument.drawingml.chart+xml"/>
  <Override PartName="/ppt/notesSlides/notesSlide12.xml" ContentType="application/vnd.openxmlformats-officedocument.presentationml.notesSlide+xml"/>
  <Override PartName="/ppt/charts/chart3.xml" ContentType="application/vnd.openxmlformats-officedocument.drawingml.chart+xml"/>
  <Override PartName="/ppt/drawings/drawing1.xml" ContentType="application/vnd.openxmlformats-officedocument.drawingml.chartshape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506" r:id="rId4"/>
    <p:sldMasterId id="2147484584" r:id="rId5"/>
    <p:sldMasterId id="2147484581" r:id="rId6"/>
    <p:sldMasterId id="2147484568" r:id="rId7"/>
    <p:sldMasterId id="2147484555" r:id="rId8"/>
    <p:sldMasterId id="2147484599" r:id="rId9"/>
  </p:sldMasterIdLst>
  <p:notesMasterIdLst>
    <p:notesMasterId r:id="rId56"/>
  </p:notesMasterIdLst>
  <p:handoutMasterIdLst>
    <p:handoutMasterId r:id="rId57"/>
  </p:handoutMasterIdLst>
  <p:sldIdLst>
    <p:sldId id="3766" r:id="rId10"/>
    <p:sldId id="717" r:id="rId11"/>
    <p:sldId id="3941" r:id="rId12"/>
    <p:sldId id="3932" r:id="rId13"/>
    <p:sldId id="3942" r:id="rId14"/>
    <p:sldId id="3960" r:id="rId15"/>
    <p:sldId id="3844" r:id="rId16"/>
    <p:sldId id="3945" r:id="rId17"/>
    <p:sldId id="3946" r:id="rId18"/>
    <p:sldId id="841" r:id="rId19"/>
    <p:sldId id="837" r:id="rId20"/>
    <p:sldId id="838" r:id="rId21"/>
    <p:sldId id="842" r:id="rId22"/>
    <p:sldId id="737" r:id="rId23"/>
    <p:sldId id="3840" r:id="rId24"/>
    <p:sldId id="846" r:id="rId25"/>
    <p:sldId id="3841" r:id="rId26"/>
    <p:sldId id="3947" r:id="rId27"/>
    <p:sldId id="849" r:id="rId28"/>
    <p:sldId id="850" r:id="rId29"/>
    <p:sldId id="851" r:id="rId30"/>
    <p:sldId id="852" r:id="rId31"/>
    <p:sldId id="3959" r:id="rId32"/>
    <p:sldId id="3966" r:id="rId33"/>
    <p:sldId id="3968" r:id="rId34"/>
    <p:sldId id="3969" r:id="rId35"/>
    <p:sldId id="3961" r:id="rId36"/>
    <p:sldId id="721" r:id="rId37"/>
    <p:sldId id="722" r:id="rId38"/>
    <p:sldId id="853" r:id="rId39"/>
    <p:sldId id="854" r:id="rId40"/>
    <p:sldId id="3965" r:id="rId41"/>
    <p:sldId id="865" r:id="rId42"/>
    <p:sldId id="869" r:id="rId43"/>
    <p:sldId id="3953" r:id="rId44"/>
    <p:sldId id="753" r:id="rId45"/>
    <p:sldId id="754" r:id="rId46"/>
    <p:sldId id="3948" r:id="rId47"/>
    <p:sldId id="861" r:id="rId48"/>
    <p:sldId id="3963" r:id="rId49"/>
    <p:sldId id="829" r:id="rId50"/>
    <p:sldId id="830" r:id="rId51"/>
    <p:sldId id="3949" r:id="rId52"/>
    <p:sldId id="863" r:id="rId53"/>
    <p:sldId id="3964" r:id="rId54"/>
    <p:sldId id="720" r:id="rId55"/>
  </p:sldIdLst>
  <p:sldSz cx="9144000" cy="6858000" type="screen4x3"/>
  <p:notesSz cx="7315200" cy="9601200"/>
  <p:defaultTextStyle>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ra Swanger" initials="SS" lastIdx="9" clrIdx="0"/>
  <p:cmAuthor id="1" name="Martin, Kelly" initials="MK" lastIdx="1" clrIdx="1"/>
  <p:cmAuthor id="2" name="Richelsen, Stephanie" initials="RS" lastIdx="5" clrIdx="2">
    <p:extLst>
      <p:ext uri="{19B8F6BF-5375-455C-9EA6-DF929625EA0E}">
        <p15:presenceInfo xmlns:p15="http://schemas.microsoft.com/office/powerpoint/2012/main" userId="S::21268@Icf.com::71d2b081-a123-4b68-944e-4aeb9546c1f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CBF5"/>
    <a:srgbClr val="D8E0E3"/>
    <a:srgbClr val="6E0C67"/>
    <a:srgbClr val="00538B"/>
    <a:srgbClr val="9097AE"/>
    <a:srgbClr val="768591"/>
    <a:srgbClr val="00A2E0"/>
    <a:srgbClr val="89DDFF"/>
    <a:srgbClr val="007178"/>
    <a:srgbClr val="69C1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721" autoAdjust="0"/>
    <p:restoredTop sz="89346" autoAdjust="0"/>
  </p:normalViewPr>
  <p:slideViewPr>
    <p:cSldViewPr>
      <p:cViewPr varScale="1">
        <p:scale>
          <a:sx n="111" d="100"/>
          <a:sy n="111" d="100"/>
        </p:scale>
        <p:origin x="1320"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50"/>
    </p:cViewPr>
  </p:sorterViewPr>
  <p:notesViewPr>
    <p:cSldViewPr>
      <p:cViewPr varScale="1">
        <p:scale>
          <a:sx n="73" d="100"/>
          <a:sy n="73" d="100"/>
        </p:scale>
        <p:origin x="3096" y="7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commentAuthors" Target="commentAuthors.xml"/><Relationship Id="rId5" Type="http://schemas.openxmlformats.org/officeDocument/2006/relationships/slideMaster" Target="slideMasters/slideMaster2.xml"/><Relationship Id="rId61" Type="http://schemas.openxmlformats.org/officeDocument/2006/relationships/theme" Target="theme/theme1.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slide" Target="slides/slide42.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presProps" Target="presProp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handoutMaster" Target="handoutMasters/handoutMaster1.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Macro-Enabled_Worksheet.xlsm"/></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Macro-Enabled_Worksheet1.xlsm"/></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Macro-Enabled_Worksheet2.xlsm"/></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6210658959113053E-2"/>
          <c:y val="3.0965843543864564E-2"/>
          <c:w val="0.91671577272568716"/>
          <c:h val="0.74305195616457043"/>
        </c:manualLayout>
      </c:layout>
      <c:barChart>
        <c:barDir val="col"/>
        <c:grouping val="clustered"/>
        <c:varyColors val="0"/>
        <c:ser>
          <c:idx val="0"/>
          <c:order val="0"/>
          <c:tx>
            <c:strRef>
              <c:f>Support!$D$4</c:f>
              <c:strCache>
                <c:ptCount val="1"/>
                <c:pt idx="0">
                  <c:v>2014</c:v>
                </c:pt>
              </c:strCache>
            </c:strRef>
          </c:tx>
          <c:spPr>
            <a:solidFill>
              <a:schemeClr val="accent4"/>
            </a:solidFill>
            <a:ln w="4027">
              <a:solidFill>
                <a:schemeClr val="bg1">
                  <a:lumMod val="50000"/>
                </a:schemeClr>
              </a:solidFill>
              <a:prstDash val="solid"/>
            </a:ln>
          </c:spPr>
          <c:invertIfNegative val="0"/>
          <c:dPt>
            <c:idx val="0"/>
            <c:invertIfNegative val="0"/>
            <c:bubble3D val="0"/>
            <c:spPr>
              <a:solidFill>
                <a:srgbClr val="73BB59"/>
              </a:solidFill>
              <a:ln w="4027">
                <a:solidFill>
                  <a:schemeClr val="bg1">
                    <a:lumMod val="50000"/>
                  </a:schemeClr>
                </a:solidFill>
                <a:prstDash val="solid"/>
              </a:ln>
            </c:spPr>
            <c:extLst>
              <c:ext xmlns:c16="http://schemas.microsoft.com/office/drawing/2014/chart" uri="{C3380CC4-5D6E-409C-BE32-E72D297353CC}">
                <c16:uniqueId val="{00000000-8245-494B-AAD6-7B79A4E70EEF}"/>
              </c:ext>
            </c:extLst>
          </c:dPt>
          <c:dPt>
            <c:idx val="1"/>
            <c:invertIfNegative val="0"/>
            <c:bubble3D val="0"/>
            <c:spPr>
              <a:solidFill>
                <a:srgbClr val="F2A334"/>
              </a:solidFill>
              <a:ln w="4027">
                <a:solidFill>
                  <a:schemeClr val="bg1">
                    <a:lumMod val="50000"/>
                  </a:schemeClr>
                </a:solidFill>
                <a:prstDash val="solid"/>
              </a:ln>
            </c:spPr>
            <c:extLst>
              <c:ext xmlns:c16="http://schemas.microsoft.com/office/drawing/2014/chart" uri="{C3380CC4-5D6E-409C-BE32-E72D297353CC}">
                <c16:uniqueId val="{00000001-8245-494B-AAD6-7B79A4E70EEF}"/>
              </c:ext>
            </c:extLst>
          </c:dPt>
          <c:dPt>
            <c:idx val="2"/>
            <c:invertIfNegative val="0"/>
            <c:bubble3D val="0"/>
            <c:spPr>
              <a:solidFill>
                <a:srgbClr val="604A7B"/>
              </a:solidFill>
              <a:ln w="4027">
                <a:solidFill>
                  <a:schemeClr val="bg1">
                    <a:lumMod val="50000"/>
                  </a:schemeClr>
                </a:solidFill>
                <a:prstDash val="solid"/>
              </a:ln>
            </c:spPr>
            <c:extLst>
              <c:ext xmlns:c16="http://schemas.microsoft.com/office/drawing/2014/chart" uri="{C3380CC4-5D6E-409C-BE32-E72D297353CC}">
                <c16:uniqueId val="{00000002-8245-494B-AAD6-7B79A4E70EEF}"/>
              </c:ext>
            </c:extLst>
          </c:dPt>
          <c:dPt>
            <c:idx val="3"/>
            <c:invertIfNegative val="0"/>
            <c:bubble3D val="0"/>
            <c:spPr>
              <a:solidFill>
                <a:srgbClr val="00A2E0"/>
              </a:solidFill>
              <a:ln w="4027">
                <a:solidFill>
                  <a:schemeClr val="bg1">
                    <a:lumMod val="50000"/>
                  </a:schemeClr>
                </a:solidFill>
                <a:prstDash val="solid"/>
              </a:ln>
            </c:spPr>
            <c:extLst>
              <c:ext xmlns:c16="http://schemas.microsoft.com/office/drawing/2014/chart" uri="{C3380CC4-5D6E-409C-BE32-E72D297353CC}">
                <c16:uniqueId val="{00000003-8245-494B-AAD6-7B79A4E70EEF}"/>
              </c:ext>
            </c:extLst>
          </c:dPt>
          <c:dLbls>
            <c:numFmt formatCode="#,##0" sourceLinked="0"/>
            <c:spPr>
              <a:noFill/>
              <a:ln>
                <a:noFill/>
              </a:ln>
              <a:effectLst/>
            </c:spPr>
            <c:txPr>
              <a:bodyPr wrap="square" lIns="38100" tIns="19050" rIns="38100" bIns="19050" anchor="ctr">
                <a:spAutoFit/>
              </a:bodyPr>
              <a:lstStyle/>
              <a:p>
                <a:pPr>
                  <a:defRPr sz="1100" b="1">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Support!$C$5:$C$7</c:f>
              <c:strCache>
                <c:ptCount val="3"/>
                <c:pt idx="0">
                  <c:v>"Great" Risk of Harm</c:v>
                </c:pt>
                <c:pt idx="1">
                  <c:v>Personal Disapproval
"Very wrong" or Wrong"</c:v>
                </c:pt>
                <c:pt idx="2">
                  <c:v>Peer Disapproval
"Very wrong" or Wrong"</c:v>
                </c:pt>
              </c:strCache>
            </c:strRef>
          </c:cat>
          <c:val>
            <c:numRef>
              <c:f>Support!$D$5:$D$7</c:f>
              <c:numCache>
                <c:formatCode>General</c:formatCode>
                <c:ptCount val="3"/>
                <c:pt idx="0">
                  <c:v>42.5</c:v>
                </c:pt>
                <c:pt idx="1">
                  <c:v>73.2</c:v>
                </c:pt>
                <c:pt idx="2">
                  <c:v>82.5</c:v>
                </c:pt>
              </c:numCache>
            </c:numRef>
          </c:val>
          <c:extLst>
            <c:ext xmlns:c16="http://schemas.microsoft.com/office/drawing/2014/chart" uri="{C3380CC4-5D6E-409C-BE32-E72D297353CC}">
              <c16:uniqueId val="{00000004-8245-494B-AAD6-7B79A4E70EEF}"/>
            </c:ext>
          </c:extLst>
        </c:ser>
        <c:ser>
          <c:idx val="1"/>
          <c:order val="1"/>
          <c:tx>
            <c:strRef>
              <c:f>Support!$E$4</c:f>
              <c:strCache>
                <c:ptCount val="1"/>
                <c:pt idx="0">
                  <c:v>2016</c:v>
                </c:pt>
              </c:strCache>
            </c:strRef>
          </c:tx>
          <c:spPr>
            <a:solidFill>
              <a:schemeClr val="accent4"/>
            </a:solidFill>
            <a:ln>
              <a:solidFill>
                <a:schemeClr val="bg1">
                  <a:lumMod val="50000"/>
                </a:schemeClr>
              </a:solidFill>
            </a:ln>
          </c:spPr>
          <c:invertIfNegative val="0"/>
          <c:dPt>
            <c:idx val="0"/>
            <c:invertIfNegative val="0"/>
            <c:bubble3D val="0"/>
            <c:spPr>
              <a:solidFill>
                <a:srgbClr val="73BB59"/>
              </a:solidFill>
              <a:ln>
                <a:solidFill>
                  <a:schemeClr val="bg1">
                    <a:lumMod val="50000"/>
                  </a:schemeClr>
                </a:solidFill>
              </a:ln>
            </c:spPr>
            <c:extLst>
              <c:ext xmlns:c16="http://schemas.microsoft.com/office/drawing/2014/chart" uri="{C3380CC4-5D6E-409C-BE32-E72D297353CC}">
                <c16:uniqueId val="{00000005-8245-494B-AAD6-7B79A4E70EEF}"/>
              </c:ext>
            </c:extLst>
          </c:dPt>
          <c:dPt>
            <c:idx val="1"/>
            <c:invertIfNegative val="0"/>
            <c:bubble3D val="0"/>
            <c:spPr>
              <a:solidFill>
                <a:srgbClr val="F2A334"/>
              </a:solidFill>
              <a:ln>
                <a:solidFill>
                  <a:schemeClr val="bg1">
                    <a:lumMod val="50000"/>
                  </a:schemeClr>
                </a:solidFill>
              </a:ln>
            </c:spPr>
            <c:extLst>
              <c:ext xmlns:c16="http://schemas.microsoft.com/office/drawing/2014/chart" uri="{C3380CC4-5D6E-409C-BE32-E72D297353CC}">
                <c16:uniqueId val="{00000006-8245-494B-AAD6-7B79A4E70EEF}"/>
              </c:ext>
            </c:extLst>
          </c:dPt>
          <c:dPt>
            <c:idx val="2"/>
            <c:invertIfNegative val="0"/>
            <c:bubble3D val="0"/>
            <c:spPr>
              <a:solidFill>
                <a:srgbClr val="604A7B"/>
              </a:solidFill>
              <a:ln>
                <a:solidFill>
                  <a:schemeClr val="bg1">
                    <a:lumMod val="50000"/>
                  </a:schemeClr>
                </a:solidFill>
              </a:ln>
            </c:spPr>
            <c:extLst>
              <c:ext xmlns:c16="http://schemas.microsoft.com/office/drawing/2014/chart" uri="{C3380CC4-5D6E-409C-BE32-E72D297353CC}">
                <c16:uniqueId val="{00000007-8245-494B-AAD6-7B79A4E70EEF}"/>
              </c:ext>
            </c:extLst>
          </c:dPt>
          <c:dPt>
            <c:idx val="3"/>
            <c:invertIfNegative val="0"/>
            <c:bubble3D val="0"/>
            <c:spPr>
              <a:solidFill>
                <a:srgbClr val="00A2E0"/>
              </a:solidFill>
              <a:ln>
                <a:solidFill>
                  <a:schemeClr val="bg1">
                    <a:lumMod val="50000"/>
                  </a:schemeClr>
                </a:solidFill>
              </a:ln>
            </c:spPr>
            <c:extLst>
              <c:ext xmlns:c16="http://schemas.microsoft.com/office/drawing/2014/chart" uri="{C3380CC4-5D6E-409C-BE32-E72D297353CC}">
                <c16:uniqueId val="{00000008-8245-494B-AAD6-7B79A4E70EEF}"/>
              </c:ext>
            </c:extLst>
          </c:dPt>
          <c:dLbls>
            <c:numFmt formatCode="#,##0" sourceLinked="0"/>
            <c:spPr>
              <a:noFill/>
              <a:ln>
                <a:noFill/>
              </a:ln>
              <a:effectLst/>
            </c:spPr>
            <c:txPr>
              <a:bodyPr wrap="square" lIns="38100" tIns="19050" rIns="38100" bIns="19050" anchor="ctr">
                <a:spAutoFit/>
              </a:bodyPr>
              <a:lstStyle/>
              <a:p>
                <a:pPr>
                  <a:defRPr sz="1100" b="1">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Support!$C$5:$C$7</c:f>
              <c:strCache>
                <c:ptCount val="3"/>
                <c:pt idx="0">
                  <c:v>"Great" Risk of Harm</c:v>
                </c:pt>
                <c:pt idx="1">
                  <c:v>Personal Disapproval
"Very wrong" or Wrong"</c:v>
                </c:pt>
                <c:pt idx="2">
                  <c:v>Peer Disapproval
"Very wrong" or Wrong"</c:v>
                </c:pt>
              </c:strCache>
            </c:strRef>
          </c:cat>
          <c:val>
            <c:numRef>
              <c:f>Support!$E$5:$E$7</c:f>
              <c:numCache>
                <c:formatCode>General</c:formatCode>
                <c:ptCount val="3"/>
                <c:pt idx="0">
                  <c:v>42.8</c:v>
                </c:pt>
                <c:pt idx="1">
                  <c:v>74.7</c:v>
                </c:pt>
                <c:pt idx="2">
                  <c:v>84.2</c:v>
                </c:pt>
              </c:numCache>
            </c:numRef>
          </c:val>
          <c:extLst>
            <c:ext xmlns:c16="http://schemas.microsoft.com/office/drawing/2014/chart" uri="{C3380CC4-5D6E-409C-BE32-E72D297353CC}">
              <c16:uniqueId val="{00000009-8245-494B-AAD6-7B79A4E70EEF}"/>
            </c:ext>
          </c:extLst>
        </c:ser>
        <c:ser>
          <c:idx val="2"/>
          <c:order val="2"/>
          <c:tx>
            <c:strRef>
              <c:f>Support!$F$4</c:f>
              <c:strCache>
                <c:ptCount val="1"/>
                <c:pt idx="0">
                  <c:v>2018</c:v>
                </c:pt>
              </c:strCache>
            </c:strRef>
          </c:tx>
          <c:spPr>
            <a:solidFill>
              <a:schemeClr val="accent4"/>
            </a:solidFill>
            <a:ln>
              <a:solidFill>
                <a:schemeClr val="bg1">
                  <a:lumMod val="50000"/>
                </a:schemeClr>
              </a:solidFill>
            </a:ln>
          </c:spPr>
          <c:invertIfNegative val="0"/>
          <c:dPt>
            <c:idx val="0"/>
            <c:invertIfNegative val="0"/>
            <c:bubble3D val="0"/>
            <c:spPr>
              <a:solidFill>
                <a:srgbClr val="73BB59"/>
              </a:solidFill>
              <a:ln>
                <a:solidFill>
                  <a:schemeClr val="bg1">
                    <a:lumMod val="50000"/>
                  </a:schemeClr>
                </a:solidFill>
              </a:ln>
            </c:spPr>
            <c:extLst>
              <c:ext xmlns:c16="http://schemas.microsoft.com/office/drawing/2014/chart" uri="{C3380CC4-5D6E-409C-BE32-E72D297353CC}">
                <c16:uniqueId val="{0000000A-8245-494B-AAD6-7B79A4E70EEF}"/>
              </c:ext>
            </c:extLst>
          </c:dPt>
          <c:dPt>
            <c:idx val="1"/>
            <c:invertIfNegative val="0"/>
            <c:bubble3D val="0"/>
            <c:spPr>
              <a:solidFill>
                <a:srgbClr val="F2A334"/>
              </a:solidFill>
              <a:ln>
                <a:solidFill>
                  <a:schemeClr val="bg1">
                    <a:lumMod val="50000"/>
                  </a:schemeClr>
                </a:solidFill>
              </a:ln>
            </c:spPr>
            <c:extLst>
              <c:ext xmlns:c16="http://schemas.microsoft.com/office/drawing/2014/chart" uri="{C3380CC4-5D6E-409C-BE32-E72D297353CC}">
                <c16:uniqueId val="{0000000B-8245-494B-AAD6-7B79A4E70EEF}"/>
              </c:ext>
            </c:extLst>
          </c:dPt>
          <c:dPt>
            <c:idx val="2"/>
            <c:invertIfNegative val="0"/>
            <c:bubble3D val="0"/>
            <c:spPr>
              <a:solidFill>
                <a:srgbClr val="604A7B"/>
              </a:solidFill>
              <a:ln>
                <a:solidFill>
                  <a:schemeClr val="bg1">
                    <a:lumMod val="50000"/>
                  </a:schemeClr>
                </a:solidFill>
              </a:ln>
            </c:spPr>
            <c:extLst>
              <c:ext xmlns:c16="http://schemas.microsoft.com/office/drawing/2014/chart" uri="{C3380CC4-5D6E-409C-BE32-E72D297353CC}">
                <c16:uniqueId val="{0000000C-8245-494B-AAD6-7B79A4E70EEF}"/>
              </c:ext>
            </c:extLst>
          </c:dPt>
          <c:dPt>
            <c:idx val="3"/>
            <c:invertIfNegative val="0"/>
            <c:bubble3D val="0"/>
            <c:spPr>
              <a:solidFill>
                <a:srgbClr val="00A2E0"/>
              </a:solidFill>
              <a:ln>
                <a:solidFill>
                  <a:schemeClr val="bg1">
                    <a:lumMod val="50000"/>
                  </a:schemeClr>
                </a:solidFill>
              </a:ln>
            </c:spPr>
            <c:extLst>
              <c:ext xmlns:c16="http://schemas.microsoft.com/office/drawing/2014/chart" uri="{C3380CC4-5D6E-409C-BE32-E72D297353CC}">
                <c16:uniqueId val="{0000000D-8245-494B-AAD6-7B79A4E70EEF}"/>
              </c:ext>
            </c:extLst>
          </c:dPt>
          <c:dLbls>
            <c:numFmt formatCode="#,##0" sourceLinked="0"/>
            <c:spPr>
              <a:noFill/>
              <a:ln>
                <a:noFill/>
              </a:ln>
              <a:effectLst/>
            </c:spPr>
            <c:txPr>
              <a:bodyPr wrap="square" lIns="38100" tIns="19050" rIns="38100" bIns="19050" anchor="ctr">
                <a:spAutoFit/>
              </a:bodyPr>
              <a:lstStyle/>
              <a:p>
                <a:pPr>
                  <a:defRPr sz="1100" b="1">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Support!$C$5:$C$7</c:f>
              <c:strCache>
                <c:ptCount val="3"/>
                <c:pt idx="0">
                  <c:v>"Great" Risk of Harm</c:v>
                </c:pt>
                <c:pt idx="1">
                  <c:v>Personal Disapproval
"Very wrong" or Wrong"</c:v>
                </c:pt>
                <c:pt idx="2">
                  <c:v>Peer Disapproval
"Very wrong" or Wrong"</c:v>
                </c:pt>
              </c:strCache>
            </c:strRef>
          </c:cat>
          <c:val>
            <c:numRef>
              <c:f>Support!$F$5:$F$7</c:f>
              <c:numCache>
                <c:formatCode>General</c:formatCode>
                <c:ptCount val="3"/>
                <c:pt idx="0">
                  <c:v>45.9</c:v>
                </c:pt>
                <c:pt idx="1">
                  <c:v>76.3</c:v>
                </c:pt>
                <c:pt idx="2">
                  <c:v>85.3</c:v>
                </c:pt>
              </c:numCache>
            </c:numRef>
          </c:val>
          <c:extLst>
            <c:ext xmlns:c16="http://schemas.microsoft.com/office/drawing/2014/chart" uri="{C3380CC4-5D6E-409C-BE32-E72D297353CC}">
              <c16:uniqueId val="{0000000E-8245-494B-AAD6-7B79A4E70EEF}"/>
            </c:ext>
          </c:extLst>
        </c:ser>
        <c:ser>
          <c:idx val="3"/>
          <c:order val="3"/>
          <c:tx>
            <c:strRef>
              <c:f>Support!$G$4</c:f>
              <c:strCache>
                <c:ptCount val="1"/>
                <c:pt idx="0">
                  <c:v>2020</c:v>
                </c:pt>
              </c:strCache>
            </c:strRef>
          </c:tx>
          <c:spPr>
            <a:solidFill>
              <a:schemeClr val="accent4"/>
            </a:solidFill>
            <a:ln>
              <a:solidFill>
                <a:schemeClr val="bg1">
                  <a:lumMod val="50000"/>
                </a:schemeClr>
              </a:solidFill>
            </a:ln>
          </c:spPr>
          <c:invertIfNegative val="0"/>
          <c:dPt>
            <c:idx val="0"/>
            <c:invertIfNegative val="0"/>
            <c:bubble3D val="0"/>
            <c:spPr>
              <a:solidFill>
                <a:srgbClr val="73BB59"/>
              </a:solidFill>
              <a:ln>
                <a:solidFill>
                  <a:schemeClr val="bg1">
                    <a:lumMod val="50000"/>
                  </a:schemeClr>
                </a:solidFill>
              </a:ln>
            </c:spPr>
            <c:extLst>
              <c:ext xmlns:c16="http://schemas.microsoft.com/office/drawing/2014/chart" uri="{C3380CC4-5D6E-409C-BE32-E72D297353CC}">
                <c16:uniqueId val="{0000000F-8245-494B-AAD6-7B79A4E70EEF}"/>
              </c:ext>
            </c:extLst>
          </c:dPt>
          <c:dPt>
            <c:idx val="1"/>
            <c:invertIfNegative val="0"/>
            <c:bubble3D val="0"/>
            <c:spPr>
              <a:solidFill>
                <a:srgbClr val="F2A334"/>
              </a:solidFill>
              <a:ln>
                <a:solidFill>
                  <a:schemeClr val="bg1">
                    <a:lumMod val="50000"/>
                  </a:schemeClr>
                </a:solidFill>
              </a:ln>
            </c:spPr>
            <c:extLst>
              <c:ext xmlns:c16="http://schemas.microsoft.com/office/drawing/2014/chart" uri="{C3380CC4-5D6E-409C-BE32-E72D297353CC}">
                <c16:uniqueId val="{00000010-8245-494B-AAD6-7B79A4E70EEF}"/>
              </c:ext>
            </c:extLst>
          </c:dPt>
          <c:dPt>
            <c:idx val="2"/>
            <c:invertIfNegative val="0"/>
            <c:bubble3D val="0"/>
            <c:spPr>
              <a:solidFill>
                <a:srgbClr val="604A7B"/>
              </a:solidFill>
              <a:ln>
                <a:solidFill>
                  <a:schemeClr val="bg1">
                    <a:lumMod val="50000"/>
                  </a:schemeClr>
                </a:solidFill>
              </a:ln>
            </c:spPr>
            <c:extLst>
              <c:ext xmlns:c16="http://schemas.microsoft.com/office/drawing/2014/chart" uri="{C3380CC4-5D6E-409C-BE32-E72D297353CC}">
                <c16:uniqueId val="{00000011-8245-494B-AAD6-7B79A4E70EEF}"/>
              </c:ext>
            </c:extLst>
          </c:dPt>
          <c:dPt>
            <c:idx val="3"/>
            <c:invertIfNegative val="0"/>
            <c:bubble3D val="0"/>
            <c:spPr>
              <a:solidFill>
                <a:srgbClr val="00A2E0"/>
              </a:solidFill>
              <a:ln>
                <a:solidFill>
                  <a:schemeClr val="bg1">
                    <a:lumMod val="50000"/>
                  </a:schemeClr>
                </a:solidFill>
              </a:ln>
            </c:spPr>
            <c:extLst>
              <c:ext xmlns:c16="http://schemas.microsoft.com/office/drawing/2014/chart" uri="{C3380CC4-5D6E-409C-BE32-E72D297353CC}">
                <c16:uniqueId val="{00000012-8245-494B-AAD6-7B79A4E70EEF}"/>
              </c:ext>
            </c:extLst>
          </c:dPt>
          <c:dLbls>
            <c:numFmt formatCode="#,##0" sourceLinked="0"/>
            <c:spPr>
              <a:noFill/>
              <a:ln>
                <a:noFill/>
              </a:ln>
              <a:effectLst/>
            </c:spPr>
            <c:txPr>
              <a:bodyPr wrap="square" lIns="38100" tIns="19050" rIns="38100" bIns="19050" anchor="ctr">
                <a:spAutoFit/>
              </a:bodyPr>
              <a:lstStyle/>
              <a:p>
                <a:pPr>
                  <a:defRPr sz="1100" b="1">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Support!$C$5:$C$7</c:f>
              <c:strCache>
                <c:ptCount val="3"/>
                <c:pt idx="0">
                  <c:v>"Great" Risk of Harm</c:v>
                </c:pt>
                <c:pt idx="1">
                  <c:v>Personal Disapproval
"Very wrong" or Wrong"</c:v>
                </c:pt>
                <c:pt idx="2">
                  <c:v>Peer Disapproval
"Very wrong" or Wrong"</c:v>
                </c:pt>
              </c:strCache>
            </c:strRef>
          </c:cat>
          <c:val>
            <c:numRef>
              <c:f>Support!$G$5:$G$7</c:f>
              <c:numCache>
                <c:formatCode>General</c:formatCode>
                <c:ptCount val="3"/>
                <c:pt idx="0">
                  <c:v>45.7</c:v>
                </c:pt>
                <c:pt idx="1">
                  <c:v>78.3</c:v>
                </c:pt>
                <c:pt idx="2">
                  <c:v>86.6</c:v>
                </c:pt>
              </c:numCache>
            </c:numRef>
          </c:val>
          <c:extLst>
            <c:ext xmlns:c16="http://schemas.microsoft.com/office/drawing/2014/chart" uri="{C3380CC4-5D6E-409C-BE32-E72D297353CC}">
              <c16:uniqueId val="{00000013-8245-494B-AAD6-7B79A4E70EEF}"/>
            </c:ext>
          </c:extLst>
        </c:ser>
        <c:ser>
          <c:idx val="4"/>
          <c:order val="4"/>
          <c:tx>
            <c:strRef>
              <c:f>Support!$H$4</c:f>
              <c:strCache>
                <c:ptCount val="1"/>
                <c:pt idx="0">
                  <c:v>2022</c:v>
                </c:pt>
              </c:strCache>
            </c:strRef>
          </c:tx>
          <c:spPr>
            <a:solidFill>
              <a:schemeClr val="accent4"/>
            </a:solidFill>
            <a:ln>
              <a:solidFill>
                <a:schemeClr val="bg1">
                  <a:lumMod val="50000"/>
                </a:schemeClr>
              </a:solidFill>
            </a:ln>
          </c:spPr>
          <c:invertIfNegative val="0"/>
          <c:dPt>
            <c:idx val="0"/>
            <c:invertIfNegative val="0"/>
            <c:bubble3D val="0"/>
            <c:spPr>
              <a:solidFill>
                <a:srgbClr val="73BB59"/>
              </a:solidFill>
              <a:ln>
                <a:solidFill>
                  <a:schemeClr val="bg1">
                    <a:lumMod val="50000"/>
                  </a:schemeClr>
                </a:solidFill>
              </a:ln>
            </c:spPr>
            <c:extLst>
              <c:ext xmlns:c16="http://schemas.microsoft.com/office/drawing/2014/chart" uri="{C3380CC4-5D6E-409C-BE32-E72D297353CC}">
                <c16:uniqueId val="{00000014-8245-494B-AAD6-7B79A4E70EEF}"/>
              </c:ext>
            </c:extLst>
          </c:dPt>
          <c:dPt>
            <c:idx val="1"/>
            <c:invertIfNegative val="0"/>
            <c:bubble3D val="0"/>
            <c:spPr>
              <a:solidFill>
                <a:srgbClr val="F2A334"/>
              </a:solidFill>
              <a:ln>
                <a:solidFill>
                  <a:schemeClr val="bg1">
                    <a:lumMod val="50000"/>
                  </a:schemeClr>
                </a:solidFill>
              </a:ln>
            </c:spPr>
            <c:extLst>
              <c:ext xmlns:c16="http://schemas.microsoft.com/office/drawing/2014/chart" uri="{C3380CC4-5D6E-409C-BE32-E72D297353CC}">
                <c16:uniqueId val="{00000015-8245-494B-AAD6-7B79A4E70EEF}"/>
              </c:ext>
            </c:extLst>
          </c:dPt>
          <c:dPt>
            <c:idx val="2"/>
            <c:invertIfNegative val="0"/>
            <c:bubble3D val="0"/>
            <c:spPr>
              <a:solidFill>
                <a:srgbClr val="604A7B"/>
              </a:solidFill>
              <a:ln>
                <a:solidFill>
                  <a:schemeClr val="bg1">
                    <a:lumMod val="50000"/>
                  </a:schemeClr>
                </a:solidFill>
              </a:ln>
            </c:spPr>
            <c:extLst>
              <c:ext xmlns:c16="http://schemas.microsoft.com/office/drawing/2014/chart" uri="{C3380CC4-5D6E-409C-BE32-E72D297353CC}">
                <c16:uniqueId val="{00000016-8245-494B-AAD6-7B79A4E70EEF}"/>
              </c:ext>
            </c:extLst>
          </c:dPt>
          <c:dPt>
            <c:idx val="3"/>
            <c:invertIfNegative val="0"/>
            <c:bubble3D val="0"/>
            <c:spPr>
              <a:solidFill>
                <a:srgbClr val="00A2E0"/>
              </a:solidFill>
              <a:ln>
                <a:solidFill>
                  <a:schemeClr val="bg1">
                    <a:lumMod val="50000"/>
                  </a:schemeClr>
                </a:solidFill>
              </a:ln>
            </c:spPr>
            <c:extLst>
              <c:ext xmlns:c16="http://schemas.microsoft.com/office/drawing/2014/chart" uri="{C3380CC4-5D6E-409C-BE32-E72D297353CC}">
                <c16:uniqueId val="{00000017-8245-494B-AAD6-7B79A4E70EEF}"/>
              </c:ext>
            </c:extLst>
          </c:dPt>
          <c:dLbls>
            <c:numFmt formatCode="#,##0" sourceLinked="0"/>
            <c:spPr>
              <a:noFill/>
              <a:ln>
                <a:noFill/>
              </a:ln>
              <a:effectLst/>
            </c:spPr>
            <c:txPr>
              <a:bodyPr wrap="square" lIns="38100" tIns="19050" rIns="38100" bIns="19050" anchor="ctr">
                <a:spAutoFit/>
              </a:bodyPr>
              <a:lstStyle/>
              <a:p>
                <a:pPr>
                  <a:defRPr sz="1100" b="1">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Support!$C$5:$C$7</c:f>
              <c:strCache>
                <c:ptCount val="3"/>
                <c:pt idx="0">
                  <c:v>"Great" Risk of Harm</c:v>
                </c:pt>
                <c:pt idx="1">
                  <c:v>Personal Disapproval
"Very wrong" or Wrong"</c:v>
                </c:pt>
                <c:pt idx="2">
                  <c:v>Peer Disapproval
"Very wrong" or Wrong"</c:v>
                </c:pt>
              </c:strCache>
            </c:strRef>
          </c:cat>
          <c:val>
            <c:numRef>
              <c:f>Support!$H$5:$H$7</c:f>
              <c:numCache>
                <c:formatCode>General</c:formatCode>
                <c:ptCount val="3"/>
                <c:pt idx="0">
                  <c:v>45.9</c:v>
                </c:pt>
                <c:pt idx="1">
                  <c:v>80.400000000000006</c:v>
                </c:pt>
                <c:pt idx="2">
                  <c:v>87.9</c:v>
                </c:pt>
              </c:numCache>
            </c:numRef>
          </c:val>
          <c:extLst>
            <c:ext xmlns:c16="http://schemas.microsoft.com/office/drawing/2014/chart" uri="{C3380CC4-5D6E-409C-BE32-E72D297353CC}">
              <c16:uniqueId val="{00000018-8245-494B-AAD6-7B79A4E70EEF}"/>
            </c:ext>
          </c:extLst>
        </c:ser>
        <c:ser>
          <c:idx val="5"/>
          <c:order val="5"/>
          <c:tx>
            <c:strRef>
              <c:f>Support!$I$4</c:f>
              <c:strCache>
                <c:ptCount val="1"/>
                <c:pt idx="0">
                  <c:v>2024</c:v>
                </c:pt>
              </c:strCache>
            </c:strRef>
          </c:tx>
          <c:spPr>
            <a:solidFill>
              <a:schemeClr val="accent4"/>
            </a:solidFill>
            <a:ln>
              <a:solidFill>
                <a:schemeClr val="bg1">
                  <a:lumMod val="50000"/>
                </a:schemeClr>
              </a:solidFill>
            </a:ln>
          </c:spPr>
          <c:invertIfNegative val="0"/>
          <c:dPt>
            <c:idx val="0"/>
            <c:invertIfNegative val="0"/>
            <c:bubble3D val="0"/>
            <c:spPr>
              <a:solidFill>
                <a:srgbClr val="73BB59"/>
              </a:solidFill>
              <a:ln>
                <a:solidFill>
                  <a:schemeClr val="bg1">
                    <a:lumMod val="50000"/>
                  </a:schemeClr>
                </a:solidFill>
              </a:ln>
            </c:spPr>
            <c:extLst>
              <c:ext xmlns:c16="http://schemas.microsoft.com/office/drawing/2014/chart" uri="{C3380CC4-5D6E-409C-BE32-E72D297353CC}">
                <c16:uniqueId val="{00000019-8245-494B-AAD6-7B79A4E70EEF}"/>
              </c:ext>
            </c:extLst>
          </c:dPt>
          <c:dPt>
            <c:idx val="1"/>
            <c:invertIfNegative val="0"/>
            <c:bubble3D val="0"/>
            <c:spPr>
              <a:solidFill>
                <a:srgbClr val="F2A334"/>
              </a:solidFill>
              <a:ln>
                <a:solidFill>
                  <a:schemeClr val="bg1">
                    <a:lumMod val="50000"/>
                  </a:schemeClr>
                </a:solidFill>
              </a:ln>
            </c:spPr>
            <c:extLst>
              <c:ext xmlns:c16="http://schemas.microsoft.com/office/drawing/2014/chart" uri="{C3380CC4-5D6E-409C-BE32-E72D297353CC}">
                <c16:uniqueId val="{0000001A-8245-494B-AAD6-7B79A4E70EEF}"/>
              </c:ext>
            </c:extLst>
          </c:dPt>
          <c:dPt>
            <c:idx val="2"/>
            <c:invertIfNegative val="0"/>
            <c:bubble3D val="0"/>
            <c:spPr>
              <a:solidFill>
                <a:srgbClr val="604A7B"/>
              </a:solidFill>
              <a:ln>
                <a:solidFill>
                  <a:schemeClr val="bg1">
                    <a:lumMod val="50000"/>
                  </a:schemeClr>
                </a:solidFill>
              </a:ln>
            </c:spPr>
            <c:extLst>
              <c:ext xmlns:c16="http://schemas.microsoft.com/office/drawing/2014/chart" uri="{C3380CC4-5D6E-409C-BE32-E72D297353CC}">
                <c16:uniqueId val="{0000001B-8245-494B-AAD6-7B79A4E70EEF}"/>
              </c:ext>
            </c:extLst>
          </c:dPt>
          <c:dPt>
            <c:idx val="3"/>
            <c:invertIfNegative val="0"/>
            <c:bubble3D val="0"/>
            <c:spPr>
              <a:solidFill>
                <a:srgbClr val="00A2E0"/>
              </a:solidFill>
              <a:ln>
                <a:solidFill>
                  <a:schemeClr val="bg1">
                    <a:lumMod val="50000"/>
                  </a:schemeClr>
                </a:solidFill>
              </a:ln>
            </c:spPr>
            <c:extLst>
              <c:ext xmlns:c16="http://schemas.microsoft.com/office/drawing/2014/chart" uri="{C3380CC4-5D6E-409C-BE32-E72D297353CC}">
                <c16:uniqueId val="{0000001C-8245-494B-AAD6-7B79A4E70EEF}"/>
              </c:ext>
            </c:extLst>
          </c:dPt>
          <c:dLbls>
            <c:numFmt formatCode="#,##0" sourceLinked="0"/>
            <c:spPr>
              <a:noFill/>
              <a:ln>
                <a:noFill/>
              </a:ln>
              <a:effectLst/>
            </c:spPr>
            <c:txPr>
              <a:bodyPr wrap="square" lIns="38100" tIns="19050" rIns="38100" bIns="19050" anchor="ctr">
                <a:spAutoFit/>
              </a:bodyPr>
              <a:lstStyle/>
              <a:p>
                <a:pPr>
                  <a:defRPr sz="1100" b="1">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Support!$C$5:$C$7</c:f>
              <c:strCache>
                <c:ptCount val="3"/>
                <c:pt idx="0">
                  <c:v>"Great" Risk of Harm</c:v>
                </c:pt>
                <c:pt idx="1">
                  <c:v>Personal Disapproval
"Very wrong" or Wrong"</c:v>
                </c:pt>
                <c:pt idx="2">
                  <c:v>Peer Disapproval
"Very wrong" or Wrong"</c:v>
                </c:pt>
              </c:strCache>
            </c:strRef>
          </c:cat>
          <c:val>
            <c:numRef>
              <c:f>Support!$I$5:$I$7</c:f>
              <c:numCache>
                <c:formatCode>General</c:formatCode>
                <c:ptCount val="3"/>
                <c:pt idx="0">
                  <c:v>49.7</c:v>
                </c:pt>
                <c:pt idx="1">
                  <c:v>83.8</c:v>
                </c:pt>
                <c:pt idx="2">
                  <c:v>90.7</c:v>
                </c:pt>
              </c:numCache>
            </c:numRef>
          </c:val>
          <c:extLst>
            <c:ext xmlns:c16="http://schemas.microsoft.com/office/drawing/2014/chart" uri="{C3380CC4-5D6E-409C-BE32-E72D297353CC}">
              <c16:uniqueId val="{0000001D-8245-494B-AAD6-7B79A4E70EEF}"/>
            </c:ext>
          </c:extLst>
        </c:ser>
        <c:ser>
          <c:idx val="6"/>
          <c:order val="6"/>
          <c:tx>
            <c:strRef>
              <c:f>Support!$J$4</c:f>
              <c:strCache>
                <c:ptCount val="1"/>
                <c:pt idx="0">
                  <c:v>2025</c:v>
                </c:pt>
              </c:strCache>
            </c:strRef>
          </c:tx>
          <c:spPr>
            <a:solidFill>
              <a:schemeClr val="accent4"/>
            </a:solidFill>
            <a:ln>
              <a:solidFill>
                <a:schemeClr val="bg1">
                  <a:lumMod val="50000"/>
                </a:schemeClr>
              </a:solidFill>
            </a:ln>
          </c:spPr>
          <c:invertIfNegative val="0"/>
          <c:dPt>
            <c:idx val="0"/>
            <c:invertIfNegative val="0"/>
            <c:bubble3D val="0"/>
            <c:spPr>
              <a:solidFill>
                <a:srgbClr val="73BB59"/>
              </a:solidFill>
              <a:ln>
                <a:solidFill>
                  <a:schemeClr val="bg1">
                    <a:lumMod val="50000"/>
                  </a:schemeClr>
                </a:solidFill>
              </a:ln>
            </c:spPr>
            <c:extLst>
              <c:ext xmlns:c16="http://schemas.microsoft.com/office/drawing/2014/chart" uri="{C3380CC4-5D6E-409C-BE32-E72D297353CC}">
                <c16:uniqueId val="{0000001E-8245-494B-AAD6-7B79A4E70EEF}"/>
              </c:ext>
            </c:extLst>
          </c:dPt>
          <c:dPt>
            <c:idx val="1"/>
            <c:invertIfNegative val="0"/>
            <c:bubble3D val="0"/>
            <c:spPr>
              <a:solidFill>
                <a:srgbClr val="F2A334"/>
              </a:solidFill>
              <a:ln>
                <a:solidFill>
                  <a:schemeClr val="bg1">
                    <a:lumMod val="50000"/>
                  </a:schemeClr>
                </a:solidFill>
              </a:ln>
            </c:spPr>
            <c:extLst>
              <c:ext xmlns:c16="http://schemas.microsoft.com/office/drawing/2014/chart" uri="{C3380CC4-5D6E-409C-BE32-E72D297353CC}">
                <c16:uniqueId val="{0000001F-8245-494B-AAD6-7B79A4E70EEF}"/>
              </c:ext>
            </c:extLst>
          </c:dPt>
          <c:dPt>
            <c:idx val="2"/>
            <c:invertIfNegative val="0"/>
            <c:bubble3D val="0"/>
            <c:spPr>
              <a:solidFill>
                <a:srgbClr val="604A7B"/>
              </a:solidFill>
              <a:ln>
                <a:solidFill>
                  <a:schemeClr val="bg1">
                    <a:lumMod val="50000"/>
                  </a:schemeClr>
                </a:solidFill>
              </a:ln>
            </c:spPr>
            <c:extLst>
              <c:ext xmlns:c16="http://schemas.microsoft.com/office/drawing/2014/chart" uri="{C3380CC4-5D6E-409C-BE32-E72D297353CC}">
                <c16:uniqueId val="{00000020-8245-494B-AAD6-7B79A4E70EEF}"/>
              </c:ext>
            </c:extLst>
          </c:dPt>
          <c:dPt>
            <c:idx val="3"/>
            <c:invertIfNegative val="0"/>
            <c:bubble3D val="0"/>
            <c:spPr>
              <a:solidFill>
                <a:srgbClr val="00A2E0"/>
              </a:solidFill>
              <a:ln>
                <a:solidFill>
                  <a:schemeClr val="bg1">
                    <a:lumMod val="50000"/>
                  </a:schemeClr>
                </a:solidFill>
              </a:ln>
            </c:spPr>
            <c:extLst>
              <c:ext xmlns:c16="http://schemas.microsoft.com/office/drawing/2014/chart" uri="{C3380CC4-5D6E-409C-BE32-E72D297353CC}">
                <c16:uniqueId val="{00000021-8245-494B-AAD6-7B79A4E70EEF}"/>
              </c:ext>
            </c:extLst>
          </c:dPt>
          <c:dLbls>
            <c:numFmt formatCode="#,##0" sourceLinked="0"/>
            <c:spPr>
              <a:noFill/>
              <a:ln>
                <a:noFill/>
              </a:ln>
              <a:effectLst/>
            </c:spPr>
            <c:txPr>
              <a:bodyPr wrap="square" lIns="38100" tIns="19050" rIns="38100" bIns="19050" anchor="ctr">
                <a:spAutoFit/>
              </a:bodyPr>
              <a:lstStyle/>
              <a:p>
                <a:pPr>
                  <a:defRPr sz="1100" b="1">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Support!$C$5:$C$7</c:f>
              <c:strCache>
                <c:ptCount val="3"/>
                <c:pt idx="0">
                  <c:v>"Great" Risk of Harm</c:v>
                </c:pt>
                <c:pt idx="1">
                  <c:v>Personal Disapproval
"Very wrong" or Wrong"</c:v>
                </c:pt>
                <c:pt idx="2">
                  <c:v>Peer Disapproval
"Very wrong" or Wrong"</c:v>
                </c:pt>
              </c:strCache>
            </c:strRef>
          </c:cat>
          <c:val>
            <c:numRef>
              <c:f>Support!$J$5:$J$7</c:f>
              <c:numCache>
                <c:formatCode>General</c:formatCode>
                <c:ptCount val="3"/>
                <c:pt idx="0">
                  <c:v>52.1</c:v>
                </c:pt>
                <c:pt idx="1">
                  <c:v>86.7</c:v>
                </c:pt>
                <c:pt idx="2">
                  <c:v>92.4</c:v>
                </c:pt>
              </c:numCache>
            </c:numRef>
          </c:val>
          <c:extLst>
            <c:ext xmlns:c16="http://schemas.microsoft.com/office/drawing/2014/chart" uri="{C3380CC4-5D6E-409C-BE32-E72D297353CC}">
              <c16:uniqueId val="{00000022-8245-494B-AAD6-7B79A4E70EEF}"/>
            </c:ext>
          </c:extLst>
        </c:ser>
        <c:dLbls>
          <c:showLegendKey val="0"/>
          <c:showVal val="0"/>
          <c:showCatName val="0"/>
          <c:showSerName val="0"/>
          <c:showPercent val="0"/>
          <c:showBubbleSize val="0"/>
        </c:dLbls>
        <c:gapWidth val="200"/>
        <c:axId val="1687917151"/>
        <c:axId val="1"/>
      </c:barChart>
      <c:catAx>
        <c:axId val="1687917151"/>
        <c:scaling>
          <c:orientation val="minMax"/>
        </c:scaling>
        <c:delete val="0"/>
        <c:axPos val="b"/>
        <c:numFmt formatCode="General" sourceLinked="1"/>
        <c:majorTickMark val="out"/>
        <c:minorTickMark val="none"/>
        <c:tickLblPos val="nextTo"/>
        <c:spPr>
          <a:ln w="1007">
            <a:solidFill>
              <a:schemeClr val="bg1">
                <a:lumMod val="50000"/>
              </a:schemeClr>
            </a:solidFill>
            <a:prstDash val="solid"/>
          </a:ln>
        </c:spPr>
        <c:txPr>
          <a:bodyPr rot="0" vert="horz"/>
          <a:lstStyle/>
          <a:p>
            <a:pPr>
              <a:defRPr sz="1300" b="1" i="0" u="none" strike="noStrike" baseline="0">
                <a:solidFill>
                  <a:srgbClr val="666699"/>
                </a:solidFill>
                <a:latin typeface="Gill Sans MT"/>
                <a:ea typeface="Gill Sans MT"/>
                <a:cs typeface="Gill Sans MT"/>
              </a:defRPr>
            </a:pPr>
            <a:endParaRPr lang="en-US"/>
          </a:p>
        </c:txPr>
        <c:crossAx val="1"/>
        <c:crosses val="autoZero"/>
        <c:auto val="1"/>
        <c:lblAlgn val="ctr"/>
        <c:lblOffset val="100"/>
        <c:tickLblSkip val="1"/>
        <c:tickMarkSkip val="1"/>
        <c:noMultiLvlLbl val="0"/>
      </c:catAx>
      <c:valAx>
        <c:axId val="1"/>
        <c:scaling>
          <c:orientation val="minMax"/>
          <c:max val="100"/>
        </c:scaling>
        <c:delete val="0"/>
        <c:axPos val="l"/>
        <c:majorGridlines>
          <c:spPr>
            <a:ln w="1007">
              <a:solidFill>
                <a:schemeClr val="bg1">
                  <a:lumMod val="50000"/>
                </a:schemeClr>
              </a:solidFill>
              <a:prstDash val="solid"/>
            </a:ln>
          </c:spPr>
        </c:majorGridlines>
        <c:numFmt formatCode="0&quot;%&quot;" sourceLinked="0"/>
        <c:majorTickMark val="out"/>
        <c:minorTickMark val="none"/>
        <c:tickLblPos val="nextTo"/>
        <c:spPr>
          <a:ln w="1007">
            <a:solidFill>
              <a:schemeClr val="bg1">
                <a:lumMod val="50000"/>
              </a:schemeClr>
            </a:solidFill>
            <a:prstDash val="solid"/>
          </a:ln>
        </c:spPr>
        <c:txPr>
          <a:bodyPr rot="0" vert="horz"/>
          <a:lstStyle/>
          <a:p>
            <a:pPr>
              <a:defRPr sz="1300" b="1" i="0" u="none" strike="noStrike" baseline="0">
                <a:solidFill>
                  <a:srgbClr val="666699"/>
                </a:solidFill>
                <a:latin typeface="Gill Sans MT"/>
                <a:ea typeface="Gill Sans MT"/>
                <a:cs typeface="Gill Sans MT"/>
              </a:defRPr>
            </a:pPr>
            <a:endParaRPr lang="en-US"/>
          </a:p>
        </c:txPr>
        <c:crossAx val="1687917151"/>
        <c:crosses val="autoZero"/>
        <c:crossBetween val="between"/>
        <c:majorUnit val="25"/>
        <c:minorUnit val="5"/>
      </c:valAx>
      <c:spPr>
        <a:noFill/>
        <a:ln w="25400">
          <a:noFill/>
        </a:ln>
      </c:spPr>
    </c:plotArea>
    <c:plotVisOnly val="1"/>
    <c:dispBlanksAs val="gap"/>
    <c:showDLblsOverMax val="0"/>
  </c:chart>
  <c:spPr>
    <a:noFill/>
    <a:ln>
      <a:noFill/>
    </a:ln>
  </c:spPr>
  <c:txPr>
    <a:bodyPr/>
    <a:lstStyle/>
    <a:p>
      <a:pPr>
        <a:defRPr sz="460" b="0" i="0" u="none" strike="noStrike" baseline="0">
          <a:solidFill>
            <a:srgbClr val="000000"/>
          </a:solidFill>
          <a:latin typeface="Arial"/>
          <a:ea typeface="Arial"/>
          <a:cs typeface="Aria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6210658959113053E-2"/>
          <c:y val="3.0965843543864564E-2"/>
          <c:w val="0.91671577272568716"/>
          <c:h val="0.74305195616457043"/>
        </c:manualLayout>
      </c:layout>
      <c:barChart>
        <c:barDir val="col"/>
        <c:grouping val="clustered"/>
        <c:varyColors val="0"/>
        <c:ser>
          <c:idx val="0"/>
          <c:order val="0"/>
          <c:tx>
            <c:strRef>
              <c:f>Support!$D$4</c:f>
              <c:strCache>
                <c:ptCount val="1"/>
                <c:pt idx="0">
                  <c:v>2014</c:v>
                </c:pt>
              </c:strCache>
            </c:strRef>
          </c:tx>
          <c:spPr>
            <a:solidFill>
              <a:schemeClr val="accent4"/>
            </a:solidFill>
            <a:ln w="4154">
              <a:solidFill>
                <a:schemeClr val="bg1">
                  <a:lumMod val="50000"/>
                </a:schemeClr>
              </a:solidFill>
              <a:prstDash val="solid"/>
            </a:ln>
          </c:spPr>
          <c:invertIfNegative val="0"/>
          <c:dPt>
            <c:idx val="0"/>
            <c:invertIfNegative val="0"/>
            <c:bubble3D val="0"/>
            <c:spPr>
              <a:solidFill>
                <a:srgbClr val="73BB59"/>
              </a:solidFill>
              <a:ln w="4154">
                <a:solidFill>
                  <a:schemeClr val="bg1">
                    <a:lumMod val="50000"/>
                  </a:schemeClr>
                </a:solidFill>
                <a:prstDash val="solid"/>
              </a:ln>
            </c:spPr>
            <c:extLst>
              <c:ext xmlns:c16="http://schemas.microsoft.com/office/drawing/2014/chart" uri="{C3380CC4-5D6E-409C-BE32-E72D297353CC}">
                <c16:uniqueId val="{00000000-8F2D-BF46-A033-B6AB7315052A}"/>
              </c:ext>
            </c:extLst>
          </c:dPt>
          <c:dPt>
            <c:idx val="1"/>
            <c:invertIfNegative val="0"/>
            <c:bubble3D val="0"/>
            <c:spPr>
              <a:solidFill>
                <a:srgbClr val="F2A334"/>
              </a:solidFill>
              <a:ln w="4154">
                <a:solidFill>
                  <a:schemeClr val="bg1">
                    <a:lumMod val="50000"/>
                  </a:schemeClr>
                </a:solidFill>
                <a:prstDash val="solid"/>
              </a:ln>
            </c:spPr>
            <c:extLst>
              <c:ext xmlns:c16="http://schemas.microsoft.com/office/drawing/2014/chart" uri="{C3380CC4-5D6E-409C-BE32-E72D297353CC}">
                <c16:uniqueId val="{00000001-8F2D-BF46-A033-B6AB7315052A}"/>
              </c:ext>
            </c:extLst>
          </c:dPt>
          <c:dPt>
            <c:idx val="2"/>
            <c:invertIfNegative val="0"/>
            <c:bubble3D val="0"/>
            <c:spPr>
              <a:solidFill>
                <a:srgbClr val="604A7B"/>
              </a:solidFill>
              <a:ln w="4154">
                <a:solidFill>
                  <a:schemeClr val="bg1">
                    <a:lumMod val="50000"/>
                  </a:schemeClr>
                </a:solidFill>
                <a:prstDash val="solid"/>
              </a:ln>
            </c:spPr>
            <c:extLst>
              <c:ext xmlns:c16="http://schemas.microsoft.com/office/drawing/2014/chart" uri="{C3380CC4-5D6E-409C-BE32-E72D297353CC}">
                <c16:uniqueId val="{00000002-8F2D-BF46-A033-B6AB7315052A}"/>
              </c:ext>
            </c:extLst>
          </c:dPt>
          <c:dPt>
            <c:idx val="3"/>
            <c:invertIfNegative val="0"/>
            <c:bubble3D val="0"/>
            <c:spPr>
              <a:solidFill>
                <a:srgbClr val="00A2E0"/>
              </a:solidFill>
              <a:ln w="4154">
                <a:solidFill>
                  <a:schemeClr val="bg1">
                    <a:lumMod val="50000"/>
                  </a:schemeClr>
                </a:solidFill>
                <a:prstDash val="solid"/>
              </a:ln>
            </c:spPr>
            <c:extLst>
              <c:ext xmlns:c16="http://schemas.microsoft.com/office/drawing/2014/chart" uri="{C3380CC4-5D6E-409C-BE32-E72D297353CC}">
                <c16:uniqueId val="{00000003-8F2D-BF46-A033-B6AB7315052A}"/>
              </c:ext>
            </c:extLst>
          </c:dPt>
          <c:dLbls>
            <c:numFmt formatCode="#,##0" sourceLinked="0"/>
            <c:spPr>
              <a:noFill/>
              <a:ln>
                <a:noFill/>
              </a:ln>
              <a:effectLst/>
            </c:spPr>
            <c:txPr>
              <a:bodyPr wrap="square" lIns="38100" tIns="19050" rIns="38100" bIns="19050" anchor="ctr">
                <a:spAutoFit/>
              </a:bodyPr>
              <a:lstStyle/>
              <a:p>
                <a:pPr>
                  <a:defRPr sz="1100" b="1">
                    <a:solidFill>
                      <a:schemeClr val="bg1"/>
                    </a:solidFill>
                  </a:defRPr>
                </a:pPr>
                <a:endParaRPr lang="en-US"/>
              </a:p>
            </c:txPr>
            <c:dLblPos val="in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ext>
            </c:extLst>
          </c:dLbls>
          <c:cat>
            <c:strRef>
              <c:f>Support!$C$5:$C$7</c:f>
              <c:strCache>
                <c:ptCount val="3"/>
                <c:pt idx="0">
                  <c:v>"Great" Risk of Harm</c:v>
                </c:pt>
                <c:pt idx="1">
                  <c:v>Personal Disapproval
"Very wrong" or Wrong"</c:v>
                </c:pt>
                <c:pt idx="2">
                  <c:v>Peer Disapproval
"Very wrong" or Wrong"</c:v>
                </c:pt>
              </c:strCache>
            </c:strRef>
          </c:cat>
          <c:val>
            <c:numRef>
              <c:f>Support!$D$5:$D$7</c:f>
              <c:numCache>
                <c:formatCode>General</c:formatCode>
                <c:ptCount val="3"/>
                <c:pt idx="0">
                  <c:v>37.700000000000003</c:v>
                </c:pt>
                <c:pt idx="1">
                  <c:v>74</c:v>
                </c:pt>
                <c:pt idx="2">
                  <c:v>71.5</c:v>
                </c:pt>
              </c:numCache>
            </c:numRef>
          </c:val>
          <c:extLst>
            <c:ext xmlns:c16="http://schemas.microsoft.com/office/drawing/2014/chart" uri="{C3380CC4-5D6E-409C-BE32-E72D297353CC}">
              <c16:uniqueId val="{00000004-8F2D-BF46-A033-B6AB7315052A}"/>
            </c:ext>
          </c:extLst>
        </c:ser>
        <c:ser>
          <c:idx val="1"/>
          <c:order val="1"/>
          <c:tx>
            <c:strRef>
              <c:f>Support!$E$4</c:f>
              <c:strCache>
                <c:ptCount val="1"/>
                <c:pt idx="0">
                  <c:v>2016</c:v>
                </c:pt>
              </c:strCache>
            </c:strRef>
          </c:tx>
          <c:spPr>
            <a:solidFill>
              <a:schemeClr val="accent4"/>
            </a:solidFill>
            <a:ln>
              <a:solidFill>
                <a:schemeClr val="bg1">
                  <a:lumMod val="50000"/>
                </a:schemeClr>
              </a:solidFill>
            </a:ln>
          </c:spPr>
          <c:invertIfNegative val="0"/>
          <c:dPt>
            <c:idx val="0"/>
            <c:invertIfNegative val="0"/>
            <c:bubble3D val="0"/>
            <c:spPr>
              <a:solidFill>
                <a:srgbClr val="73BB59"/>
              </a:solidFill>
              <a:ln>
                <a:solidFill>
                  <a:schemeClr val="bg1">
                    <a:lumMod val="50000"/>
                  </a:schemeClr>
                </a:solidFill>
              </a:ln>
            </c:spPr>
            <c:extLst>
              <c:ext xmlns:c16="http://schemas.microsoft.com/office/drawing/2014/chart" uri="{C3380CC4-5D6E-409C-BE32-E72D297353CC}">
                <c16:uniqueId val="{00000005-8F2D-BF46-A033-B6AB7315052A}"/>
              </c:ext>
            </c:extLst>
          </c:dPt>
          <c:dPt>
            <c:idx val="1"/>
            <c:invertIfNegative val="0"/>
            <c:bubble3D val="0"/>
            <c:spPr>
              <a:solidFill>
                <a:srgbClr val="F2A334"/>
              </a:solidFill>
              <a:ln>
                <a:solidFill>
                  <a:schemeClr val="bg1">
                    <a:lumMod val="50000"/>
                  </a:schemeClr>
                </a:solidFill>
              </a:ln>
            </c:spPr>
            <c:extLst>
              <c:ext xmlns:c16="http://schemas.microsoft.com/office/drawing/2014/chart" uri="{C3380CC4-5D6E-409C-BE32-E72D297353CC}">
                <c16:uniqueId val="{00000006-8F2D-BF46-A033-B6AB7315052A}"/>
              </c:ext>
            </c:extLst>
          </c:dPt>
          <c:dPt>
            <c:idx val="2"/>
            <c:invertIfNegative val="0"/>
            <c:bubble3D val="0"/>
            <c:spPr>
              <a:solidFill>
                <a:srgbClr val="604A7B"/>
              </a:solidFill>
              <a:ln>
                <a:solidFill>
                  <a:schemeClr val="bg1">
                    <a:lumMod val="50000"/>
                  </a:schemeClr>
                </a:solidFill>
              </a:ln>
            </c:spPr>
            <c:extLst>
              <c:ext xmlns:c16="http://schemas.microsoft.com/office/drawing/2014/chart" uri="{C3380CC4-5D6E-409C-BE32-E72D297353CC}">
                <c16:uniqueId val="{00000007-8F2D-BF46-A033-B6AB7315052A}"/>
              </c:ext>
            </c:extLst>
          </c:dPt>
          <c:dPt>
            <c:idx val="3"/>
            <c:invertIfNegative val="0"/>
            <c:bubble3D val="0"/>
            <c:spPr>
              <a:solidFill>
                <a:srgbClr val="00A2E0"/>
              </a:solidFill>
              <a:ln>
                <a:solidFill>
                  <a:schemeClr val="bg1">
                    <a:lumMod val="50000"/>
                  </a:schemeClr>
                </a:solidFill>
              </a:ln>
            </c:spPr>
            <c:extLst>
              <c:ext xmlns:c16="http://schemas.microsoft.com/office/drawing/2014/chart" uri="{C3380CC4-5D6E-409C-BE32-E72D297353CC}">
                <c16:uniqueId val="{00000008-8F2D-BF46-A033-B6AB7315052A}"/>
              </c:ext>
            </c:extLst>
          </c:dPt>
          <c:dLbls>
            <c:numFmt formatCode="#,##0" sourceLinked="0"/>
            <c:spPr>
              <a:noFill/>
              <a:ln>
                <a:noFill/>
              </a:ln>
              <a:effectLst/>
            </c:spPr>
            <c:txPr>
              <a:bodyPr wrap="square" lIns="38100" tIns="19050" rIns="38100" bIns="19050" anchor="ctr">
                <a:spAutoFit/>
              </a:bodyPr>
              <a:lstStyle/>
              <a:p>
                <a:pPr>
                  <a:defRPr sz="1100" b="1">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Support!$C$5:$C$7</c:f>
              <c:strCache>
                <c:ptCount val="3"/>
                <c:pt idx="0">
                  <c:v>"Great" Risk of Harm</c:v>
                </c:pt>
                <c:pt idx="1">
                  <c:v>Personal Disapproval
"Very wrong" or Wrong"</c:v>
                </c:pt>
                <c:pt idx="2">
                  <c:v>Peer Disapproval
"Very wrong" or Wrong"</c:v>
                </c:pt>
              </c:strCache>
            </c:strRef>
          </c:cat>
          <c:val>
            <c:numRef>
              <c:f>Support!$E$5:$E$7</c:f>
              <c:numCache>
                <c:formatCode>General</c:formatCode>
                <c:ptCount val="3"/>
                <c:pt idx="0">
                  <c:v>36.299999999999997</c:v>
                </c:pt>
                <c:pt idx="1">
                  <c:v>73.8</c:v>
                </c:pt>
                <c:pt idx="2">
                  <c:v>72</c:v>
                </c:pt>
              </c:numCache>
            </c:numRef>
          </c:val>
          <c:extLst>
            <c:ext xmlns:c16="http://schemas.microsoft.com/office/drawing/2014/chart" uri="{C3380CC4-5D6E-409C-BE32-E72D297353CC}">
              <c16:uniqueId val="{00000009-8F2D-BF46-A033-B6AB7315052A}"/>
            </c:ext>
          </c:extLst>
        </c:ser>
        <c:ser>
          <c:idx val="2"/>
          <c:order val="2"/>
          <c:tx>
            <c:strRef>
              <c:f>Support!$F$4</c:f>
              <c:strCache>
                <c:ptCount val="1"/>
                <c:pt idx="0">
                  <c:v>2018</c:v>
                </c:pt>
              </c:strCache>
            </c:strRef>
          </c:tx>
          <c:spPr>
            <a:solidFill>
              <a:schemeClr val="accent4"/>
            </a:solidFill>
            <a:ln>
              <a:solidFill>
                <a:schemeClr val="bg1">
                  <a:lumMod val="50000"/>
                </a:schemeClr>
              </a:solidFill>
            </a:ln>
          </c:spPr>
          <c:invertIfNegative val="0"/>
          <c:dPt>
            <c:idx val="0"/>
            <c:invertIfNegative val="0"/>
            <c:bubble3D val="0"/>
            <c:spPr>
              <a:solidFill>
                <a:srgbClr val="73BB59"/>
              </a:solidFill>
              <a:ln>
                <a:solidFill>
                  <a:schemeClr val="bg1">
                    <a:lumMod val="50000"/>
                  </a:schemeClr>
                </a:solidFill>
              </a:ln>
            </c:spPr>
            <c:extLst>
              <c:ext xmlns:c16="http://schemas.microsoft.com/office/drawing/2014/chart" uri="{C3380CC4-5D6E-409C-BE32-E72D297353CC}">
                <c16:uniqueId val="{0000000A-8F2D-BF46-A033-B6AB7315052A}"/>
              </c:ext>
            </c:extLst>
          </c:dPt>
          <c:dPt>
            <c:idx val="1"/>
            <c:invertIfNegative val="0"/>
            <c:bubble3D val="0"/>
            <c:spPr>
              <a:solidFill>
                <a:srgbClr val="F2A334"/>
              </a:solidFill>
              <a:ln>
                <a:solidFill>
                  <a:schemeClr val="bg1">
                    <a:lumMod val="50000"/>
                  </a:schemeClr>
                </a:solidFill>
              </a:ln>
            </c:spPr>
            <c:extLst>
              <c:ext xmlns:c16="http://schemas.microsoft.com/office/drawing/2014/chart" uri="{C3380CC4-5D6E-409C-BE32-E72D297353CC}">
                <c16:uniqueId val="{0000000B-8F2D-BF46-A033-B6AB7315052A}"/>
              </c:ext>
            </c:extLst>
          </c:dPt>
          <c:dPt>
            <c:idx val="2"/>
            <c:invertIfNegative val="0"/>
            <c:bubble3D val="0"/>
            <c:spPr>
              <a:solidFill>
                <a:srgbClr val="604A7B"/>
              </a:solidFill>
              <a:ln>
                <a:solidFill>
                  <a:schemeClr val="bg1">
                    <a:lumMod val="50000"/>
                  </a:schemeClr>
                </a:solidFill>
              </a:ln>
            </c:spPr>
            <c:extLst>
              <c:ext xmlns:c16="http://schemas.microsoft.com/office/drawing/2014/chart" uri="{C3380CC4-5D6E-409C-BE32-E72D297353CC}">
                <c16:uniqueId val="{0000000C-8F2D-BF46-A033-B6AB7315052A}"/>
              </c:ext>
            </c:extLst>
          </c:dPt>
          <c:dPt>
            <c:idx val="3"/>
            <c:invertIfNegative val="0"/>
            <c:bubble3D val="0"/>
            <c:spPr>
              <a:solidFill>
                <a:srgbClr val="00A2E0"/>
              </a:solidFill>
              <a:ln>
                <a:solidFill>
                  <a:schemeClr val="bg1">
                    <a:lumMod val="50000"/>
                  </a:schemeClr>
                </a:solidFill>
              </a:ln>
            </c:spPr>
            <c:extLst>
              <c:ext xmlns:c16="http://schemas.microsoft.com/office/drawing/2014/chart" uri="{C3380CC4-5D6E-409C-BE32-E72D297353CC}">
                <c16:uniqueId val="{0000000D-8F2D-BF46-A033-B6AB7315052A}"/>
              </c:ext>
            </c:extLst>
          </c:dPt>
          <c:dLbls>
            <c:numFmt formatCode="#,##0" sourceLinked="0"/>
            <c:spPr>
              <a:noFill/>
              <a:ln>
                <a:noFill/>
              </a:ln>
              <a:effectLst/>
            </c:spPr>
            <c:txPr>
              <a:bodyPr wrap="square" lIns="38100" tIns="19050" rIns="38100" bIns="19050" anchor="ctr">
                <a:spAutoFit/>
              </a:bodyPr>
              <a:lstStyle/>
              <a:p>
                <a:pPr>
                  <a:defRPr sz="1100" b="1">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Support!$C$5:$C$7</c:f>
              <c:strCache>
                <c:ptCount val="3"/>
                <c:pt idx="0">
                  <c:v>"Great" Risk of Harm</c:v>
                </c:pt>
                <c:pt idx="1">
                  <c:v>Personal Disapproval
"Very wrong" or Wrong"</c:v>
                </c:pt>
                <c:pt idx="2">
                  <c:v>Peer Disapproval
"Very wrong" or Wrong"</c:v>
                </c:pt>
              </c:strCache>
            </c:strRef>
          </c:cat>
          <c:val>
            <c:numRef>
              <c:f>Support!$F$5:$F$7</c:f>
              <c:numCache>
                <c:formatCode>General</c:formatCode>
                <c:ptCount val="3"/>
                <c:pt idx="0">
                  <c:v>34.4</c:v>
                </c:pt>
                <c:pt idx="1">
                  <c:v>72.8</c:v>
                </c:pt>
                <c:pt idx="2">
                  <c:v>71</c:v>
                </c:pt>
              </c:numCache>
            </c:numRef>
          </c:val>
          <c:extLst>
            <c:ext xmlns:c16="http://schemas.microsoft.com/office/drawing/2014/chart" uri="{C3380CC4-5D6E-409C-BE32-E72D297353CC}">
              <c16:uniqueId val="{0000000E-8F2D-BF46-A033-B6AB7315052A}"/>
            </c:ext>
          </c:extLst>
        </c:ser>
        <c:ser>
          <c:idx val="3"/>
          <c:order val="3"/>
          <c:tx>
            <c:strRef>
              <c:f>Support!$G$4</c:f>
              <c:strCache>
                <c:ptCount val="1"/>
                <c:pt idx="0">
                  <c:v>2020</c:v>
                </c:pt>
              </c:strCache>
            </c:strRef>
          </c:tx>
          <c:spPr>
            <a:solidFill>
              <a:schemeClr val="accent4"/>
            </a:solidFill>
            <a:ln>
              <a:solidFill>
                <a:schemeClr val="bg1">
                  <a:lumMod val="50000"/>
                </a:schemeClr>
              </a:solidFill>
            </a:ln>
          </c:spPr>
          <c:invertIfNegative val="0"/>
          <c:dPt>
            <c:idx val="0"/>
            <c:invertIfNegative val="0"/>
            <c:bubble3D val="0"/>
            <c:spPr>
              <a:solidFill>
                <a:srgbClr val="73BB59"/>
              </a:solidFill>
              <a:ln>
                <a:solidFill>
                  <a:schemeClr val="bg1">
                    <a:lumMod val="50000"/>
                  </a:schemeClr>
                </a:solidFill>
              </a:ln>
            </c:spPr>
            <c:extLst>
              <c:ext xmlns:c16="http://schemas.microsoft.com/office/drawing/2014/chart" uri="{C3380CC4-5D6E-409C-BE32-E72D297353CC}">
                <c16:uniqueId val="{0000000F-8F2D-BF46-A033-B6AB7315052A}"/>
              </c:ext>
            </c:extLst>
          </c:dPt>
          <c:dPt>
            <c:idx val="1"/>
            <c:invertIfNegative val="0"/>
            <c:bubble3D val="0"/>
            <c:spPr>
              <a:solidFill>
                <a:srgbClr val="F2A334"/>
              </a:solidFill>
              <a:ln>
                <a:solidFill>
                  <a:schemeClr val="bg1">
                    <a:lumMod val="50000"/>
                  </a:schemeClr>
                </a:solidFill>
              </a:ln>
            </c:spPr>
            <c:extLst>
              <c:ext xmlns:c16="http://schemas.microsoft.com/office/drawing/2014/chart" uri="{C3380CC4-5D6E-409C-BE32-E72D297353CC}">
                <c16:uniqueId val="{00000010-8F2D-BF46-A033-B6AB7315052A}"/>
              </c:ext>
            </c:extLst>
          </c:dPt>
          <c:dPt>
            <c:idx val="2"/>
            <c:invertIfNegative val="0"/>
            <c:bubble3D val="0"/>
            <c:spPr>
              <a:solidFill>
                <a:srgbClr val="604A7B"/>
              </a:solidFill>
              <a:ln>
                <a:solidFill>
                  <a:schemeClr val="bg1">
                    <a:lumMod val="50000"/>
                  </a:schemeClr>
                </a:solidFill>
              </a:ln>
            </c:spPr>
            <c:extLst>
              <c:ext xmlns:c16="http://schemas.microsoft.com/office/drawing/2014/chart" uri="{C3380CC4-5D6E-409C-BE32-E72D297353CC}">
                <c16:uniqueId val="{00000011-8F2D-BF46-A033-B6AB7315052A}"/>
              </c:ext>
            </c:extLst>
          </c:dPt>
          <c:dPt>
            <c:idx val="3"/>
            <c:invertIfNegative val="0"/>
            <c:bubble3D val="0"/>
            <c:spPr>
              <a:solidFill>
                <a:srgbClr val="00A2E0"/>
              </a:solidFill>
              <a:ln>
                <a:solidFill>
                  <a:schemeClr val="bg1">
                    <a:lumMod val="50000"/>
                  </a:schemeClr>
                </a:solidFill>
              </a:ln>
            </c:spPr>
            <c:extLst>
              <c:ext xmlns:c16="http://schemas.microsoft.com/office/drawing/2014/chart" uri="{C3380CC4-5D6E-409C-BE32-E72D297353CC}">
                <c16:uniqueId val="{00000012-8F2D-BF46-A033-B6AB7315052A}"/>
              </c:ext>
            </c:extLst>
          </c:dPt>
          <c:dLbls>
            <c:numFmt formatCode="#,##0" sourceLinked="0"/>
            <c:spPr>
              <a:noFill/>
              <a:ln>
                <a:noFill/>
              </a:ln>
              <a:effectLst/>
            </c:spPr>
            <c:txPr>
              <a:bodyPr wrap="square" lIns="38100" tIns="19050" rIns="38100" bIns="19050" anchor="ctr">
                <a:spAutoFit/>
              </a:bodyPr>
              <a:lstStyle/>
              <a:p>
                <a:pPr>
                  <a:defRPr sz="1100" b="1">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Support!$C$5:$C$7</c:f>
              <c:strCache>
                <c:ptCount val="3"/>
                <c:pt idx="0">
                  <c:v>"Great" Risk of Harm</c:v>
                </c:pt>
                <c:pt idx="1">
                  <c:v>Personal Disapproval
"Very wrong" or Wrong"</c:v>
                </c:pt>
                <c:pt idx="2">
                  <c:v>Peer Disapproval
"Very wrong" or Wrong"</c:v>
                </c:pt>
              </c:strCache>
            </c:strRef>
          </c:cat>
          <c:val>
            <c:numRef>
              <c:f>Support!$G$5:$G$7</c:f>
              <c:numCache>
                <c:formatCode>General</c:formatCode>
                <c:ptCount val="3"/>
                <c:pt idx="0">
                  <c:v>33.4</c:v>
                </c:pt>
                <c:pt idx="1">
                  <c:v>74.599999999999994</c:v>
                </c:pt>
                <c:pt idx="2">
                  <c:v>73.3</c:v>
                </c:pt>
              </c:numCache>
            </c:numRef>
          </c:val>
          <c:extLst>
            <c:ext xmlns:c16="http://schemas.microsoft.com/office/drawing/2014/chart" uri="{C3380CC4-5D6E-409C-BE32-E72D297353CC}">
              <c16:uniqueId val="{00000013-8F2D-BF46-A033-B6AB7315052A}"/>
            </c:ext>
          </c:extLst>
        </c:ser>
        <c:ser>
          <c:idx val="4"/>
          <c:order val="4"/>
          <c:tx>
            <c:strRef>
              <c:f>Support!$H$4</c:f>
              <c:strCache>
                <c:ptCount val="1"/>
                <c:pt idx="0">
                  <c:v>2022</c:v>
                </c:pt>
              </c:strCache>
            </c:strRef>
          </c:tx>
          <c:spPr>
            <a:solidFill>
              <a:schemeClr val="accent4"/>
            </a:solidFill>
            <a:ln>
              <a:solidFill>
                <a:schemeClr val="bg1">
                  <a:lumMod val="50000"/>
                </a:schemeClr>
              </a:solidFill>
            </a:ln>
          </c:spPr>
          <c:invertIfNegative val="0"/>
          <c:dPt>
            <c:idx val="0"/>
            <c:invertIfNegative val="0"/>
            <c:bubble3D val="0"/>
            <c:spPr>
              <a:solidFill>
                <a:srgbClr val="73BB59"/>
              </a:solidFill>
              <a:ln>
                <a:solidFill>
                  <a:schemeClr val="bg1">
                    <a:lumMod val="50000"/>
                  </a:schemeClr>
                </a:solidFill>
              </a:ln>
            </c:spPr>
            <c:extLst>
              <c:ext xmlns:c16="http://schemas.microsoft.com/office/drawing/2014/chart" uri="{C3380CC4-5D6E-409C-BE32-E72D297353CC}">
                <c16:uniqueId val="{00000014-8F2D-BF46-A033-B6AB7315052A}"/>
              </c:ext>
            </c:extLst>
          </c:dPt>
          <c:dPt>
            <c:idx val="1"/>
            <c:invertIfNegative val="0"/>
            <c:bubble3D val="0"/>
            <c:spPr>
              <a:solidFill>
                <a:srgbClr val="F2A334"/>
              </a:solidFill>
              <a:ln>
                <a:solidFill>
                  <a:schemeClr val="bg1">
                    <a:lumMod val="50000"/>
                  </a:schemeClr>
                </a:solidFill>
              </a:ln>
            </c:spPr>
            <c:extLst>
              <c:ext xmlns:c16="http://schemas.microsoft.com/office/drawing/2014/chart" uri="{C3380CC4-5D6E-409C-BE32-E72D297353CC}">
                <c16:uniqueId val="{00000015-8F2D-BF46-A033-B6AB7315052A}"/>
              </c:ext>
            </c:extLst>
          </c:dPt>
          <c:dPt>
            <c:idx val="2"/>
            <c:invertIfNegative val="0"/>
            <c:bubble3D val="0"/>
            <c:spPr>
              <a:solidFill>
                <a:srgbClr val="604A7B"/>
              </a:solidFill>
              <a:ln>
                <a:solidFill>
                  <a:schemeClr val="bg1">
                    <a:lumMod val="50000"/>
                  </a:schemeClr>
                </a:solidFill>
              </a:ln>
            </c:spPr>
            <c:extLst>
              <c:ext xmlns:c16="http://schemas.microsoft.com/office/drawing/2014/chart" uri="{C3380CC4-5D6E-409C-BE32-E72D297353CC}">
                <c16:uniqueId val="{00000016-8F2D-BF46-A033-B6AB7315052A}"/>
              </c:ext>
            </c:extLst>
          </c:dPt>
          <c:dPt>
            <c:idx val="3"/>
            <c:invertIfNegative val="0"/>
            <c:bubble3D val="0"/>
            <c:spPr>
              <a:solidFill>
                <a:srgbClr val="00A2E0"/>
              </a:solidFill>
              <a:ln>
                <a:solidFill>
                  <a:schemeClr val="bg1">
                    <a:lumMod val="50000"/>
                  </a:schemeClr>
                </a:solidFill>
              </a:ln>
            </c:spPr>
            <c:extLst>
              <c:ext xmlns:c16="http://schemas.microsoft.com/office/drawing/2014/chart" uri="{C3380CC4-5D6E-409C-BE32-E72D297353CC}">
                <c16:uniqueId val="{00000017-8F2D-BF46-A033-B6AB7315052A}"/>
              </c:ext>
            </c:extLst>
          </c:dPt>
          <c:dLbls>
            <c:numFmt formatCode="#,##0" sourceLinked="0"/>
            <c:spPr>
              <a:noFill/>
              <a:ln>
                <a:noFill/>
              </a:ln>
              <a:effectLst/>
            </c:spPr>
            <c:txPr>
              <a:bodyPr wrap="square" lIns="38100" tIns="19050" rIns="38100" bIns="19050" anchor="ctr">
                <a:spAutoFit/>
              </a:bodyPr>
              <a:lstStyle/>
              <a:p>
                <a:pPr>
                  <a:defRPr sz="1100" b="1">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Support!$C$5:$C$7</c:f>
              <c:strCache>
                <c:ptCount val="3"/>
                <c:pt idx="0">
                  <c:v>"Great" Risk of Harm</c:v>
                </c:pt>
                <c:pt idx="1">
                  <c:v>Personal Disapproval
"Very wrong" or Wrong"</c:v>
                </c:pt>
                <c:pt idx="2">
                  <c:v>Peer Disapproval
"Very wrong" or Wrong"</c:v>
                </c:pt>
              </c:strCache>
            </c:strRef>
          </c:cat>
          <c:val>
            <c:numRef>
              <c:f>Support!$H$5:$H$7</c:f>
              <c:numCache>
                <c:formatCode>General</c:formatCode>
                <c:ptCount val="3"/>
                <c:pt idx="0">
                  <c:v>34.299999999999997</c:v>
                </c:pt>
                <c:pt idx="1">
                  <c:v>78.3</c:v>
                </c:pt>
                <c:pt idx="2">
                  <c:v>77.599999999999994</c:v>
                </c:pt>
              </c:numCache>
            </c:numRef>
          </c:val>
          <c:extLst>
            <c:ext xmlns:c16="http://schemas.microsoft.com/office/drawing/2014/chart" uri="{C3380CC4-5D6E-409C-BE32-E72D297353CC}">
              <c16:uniqueId val="{00000018-8F2D-BF46-A033-B6AB7315052A}"/>
            </c:ext>
          </c:extLst>
        </c:ser>
        <c:ser>
          <c:idx val="5"/>
          <c:order val="5"/>
          <c:tx>
            <c:strRef>
              <c:f>Support!$I$4</c:f>
              <c:strCache>
                <c:ptCount val="1"/>
                <c:pt idx="0">
                  <c:v>2024</c:v>
                </c:pt>
              </c:strCache>
            </c:strRef>
          </c:tx>
          <c:spPr>
            <a:solidFill>
              <a:schemeClr val="accent4"/>
            </a:solidFill>
            <a:ln>
              <a:solidFill>
                <a:schemeClr val="bg1">
                  <a:lumMod val="50000"/>
                </a:schemeClr>
              </a:solidFill>
            </a:ln>
          </c:spPr>
          <c:invertIfNegative val="0"/>
          <c:dPt>
            <c:idx val="0"/>
            <c:invertIfNegative val="0"/>
            <c:bubble3D val="0"/>
            <c:spPr>
              <a:solidFill>
                <a:srgbClr val="73BB59"/>
              </a:solidFill>
              <a:ln>
                <a:solidFill>
                  <a:schemeClr val="bg1">
                    <a:lumMod val="50000"/>
                  </a:schemeClr>
                </a:solidFill>
              </a:ln>
            </c:spPr>
            <c:extLst>
              <c:ext xmlns:c16="http://schemas.microsoft.com/office/drawing/2014/chart" uri="{C3380CC4-5D6E-409C-BE32-E72D297353CC}">
                <c16:uniqueId val="{00000019-8F2D-BF46-A033-B6AB7315052A}"/>
              </c:ext>
            </c:extLst>
          </c:dPt>
          <c:dPt>
            <c:idx val="1"/>
            <c:invertIfNegative val="0"/>
            <c:bubble3D val="0"/>
            <c:spPr>
              <a:solidFill>
                <a:srgbClr val="F2A334"/>
              </a:solidFill>
              <a:ln>
                <a:solidFill>
                  <a:schemeClr val="bg1">
                    <a:lumMod val="50000"/>
                  </a:schemeClr>
                </a:solidFill>
              </a:ln>
            </c:spPr>
            <c:extLst>
              <c:ext xmlns:c16="http://schemas.microsoft.com/office/drawing/2014/chart" uri="{C3380CC4-5D6E-409C-BE32-E72D297353CC}">
                <c16:uniqueId val="{0000001A-8F2D-BF46-A033-B6AB7315052A}"/>
              </c:ext>
            </c:extLst>
          </c:dPt>
          <c:dPt>
            <c:idx val="2"/>
            <c:invertIfNegative val="0"/>
            <c:bubble3D val="0"/>
            <c:spPr>
              <a:solidFill>
                <a:srgbClr val="604A7B"/>
              </a:solidFill>
              <a:ln>
                <a:solidFill>
                  <a:schemeClr val="bg1">
                    <a:lumMod val="50000"/>
                  </a:schemeClr>
                </a:solidFill>
              </a:ln>
            </c:spPr>
            <c:extLst>
              <c:ext xmlns:c16="http://schemas.microsoft.com/office/drawing/2014/chart" uri="{C3380CC4-5D6E-409C-BE32-E72D297353CC}">
                <c16:uniqueId val="{0000001B-8F2D-BF46-A033-B6AB7315052A}"/>
              </c:ext>
            </c:extLst>
          </c:dPt>
          <c:dPt>
            <c:idx val="3"/>
            <c:invertIfNegative val="0"/>
            <c:bubble3D val="0"/>
            <c:spPr>
              <a:solidFill>
                <a:srgbClr val="00A2E0"/>
              </a:solidFill>
              <a:ln>
                <a:solidFill>
                  <a:schemeClr val="bg1">
                    <a:lumMod val="50000"/>
                  </a:schemeClr>
                </a:solidFill>
              </a:ln>
            </c:spPr>
            <c:extLst>
              <c:ext xmlns:c16="http://schemas.microsoft.com/office/drawing/2014/chart" uri="{C3380CC4-5D6E-409C-BE32-E72D297353CC}">
                <c16:uniqueId val="{0000001C-8F2D-BF46-A033-B6AB7315052A}"/>
              </c:ext>
            </c:extLst>
          </c:dPt>
          <c:dLbls>
            <c:numFmt formatCode="#,##0" sourceLinked="0"/>
            <c:spPr>
              <a:noFill/>
              <a:ln>
                <a:noFill/>
              </a:ln>
              <a:effectLst/>
            </c:spPr>
            <c:txPr>
              <a:bodyPr wrap="square" lIns="38100" tIns="19050" rIns="38100" bIns="19050" anchor="ctr">
                <a:spAutoFit/>
              </a:bodyPr>
              <a:lstStyle/>
              <a:p>
                <a:pPr>
                  <a:defRPr sz="1100" b="1">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Support!$C$5:$C$7</c:f>
              <c:strCache>
                <c:ptCount val="3"/>
                <c:pt idx="0">
                  <c:v>"Great" Risk of Harm</c:v>
                </c:pt>
                <c:pt idx="1">
                  <c:v>Personal Disapproval
"Very wrong" or Wrong"</c:v>
                </c:pt>
                <c:pt idx="2">
                  <c:v>Peer Disapproval
"Very wrong" or Wrong"</c:v>
                </c:pt>
              </c:strCache>
            </c:strRef>
          </c:cat>
          <c:val>
            <c:numRef>
              <c:f>Support!$I$5:$I$7</c:f>
              <c:numCache>
                <c:formatCode>General</c:formatCode>
                <c:ptCount val="3"/>
                <c:pt idx="0">
                  <c:v>39</c:v>
                </c:pt>
                <c:pt idx="1">
                  <c:v>85.2</c:v>
                </c:pt>
                <c:pt idx="2">
                  <c:v>84.1</c:v>
                </c:pt>
              </c:numCache>
            </c:numRef>
          </c:val>
          <c:extLst>
            <c:ext xmlns:c16="http://schemas.microsoft.com/office/drawing/2014/chart" uri="{C3380CC4-5D6E-409C-BE32-E72D297353CC}">
              <c16:uniqueId val="{0000001D-8F2D-BF46-A033-B6AB7315052A}"/>
            </c:ext>
          </c:extLst>
        </c:ser>
        <c:ser>
          <c:idx val="6"/>
          <c:order val="6"/>
          <c:tx>
            <c:strRef>
              <c:f>Support!$J$4</c:f>
              <c:strCache>
                <c:ptCount val="1"/>
                <c:pt idx="0">
                  <c:v>2025</c:v>
                </c:pt>
              </c:strCache>
            </c:strRef>
          </c:tx>
          <c:spPr>
            <a:solidFill>
              <a:schemeClr val="accent4"/>
            </a:solidFill>
            <a:ln>
              <a:solidFill>
                <a:schemeClr val="bg1">
                  <a:lumMod val="50000"/>
                </a:schemeClr>
              </a:solidFill>
            </a:ln>
          </c:spPr>
          <c:invertIfNegative val="0"/>
          <c:dPt>
            <c:idx val="0"/>
            <c:invertIfNegative val="0"/>
            <c:bubble3D val="0"/>
            <c:spPr>
              <a:solidFill>
                <a:srgbClr val="73BB59"/>
              </a:solidFill>
              <a:ln>
                <a:solidFill>
                  <a:schemeClr val="bg1">
                    <a:lumMod val="50000"/>
                  </a:schemeClr>
                </a:solidFill>
              </a:ln>
            </c:spPr>
            <c:extLst>
              <c:ext xmlns:c16="http://schemas.microsoft.com/office/drawing/2014/chart" uri="{C3380CC4-5D6E-409C-BE32-E72D297353CC}">
                <c16:uniqueId val="{0000001E-8F2D-BF46-A033-B6AB7315052A}"/>
              </c:ext>
            </c:extLst>
          </c:dPt>
          <c:dPt>
            <c:idx val="1"/>
            <c:invertIfNegative val="0"/>
            <c:bubble3D val="0"/>
            <c:spPr>
              <a:solidFill>
                <a:srgbClr val="F2A334"/>
              </a:solidFill>
              <a:ln>
                <a:solidFill>
                  <a:schemeClr val="bg1">
                    <a:lumMod val="50000"/>
                  </a:schemeClr>
                </a:solidFill>
              </a:ln>
            </c:spPr>
            <c:extLst>
              <c:ext xmlns:c16="http://schemas.microsoft.com/office/drawing/2014/chart" uri="{C3380CC4-5D6E-409C-BE32-E72D297353CC}">
                <c16:uniqueId val="{0000001F-8F2D-BF46-A033-B6AB7315052A}"/>
              </c:ext>
            </c:extLst>
          </c:dPt>
          <c:dPt>
            <c:idx val="2"/>
            <c:invertIfNegative val="0"/>
            <c:bubble3D val="0"/>
            <c:spPr>
              <a:solidFill>
                <a:srgbClr val="604A7B"/>
              </a:solidFill>
              <a:ln>
                <a:solidFill>
                  <a:schemeClr val="bg1">
                    <a:lumMod val="50000"/>
                  </a:schemeClr>
                </a:solidFill>
              </a:ln>
            </c:spPr>
            <c:extLst>
              <c:ext xmlns:c16="http://schemas.microsoft.com/office/drawing/2014/chart" uri="{C3380CC4-5D6E-409C-BE32-E72D297353CC}">
                <c16:uniqueId val="{00000020-8F2D-BF46-A033-B6AB7315052A}"/>
              </c:ext>
            </c:extLst>
          </c:dPt>
          <c:dPt>
            <c:idx val="3"/>
            <c:invertIfNegative val="0"/>
            <c:bubble3D val="0"/>
            <c:spPr>
              <a:solidFill>
                <a:srgbClr val="00A2E0"/>
              </a:solidFill>
              <a:ln>
                <a:solidFill>
                  <a:schemeClr val="bg1">
                    <a:lumMod val="50000"/>
                  </a:schemeClr>
                </a:solidFill>
              </a:ln>
            </c:spPr>
            <c:extLst>
              <c:ext xmlns:c16="http://schemas.microsoft.com/office/drawing/2014/chart" uri="{C3380CC4-5D6E-409C-BE32-E72D297353CC}">
                <c16:uniqueId val="{00000021-8F2D-BF46-A033-B6AB7315052A}"/>
              </c:ext>
            </c:extLst>
          </c:dPt>
          <c:dLbls>
            <c:numFmt formatCode="#,##0" sourceLinked="0"/>
            <c:spPr>
              <a:noFill/>
              <a:ln>
                <a:noFill/>
              </a:ln>
              <a:effectLst/>
            </c:spPr>
            <c:txPr>
              <a:bodyPr wrap="square" lIns="38100" tIns="19050" rIns="38100" bIns="19050" anchor="ctr">
                <a:spAutoFit/>
              </a:bodyPr>
              <a:lstStyle/>
              <a:p>
                <a:pPr>
                  <a:defRPr sz="1100" b="1">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Support!$C$5:$C$7</c:f>
              <c:strCache>
                <c:ptCount val="3"/>
                <c:pt idx="0">
                  <c:v>"Great" Risk of Harm</c:v>
                </c:pt>
                <c:pt idx="1">
                  <c:v>Personal Disapproval
"Very wrong" or Wrong"</c:v>
                </c:pt>
                <c:pt idx="2">
                  <c:v>Peer Disapproval
"Very wrong" or Wrong"</c:v>
                </c:pt>
              </c:strCache>
            </c:strRef>
          </c:cat>
          <c:val>
            <c:numRef>
              <c:f>Support!$J$5:$J$7</c:f>
              <c:numCache>
                <c:formatCode>General</c:formatCode>
                <c:ptCount val="3"/>
                <c:pt idx="0">
                  <c:v>43.3</c:v>
                </c:pt>
                <c:pt idx="1">
                  <c:v>89.1</c:v>
                </c:pt>
                <c:pt idx="2">
                  <c:v>88.4</c:v>
                </c:pt>
              </c:numCache>
            </c:numRef>
          </c:val>
          <c:extLst>
            <c:ext xmlns:c16="http://schemas.microsoft.com/office/drawing/2014/chart" uri="{C3380CC4-5D6E-409C-BE32-E72D297353CC}">
              <c16:uniqueId val="{00000022-8F2D-BF46-A033-B6AB7315052A}"/>
            </c:ext>
          </c:extLst>
        </c:ser>
        <c:dLbls>
          <c:showLegendKey val="0"/>
          <c:showVal val="0"/>
          <c:showCatName val="0"/>
          <c:showSerName val="0"/>
          <c:showPercent val="0"/>
          <c:showBubbleSize val="0"/>
        </c:dLbls>
        <c:gapWidth val="200"/>
        <c:axId val="1219028175"/>
        <c:axId val="1"/>
      </c:barChart>
      <c:catAx>
        <c:axId val="1219028175"/>
        <c:scaling>
          <c:orientation val="minMax"/>
        </c:scaling>
        <c:delete val="0"/>
        <c:axPos val="b"/>
        <c:numFmt formatCode="General" sourceLinked="1"/>
        <c:majorTickMark val="out"/>
        <c:minorTickMark val="none"/>
        <c:tickLblPos val="nextTo"/>
        <c:spPr>
          <a:ln w="1038">
            <a:solidFill>
              <a:schemeClr val="bg1">
                <a:lumMod val="50000"/>
              </a:schemeClr>
            </a:solidFill>
            <a:prstDash val="solid"/>
          </a:ln>
        </c:spPr>
        <c:txPr>
          <a:bodyPr rot="0" vert="horz"/>
          <a:lstStyle/>
          <a:p>
            <a:pPr>
              <a:defRPr sz="1300" b="1" i="0" u="none" strike="noStrike" baseline="0">
                <a:solidFill>
                  <a:srgbClr val="666699"/>
                </a:solidFill>
                <a:latin typeface="Gill Sans MT"/>
                <a:ea typeface="Gill Sans MT"/>
                <a:cs typeface="Gill Sans MT"/>
              </a:defRPr>
            </a:pPr>
            <a:endParaRPr lang="en-US"/>
          </a:p>
        </c:txPr>
        <c:crossAx val="1"/>
        <c:crosses val="autoZero"/>
        <c:auto val="1"/>
        <c:lblAlgn val="ctr"/>
        <c:lblOffset val="100"/>
        <c:tickLblSkip val="1"/>
        <c:tickMarkSkip val="1"/>
        <c:noMultiLvlLbl val="0"/>
      </c:catAx>
      <c:valAx>
        <c:axId val="1"/>
        <c:scaling>
          <c:orientation val="minMax"/>
          <c:max val="100"/>
        </c:scaling>
        <c:delete val="0"/>
        <c:axPos val="l"/>
        <c:majorGridlines>
          <c:spPr>
            <a:ln w="1038">
              <a:solidFill>
                <a:schemeClr val="bg1">
                  <a:lumMod val="50000"/>
                </a:schemeClr>
              </a:solidFill>
              <a:prstDash val="solid"/>
            </a:ln>
          </c:spPr>
        </c:majorGridlines>
        <c:numFmt formatCode="0&quot;%&quot;" sourceLinked="0"/>
        <c:majorTickMark val="out"/>
        <c:minorTickMark val="none"/>
        <c:tickLblPos val="nextTo"/>
        <c:spPr>
          <a:ln w="1038">
            <a:solidFill>
              <a:schemeClr val="bg1">
                <a:lumMod val="50000"/>
              </a:schemeClr>
            </a:solidFill>
            <a:prstDash val="solid"/>
          </a:ln>
        </c:spPr>
        <c:txPr>
          <a:bodyPr rot="0" vert="horz"/>
          <a:lstStyle/>
          <a:p>
            <a:pPr>
              <a:defRPr sz="1300" b="1" i="0" u="none" strike="noStrike" baseline="0">
                <a:solidFill>
                  <a:srgbClr val="666699"/>
                </a:solidFill>
                <a:latin typeface="Gill Sans MT"/>
                <a:ea typeface="Gill Sans MT"/>
                <a:cs typeface="Gill Sans MT"/>
              </a:defRPr>
            </a:pPr>
            <a:endParaRPr lang="en-US"/>
          </a:p>
        </c:txPr>
        <c:crossAx val="1219028175"/>
        <c:crosses val="autoZero"/>
        <c:crossBetween val="between"/>
        <c:majorUnit val="25"/>
        <c:minorUnit val="5"/>
      </c:valAx>
      <c:spPr>
        <a:noFill/>
        <a:ln w="1038">
          <a:solidFill>
            <a:schemeClr val="bg1">
              <a:lumMod val="50000"/>
            </a:schemeClr>
          </a:solidFill>
          <a:prstDash val="solid"/>
        </a:ln>
      </c:spPr>
    </c:plotArea>
    <c:plotVisOnly val="1"/>
    <c:dispBlanksAs val="gap"/>
    <c:showDLblsOverMax val="0"/>
  </c:chart>
  <c:spPr>
    <a:noFill/>
    <a:ln>
      <a:noFill/>
    </a:ln>
  </c:spPr>
  <c:txPr>
    <a:bodyPr/>
    <a:lstStyle/>
    <a:p>
      <a:pPr>
        <a:defRPr sz="474" b="0" i="0" u="none" strike="noStrike" baseline="0">
          <a:solidFill>
            <a:srgbClr val="000000"/>
          </a:solidFill>
          <a:latin typeface="Arial"/>
          <a:ea typeface="Arial"/>
          <a:cs typeface="Arial"/>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6210658959113053E-2"/>
          <c:y val="3.0965843543864564E-2"/>
          <c:w val="0.91671577272568716"/>
          <c:h val="0.74305195616457043"/>
        </c:manualLayout>
      </c:layout>
      <c:barChart>
        <c:barDir val="col"/>
        <c:grouping val="clustered"/>
        <c:varyColors val="0"/>
        <c:ser>
          <c:idx val="0"/>
          <c:order val="0"/>
          <c:tx>
            <c:strRef>
              <c:f>Support!$D$4</c:f>
              <c:strCache>
                <c:ptCount val="1"/>
                <c:pt idx="0">
                  <c:v>2014</c:v>
                </c:pt>
              </c:strCache>
            </c:strRef>
          </c:tx>
          <c:spPr>
            <a:solidFill>
              <a:schemeClr val="accent4"/>
            </a:solidFill>
            <a:ln w="14221">
              <a:solidFill>
                <a:schemeClr val="bg1">
                  <a:lumMod val="50000"/>
                </a:schemeClr>
              </a:solidFill>
              <a:prstDash val="solid"/>
            </a:ln>
          </c:spPr>
          <c:invertIfNegative val="0"/>
          <c:dPt>
            <c:idx val="0"/>
            <c:invertIfNegative val="0"/>
            <c:bubble3D val="0"/>
            <c:spPr>
              <a:solidFill>
                <a:srgbClr val="73BB59"/>
              </a:solidFill>
              <a:ln w="14221">
                <a:solidFill>
                  <a:schemeClr val="bg1">
                    <a:lumMod val="50000"/>
                  </a:schemeClr>
                </a:solidFill>
                <a:prstDash val="solid"/>
              </a:ln>
            </c:spPr>
            <c:extLst>
              <c:ext xmlns:c16="http://schemas.microsoft.com/office/drawing/2014/chart" uri="{C3380CC4-5D6E-409C-BE32-E72D297353CC}">
                <c16:uniqueId val="{00000000-CCE6-2442-8FCE-BE685495C42F}"/>
              </c:ext>
            </c:extLst>
          </c:dPt>
          <c:dPt>
            <c:idx val="1"/>
            <c:invertIfNegative val="0"/>
            <c:bubble3D val="0"/>
            <c:spPr>
              <a:solidFill>
                <a:srgbClr val="F2A334"/>
              </a:solidFill>
              <a:ln w="14221">
                <a:solidFill>
                  <a:schemeClr val="bg1">
                    <a:lumMod val="50000"/>
                  </a:schemeClr>
                </a:solidFill>
                <a:prstDash val="solid"/>
              </a:ln>
            </c:spPr>
            <c:extLst>
              <c:ext xmlns:c16="http://schemas.microsoft.com/office/drawing/2014/chart" uri="{C3380CC4-5D6E-409C-BE32-E72D297353CC}">
                <c16:uniqueId val="{00000001-CCE6-2442-8FCE-BE685495C42F}"/>
              </c:ext>
            </c:extLst>
          </c:dPt>
          <c:dPt>
            <c:idx val="2"/>
            <c:invertIfNegative val="0"/>
            <c:bubble3D val="0"/>
            <c:spPr>
              <a:solidFill>
                <a:srgbClr val="604A7B"/>
              </a:solidFill>
              <a:ln w="14221">
                <a:solidFill>
                  <a:schemeClr val="bg1">
                    <a:lumMod val="50000"/>
                  </a:schemeClr>
                </a:solidFill>
                <a:prstDash val="solid"/>
              </a:ln>
            </c:spPr>
            <c:extLst>
              <c:ext xmlns:c16="http://schemas.microsoft.com/office/drawing/2014/chart" uri="{C3380CC4-5D6E-409C-BE32-E72D297353CC}">
                <c16:uniqueId val="{00000002-CCE6-2442-8FCE-BE685495C42F}"/>
              </c:ext>
            </c:extLst>
          </c:dPt>
          <c:dPt>
            <c:idx val="3"/>
            <c:invertIfNegative val="0"/>
            <c:bubble3D val="0"/>
            <c:spPr>
              <a:solidFill>
                <a:srgbClr val="00A2E0"/>
              </a:solidFill>
              <a:ln w="14221">
                <a:solidFill>
                  <a:schemeClr val="bg1">
                    <a:lumMod val="50000"/>
                  </a:schemeClr>
                </a:solidFill>
                <a:prstDash val="solid"/>
              </a:ln>
            </c:spPr>
            <c:extLst>
              <c:ext xmlns:c16="http://schemas.microsoft.com/office/drawing/2014/chart" uri="{C3380CC4-5D6E-409C-BE32-E72D297353CC}">
                <c16:uniqueId val="{00000003-CCE6-2442-8FCE-BE685495C42F}"/>
              </c:ext>
            </c:extLst>
          </c:dPt>
          <c:dLbls>
            <c:numFmt formatCode="#,##0" sourceLinked="0"/>
            <c:spPr>
              <a:noFill/>
              <a:ln>
                <a:noFill/>
              </a:ln>
              <a:effectLst/>
            </c:spPr>
            <c:txPr>
              <a:bodyPr wrap="square" lIns="38100" tIns="19050" rIns="38100" bIns="19050" anchor="ctr">
                <a:spAutoFit/>
              </a:bodyPr>
              <a:lstStyle/>
              <a:p>
                <a:pPr>
                  <a:defRPr sz="1100" b="1">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Support!$C$5:$C$7</c:f>
              <c:strCache>
                <c:ptCount val="3"/>
                <c:pt idx="0">
                  <c:v>"Great" Risk of Harm</c:v>
                </c:pt>
                <c:pt idx="1">
                  <c:v>Personal Disapproval
"Very wrong" or Wrong"</c:v>
                </c:pt>
                <c:pt idx="2">
                  <c:v>Peer Disapproval
"Very wrong" or Wrong"</c:v>
                </c:pt>
              </c:strCache>
            </c:strRef>
          </c:cat>
          <c:val>
            <c:numRef>
              <c:f>Support!$D$5:$D$7</c:f>
              <c:numCache>
                <c:formatCode>General</c:formatCode>
                <c:ptCount val="3"/>
                <c:pt idx="0">
                  <c:v>37.5</c:v>
                </c:pt>
                <c:pt idx="1">
                  <c:v>81</c:v>
                </c:pt>
                <c:pt idx="2">
                  <c:v>75.7</c:v>
                </c:pt>
              </c:numCache>
            </c:numRef>
          </c:val>
          <c:extLst>
            <c:ext xmlns:c16="http://schemas.microsoft.com/office/drawing/2014/chart" uri="{C3380CC4-5D6E-409C-BE32-E72D297353CC}">
              <c16:uniqueId val="{00000004-CCE6-2442-8FCE-BE685495C42F}"/>
            </c:ext>
          </c:extLst>
        </c:ser>
        <c:ser>
          <c:idx val="1"/>
          <c:order val="1"/>
          <c:tx>
            <c:strRef>
              <c:f>Support!$E$4</c:f>
              <c:strCache>
                <c:ptCount val="1"/>
                <c:pt idx="0">
                  <c:v>2016</c:v>
                </c:pt>
              </c:strCache>
            </c:strRef>
          </c:tx>
          <c:spPr>
            <a:solidFill>
              <a:schemeClr val="accent4"/>
            </a:solidFill>
            <a:ln>
              <a:solidFill>
                <a:schemeClr val="bg1">
                  <a:lumMod val="50000"/>
                </a:schemeClr>
              </a:solidFill>
            </a:ln>
          </c:spPr>
          <c:invertIfNegative val="0"/>
          <c:dPt>
            <c:idx val="0"/>
            <c:invertIfNegative val="0"/>
            <c:bubble3D val="0"/>
            <c:spPr>
              <a:solidFill>
                <a:srgbClr val="73BB59"/>
              </a:solidFill>
              <a:ln>
                <a:solidFill>
                  <a:schemeClr val="bg1">
                    <a:lumMod val="50000"/>
                  </a:schemeClr>
                </a:solidFill>
              </a:ln>
            </c:spPr>
            <c:extLst>
              <c:ext xmlns:c16="http://schemas.microsoft.com/office/drawing/2014/chart" uri="{C3380CC4-5D6E-409C-BE32-E72D297353CC}">
                <c16:uniqueId val="{00000005-CCE6-2442-8FCE-BE685495C42F}"/>
              </c:ext>
            </c:extLst>
          </c:dPt>
          <c:dPt>
            <c:idx val="1"/>
            <c:invertIfNegative val="0"/>
            <c:bubble3D val="0"/>
            <c:spPr>
              <a:solidFill>
                <a:srgbClr val="F2A334"/>
              </a:solidFill>
              <a:ln>
                <a:solidFill>
                  <a:schemeClr val="bg1">
                    <a:lumMod val="50000"/>
                  </a:schemeClr>
                </a:solidFill>
              </a:ln>
            </c:spPr>
            <c:extLst>
              <c:ext xmlns:c16="http://schemas.microsoft.com/office/drawing/2014/chart" uri="{C3380CC4-5D6E-409C-BE32-E72D297353CC}">
                <c16:uniqueId val="{00000006-CCE6-2442-8FCE-BE685495C42F}"/>
              </c:ext>
            </c:extLst>
          </c:dPt>
          <c:dPt>
            <c:idx val="2"/>
            <c:invertIfNegative val="0"/>
            <c:bubble3D val="0"/>
            <c:spPr>
              <a:solidFill>
                <a:srgbClr val="604A7B"/>
              </a:solidFill>
              <a:ln>
                <a:solidFill>
                  <a:schemeClr val="bg1">
                    <a:lumMod val="50000"/>
                  </a:schemeClr>
                </a:solidFill>
              </a:ln>
            </c:spPr>
            <c:extLst>
              <c:ext xmlns:c16="http://schemas.microsoft.com/office/drawing/2014/chart" uri="{C3380CC4-5D6E-409C-BE32-E72D297353CC}">
                <c16:uniqueId val="{00000007-CCE6-2442-8FCE-BE685495C42F}"/>
              </c:ext>
            </c:extLst>
          </c:dPt>
          <c:dPt>
            <c:idx val="3"/>
            <c:invertIfNegative val="0"/>
            <c:bubble3D val="0"/>
            <c:spPr>
              <a:solidFill>
                <a:srgbClr val="00A2E0"/>
              </a:solidFill>
              <a:ln>
                <a:solidFill>
                  <a:schemeClr val="bg1">
                    <a:lumMod val="50000"/>
                  </a:schemeClr>
                </a:solidFill>
              </a:ln>
            </c:spPr>
            <c:extLst>
              <c:ext xmlns:c16="http://schemas.microsoft.com/office/drawing/2014/chart" uri="{C3380CC4-5D6E-409C-BE32-E72D297353CC}">
                <c16:uniqueId val="{00000008-CCE6-2442-8FCE-BE685495C42F}"/>
              </c:ext>
            </c:extLst>
          </c:dPt>
          <c:dLbls>
            <c:numFmt formatCode="#,##0" sourceLinked="0"/>
            <c:spPr>
              <a:noFill/>
              <a:ln>
                <a:noFill/>
              </a:ln>
              <a:effectLst/>
            </c:spPr>
            <c:txPr>
              <a:bodyPr wrap="square" lIns="38100" tIns="19050" rIns="38100" bIns="19050" anchor="ctr">
                <a:spAutoFit/>
              </a:bodyPr>
              <a:lstStyle/>
              <a:p>
                <a:pPr>
                  <a:defRPr sz="1100" b="1">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Support!$C$5:$C$7</c:f>
              <c:strCache>
                <c:ptCount val="3"/>
                <c:pt idx="0">
                  <c:v>"Great" Risk of Harm</c:v>
                </c:pt>
                <c:pt idx="1">
                  <c:v>Personal Disapproval
"Very wrong" or Wrong"</c:v>
                </c:pt>
                <c:pt idx="2">
                  <c:v>Peer Disapproval
"Very wrong" or Wrong"</c:v>
                </c:pt>
              </c:strCache>
            </c:strRef>
          </c:cat>
          <c:val>
            <c:numRef>
              <c:f>Support!$E$5:$E$7</c:f>
              <c:numCache>
                <c:formatCode>General</c:formatCode>
                <c:ptCount val="3"/>
                <c:pt idx="0">
                  <c:v>44.8</c:v>
                </c:pt>
                <c:pt idx="1">
                  <c:v>84.4</c:v>
                </c:pt>
                <c:pt idx="2">
                  <c:v>79.3</c:v>
                </c:pt>
              </c:numCache>
            </c:numRef>
          </c:val>
          <c:extLst>
            <c:ext xmlns:c16="http://schemas.microsoft.com/office/drawing/2014/chart" uri="{C3380CC4-5D6E-409C-BE32-E72D297353CC}">
              <c16:uniqueId val="{00000009-CCE6-2442-8FCE-BE685495C42F}"/>
            </c:ext>
          </c:extLst>
        </c:ser>
        <c:ser>
          <c:idx val="2"/>
          <c:order val="2"/>
          <c:tx>
            <c:strRef>
              <c:f>Support!$F$4</c:f>
              <c:strCache>
                <c:ptCount val="1"/>
                <c:pt idx="0">
                  <c:v>2018</c:v>
                </c:pt>
              </c:strCache>
            </c:strRef>
          </c:tx>
          <c:spPr>
            <a:solidFill>
              <a:schemeClr val="accent4"/>
            </a:solidFill>
            <a:ln>
              <a:solidFill>
                <a:schemeClr val="bg1">
                  <a:lumMod val="50000"/>
                </a:schemeClr>
              </a:solidFill>
            </a:ln>
          </c:spPr>
          <c:invertIfNegative val="0"/>
          <c:dPt>
            <c:idx val="0"/>
            <c:invertIfNegative val="0"/>
            <c:bubble3D val="0"/>
            <c:spPr>
              <a:solidFill>
                <a:srgbClr val="73BB59"/>
              </a:solidFill>
              <a:ln>
                <a:solidFill>
                  <a:schemeClr val="bg1">
                    <a:lumMod val="50000"/>
                  </a:schemeClr>
                </a:solidFill>
              </a:ln>
            </c:spPr>
            <c:extLst>
              <c:ext xmlns:c16="http://schemas.microsoft.com/office/drawing/2014/chart" uri="{C3380CC4-5D6E-409C-BE32-E72D297353CC}">
                <c16:uniqueId val="{0000000A-CCE6-2442-8FCE-BE685495C42F}"/>
              </c:ext>
            </c:extLst>
          </c:dPt>
          <c:dPt>
            <c:idx val="1"/>
            <c:invertIfNegative val="0"/>
            <c:bubble3D val="0"/>
            <c:spPr>
              <a:solidFill>
                <a:srgbClr val="F2A334"/>
              </a:solidFill>
              <a:ln>
                <a:solidFill>
                  <a:schemeClr val="bg1">
                    <a:lumMod val="50000"/>
                  </a:schemeClr>
                </a:solidFill>
              </a:ln>
            </c:spPr>
            <c:extLst>
              <c:ext xmlns:c16="http://schemas.microsoft.com/office/drawing/2014/chart" uri="{C3380CC4-5D6E-409C-BE32-E72D297353CC}">
                <c16:uniqueId val="{0000000B-CCE6-2442-8FCE-BE685495C42F}"/>
              </c:ext>
            </c:extLst>
          </c:dPt>
          <c:dPt>
            <c:idx val="2"/>
            <c:invertIfNegative val="0"/>
            <c:bubble3D val="0"/>
            <c:spPr>
              <a:solidFill>
                <a:srgbClr val="604A7B"/>
              </a:solidFill>
              <a:ln>
                <a:solidFill>
                  <a:schemeClr val="bg1">
                    <a:lumMod val="50000"/>
                  </a:schemeClr>
                </a:solidFill>
              </a:ln>
            </c:spPr>
            <c:extLst>
              <c:ext xmlns:c16="http://schemas.microsoft.com/office/drawing/2014/chart" uri="{C3380CC4-5D6E-409C-BE32-E72D297353CC}">
                <c16:uniqueId val="{0000000C-CCE6-2442-8FCE-BE685495C42F}"/>
              </c:ext>
            </c:extLst>
          </c:dPt>
          <c:dPt>
            <c:idx val="3"/>
            <c:invertIfNegative val="0"/>
            <c:bubble3D val="0"/>
            <c:spPr>
              <a:solidFill>
                <a:srgbClr val="00A2E0"/>
              </a:solidFill>
              <a:ln>
                <a:solidFill>
                  <a:schemeClr val="bg1">
                    <a:lumMod val="50000"/>
                  </a:schemeClr>
                </a:solidFill>
              </a:ln>
            </c:spPr>
            <c:extLst>
              <c:ext xmlns:c16="http://schemas.microsoft.com/office/drawing/2014/chart" uri="{C3380CC4-5D6E-409C-BE32-E72D297353CC}">
                <c16:uniqueId val="{0000000D-CCE6-2442-8FCE-BE685495C42F}"/>
              </c:ext>
            </c:extLst>
          </c:dPt>
          <c:dLbls>
            <c:numFmt formatCode="#,##0" sourceLinked="0"/>
            <c:spPr>
              <a:noFill/>
              <a:ln>
                <a:noFill/>
              </a:ln>
              <a:effectLst/>
            </c:spPr>
            <c:txPr>
              <a:bodyPr wrap="square" lIns="38100" tIns="19050" rIns="38100" bIns="19050" anchor="ctr">
                <a:spAutoFit/>
              </a:bodyPr>
              <a:lstStyle/>
              <a:p>
                <a:pPr>
                  <a:defRPr sz="1100" b="1">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Support!$C$5:$C$7</c:f>
              <c:strCache>
                <c:ptCount val="3"/>
                <c:pt idx="0">
                  <c:v>"Great" Risk of Harm</c:v>
                </c:pt>
                <c:pt idx="1">
                  <c:v>Personal Disapproval
"Very wrong" or Wrong"</c:v>
                </c:pt>
                <c:pt idx="2">
                  <c:v>Peer Disapproval
"Very wrong" or Wrong"</c:v>
                </c:pt>
              </c:strCache>
            </c:strRef>
          </c:cat>
          <c:val>
            <c:numRef>
              <c:f>Support!$F$5:$F$7</c:f>
              <c:numCache>
                <c:formatCode>General</c:formatCode>
                <c:ptCount val="3"/>
                <c:pt idx="0">
                  <c:v>42.2</c:v>
                </c:pt>
                <c:pt idx="1">
                  <c:v>82.7</c:v>
                </c:pt>
                <c:pt idx="2">
                  <c:v>78.3</c:v>
                </c:pt>
              </c:numCache>
            </c:numRef>
          </c:val>
          <c:extLst>
            <c:ext xmlns:c16="http://schemas.microsoft.com/office/drawing/2014/chart" uri="{C3380CC4-5D6E-409C-BE32-E72D297353CC}">
              <c16:uniqueId val="{0000000E-CCE6-2442-8FCE-BE685495C42F}"/>
            </c:ext>
          </c:extLst>
        </c:ser>
        <c:ser>
          <c:idx val="3"/>
          <c:order val="3"/>
          <c:tx>
            <c:strRef>
              <c:f>Support!$G$4</c:f>
              <c:strCache>
                <c:ptCount val="1"/>
                <c:pt idx="0">
                  <c:v>2020</c:v>
                </c:pt>
              </c:strCache>
            </c:strRef>
          </c:tx>
          <c:spPr>
            <a:solidFill>
              <a:schemeClr val="accent4"/>
            </a:solidFill>
            <a:ln>
              <a:solidFill>
                <a:schemeClr val="bg1">
                  <a:lumMod val="50000"/>
                </a:schemeClr>
              </a:solidFill>
            </a:ln>
          </c:spPr>
          <c:invertIfNegative val="0"/>
          <c:dPt>
            <c:idx val="0"/>
            <c:invertIfNegative val="0"/>
            <c:bubble3D val="0"/>
            <c:spPr>
              <a:solidFill>
                <a:srgbClr val="73BB59"/>
              </a:solidFill>
              <a:ln>
                <a:solidFill>
                  <a:schemeClr val="bg1">
                    <a:lumMod val="50000"/>
                  </a:schemeClr>
                </a:solidFill>
              </a:ln>
            </c:spPr>
            <c:extLst>
              <c:ext xmlns:c16="http://schemas.microsoft.com/office/drawing/2014/chart" uri="{C3380CC4-5D6E-409C-BE32-E72D297353CC}">
                <c16:uniqueId val="{0000000F-CCE6-2442-8FCE-BE685495C42F}"/>
              </c:ext>
            </c:extLst>
          </c:dPt>
          <c:dPt>
            <c:idx val="1"/>
            <c:invertIfNegative val="0"/>
            <c:bubble3D val="0"/>
            <c:spPr>
              <a:solidFill>
                <a:srgbClr val="F2A334"/>
              </a:solidFill>
              <a:ln>
                <a:solidFill>
                  <a:schemeClr val="bg1">
                    <a:lumMod val="50000"/>
                  </a:schemeClr>
                </a:solidFill>
              </a:ln>
            </c:spPr>
            <c:extLst>
              <c:ext xmlns:c16="http://schemas.microsoft.com/office/drawing/2014/chart" uri="{C3380CC4-5D6E-409C-BE32-E72D297353CC}">
                <c16:uniqueId val="{00000010-CCE6-2442-8FCE-BE685495C42F}"/>
              </c:ext>
            </c:extLst>
          </c:dPt>
          <c:dPt>
            <c:idx val="2"/>
            <c:invertIfNegative val="0"/>
            <c:bubble3D val="0"/>
            <c:spPr>
              <a:solidFill>
                <a:srgbClr val="604A7B"/>
              </a:solidFill>
              <a:ln>
                <a:solidFill>
                  <a:schemeClr val="bg1">
                    <a:lumMod val="50000"/>
                  </a:schemeClr>
                </a:solidFill>
              </a:ln>
            </c:spPr>
            <c:extLst>
              <c:ext xmlns:c16="http://schemas.microsoft.com/office/drawing/2014/chart" uri="{C3380CC4-5D6E-409C-BE32-E72D297353CC}">
                <c16:uniqueId val="{00000011-CCE6-2442-8FCE-BE685495C42F}"/>
              </c:ext>
            </c:extLst>
          </c:dPt>
          <c:dPt>
            <c:idx val="3"/>
            <c:invertIfNegative val="0"/>
            <c:bubble3D val="0"/>
            <c:spPr>
              <a:solidFill>
                <a:srgbClr val="00A2E0"/>
              </a:solidFill>
              <a:ln>
                <a:solidFill>
                  <a:schemeClr val="bg1">
                    <a:lumMod val="50000"/>
                  </a:schemeClr>
                </a:solidFill>
              </a:ln>
            </c:spPr>
            <c:extLst>
              <c:ext xmlns:c16="http://schemas.microsoft.com/office/drawing/2014/chart" uri="{C3380CC4-5D6E-409C-BE32-E72D297353CC}">
                <c16:uniqueId val="{00000012-CCE6-2442-8FCE-BE685495C42F}"/>
              </c:ext>
            </c:extLst>
          </c:dPt>
          <c:dLbls>
            <c:numFmt formatCode="#,##0" sourceLinked="0"/>
            <c:spPr>
              <a:noFill/>
              <a:ln>
                <a:noFill/>
              </a:ln>
              <a:effectLst/>
            </c:spPr>
            <c:txPr>
              <a:bodyPr wrap="square" lIns="38100" tIns="19050" rIns="38100" bIns="19050" anchor="ctr">
                <a:spAutoFit/>
              </a:bodyPr>
              <a:lstStyle/>
              <a:p>
                <a:pPr>
                  <a:defRPr sz="1100" b="1">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Support!$C$5:$C$7</c:f>
              <c:strCache>
                <c:ptCount val="3"/>
                <c:pt idx="0">
                  <c:v>"Great" Risk of Harm</c:v>
                </c:pt>
                <c:pt idx="1">
                  <c:v>Personal Disapproval
"Very wrong" or Wrong"</c:v>
                </c:pt>
                <c:pt idx="2">
                  <c:v>Peer Disapproval
"Very wrong" or Wrong"</c:v>
                </c:pt>
              </c:strCache>
            </c:strRef>
          </c:cat>
          <c:val>
            <c:numRef>
              <c:f>Support!$G$5:$G$7</c:f>
              <c:numCache>
                <c:formatCode>General</c:formatCode>
                <c:ptCount val="3"/>
                <c:pt idx="0">
                  <c:v>43.6</c:v>
                </c:pt>
                <c:pt idx="1">
                  <c:v>84.9</c:v>
                </c:pt>
                <c:pt idx="2">
                  <c:v>80.7</c:v>
                </c:pt>
              </c:numCache>
            </c:numRef>
          </c:val>
          <c:extLst>
            <c:ext xmlns:c16="http://schemas.microsoft.com/office/drawing/2014/chart" uri="{C3380CC4-5D6E-409C-BE32-E72D297353CC}">
              <c16:uniqueId val="{00000013-CCE6-2442-8FCE-BE685495C42F}"/>
            </c:ext>
          </c:extLst>
        </c:ser>
        <c:ser>
          <c:idx val="4"/>
          <c:order val="4"/>
          <c:tx>
            <c:strRef>
              <c:f>Support!$H$4</c:f>
              <c:strCache>
                <c:ptCount val="1"/>
                <c:pt idx="0">
                  <c:v>2022</c:v>
                </c:pt>
              </c:strCache>
            </c:strRef>
          </c:tx>
          <c:spPr>
            <a:solidFill>
              <a:schemeClr val="accent4"/>
            </a:solidFill>
            <a:ln>
              <a:solidFill>
                <a:schemeClr val="bg1">
                  <a:lumMod val="50000"/>
                </a:schemeClr>
              </a:solidFill>
            </a:ln>
          </c:spPr>
          <c:invertIfNegative val="0"/>
          <c:dPt>
            <c:idx val="0"/>
            <c:invertIfNegative val="0"/>
            <c:bubble3D val="0"/>
            <c:spPr>
              <a:solidFill>
                <a:srgbClr val="73BB59"/>
              </a:solidFill>
              <a:ln>
                <a:solidFill>
                  <a:schemeClr val="bg1">
                    <a:lumMod val="50000"/>
                  </a:schemeClr>
                </a:solidFill>
              </a:ln>
            </c:spPr>
            <c:extLst>
              <c:ext xmlns:c16="http://schemas.microsoft.com/office/drawing/2014/chart" uri="{C3380CC4-5D6E-409C-BE32-E72D297353CC}">
                <c16:uniqueId val="{00000014-CCE6-2442-8FCE-BE685495C42F}"/>
              </c:ext>
            </c:extLst>
          </c:dPt>
          <c:dPt>
            <c:idx val="1"/>
            <c:invertIfNegative val="0"/>
            <c:bubble3D val="0"/>
            <c:spPr>
              <a:solidFill>
                <a:srgbClr val="F2A334"/>
              </a:solidFill>
              <a:ln>
                <a:solidFill>
                  <a:schemeClr val="bg1">
                    <a:lumMod val="50000"/>
                  </a:schemeClr>
                </a:solidFill>
              </a:ln>
            </c:spPr>
            <c:extLst>
              <c:ext xmlns:c16="http://schemas.microsoft.com/office/drawing/2014/chart" uri="{C3380CC4-5D6E-409C-BE32-E72D297353CC}">
                <c16:uniqueId val="{00000015-CCE6-2442-8FCE-BE685495C42F}"/>
              </c:ext>
            </c:extLst>
          </c:dPt>
          <c:dPt>
            <c:idx val="2"/>
            <c:invertIfNegative val="0"/>
            <c:bubble3D val="0"/>
            <c:spPr>
              <a:solidFill>
                <a:srgbClr val="604A7B"/>
              </a:solidFill>
              <a:ln>
                <a:solidFill>
                  <a:schemeClr val="bg1">
                    <a:lumMod val="50000"/>
                  </a:schemeClr>
                </a:solidFill>
              </a:ln>
            </c:spPr>
            <c:extLst>
              <c:ext xmlns:c16="http://schemas.microsoft.com/office/drawing/2014/chart" uri="{C3380CC4-5D6E-409C-BE32-E72D297353CC}">
                <c16:uniqueId val="{00000016-CCE6-2442-8FCE-BE685495C42F}"/>
              </c:ext>
            </c:extLst>
          </c:dPt>
          <c:dPt>
            <c:idx val="3"/>
            <c:invertIfNegative val="0"/>
            <c:bubble3D val="0"/>
            <c:spPr>
              <a:solidFill>
                <a:srgbClr val="00A2E0"/>
              </a:solidFill>
              <a:ln>
                <a:solidFill>
                  <a:schemeClr val="bg1">
                    <a:lumMod val="50000"/>
                  </a:schemeClr>
                </a:solidFill>
              </a:ln>
            </c:spPr>
            <c:extLst>
              <c:ext xmlns:c16="http://schemas.microsoft.com/office/drawing/2014/chart" uri="{C3380CC4-5D6E-409C-BE32-E72D297353CC}">
                <c16:uniqueId val="{00000017-CCE6-2442-8FCE-BE685495C42F}"/>
              </c:ext>
            </c:extLst>
          </c:dPt>
          <c:dLbls>
            <c:numFmt formatCode="#,##0" sourceLinked="0"/>
            <c:spPr>
              <a:noFill/>
              <a:ln>
                <a:noFill/>
              </a:ln>
              <a:effectLst/>
            </c:spPr>
            <c:txPr>
              <a:bodyPr wrap="square" lIns="38100" tIns="19050" rIns="38100" bIns="19050" anchor="ctr">
                <a:spAutoFit/>
              </a:bodyPr>
              <a:lstStyle/>
              <a:p>
                <a:pPr>
                  <a:defRPr sz="1100" b="1">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Support!$C$5:$C$7</c:f>
              <c:strCache>
                <c:ptCount val="3"/>
                <c:pt idx="0">
                  <c:v>"Great" Risk of Harm</c:v>
                </c:pt>
                <c:pt idx="1">
                  <c:v>Personal Disapproval
"Very wrong" or Wrong"</c:v>
                </c:pt>
                <c:pt idx="2">
                  <c:v>Peer Disapproval
"Very wrong" or Wrong"</c:v>
                </c:pt>
              </c:strCache>
            </c:strRef>
          </c:cat>
          <c:val>
            <c:numRef>
              <c:f>Support!$H$5:$H$7</c:f>
              <c:numCache>
                <c:formatCode>General</c:formatCode>
                <c:ptCount val="3"/>
                <c:pt idx="0">
                  <c:v>49.3</c:v>
                </c:pt>
                <c:pt idx="1">
                  <c:v>88.7</c:v>
                </c:pt>
                <c:pt idx="2">
                  <c:v>84.2</c:v>
                </c:pt>
              </c:numCache>
            </c:numRef>
          </c:val>
          <c:extLst>
            <c:ext xmlns:c16="http://schemas.microsoft.com/office/drawing/2014/chart" uri="{C3380CC4-5D6E-409C-BE32-E72D297353CC}">
              <c16:uniqueId val="{00000018-CCE6-2442-8FCE-BE685495C42F}"/>
            </c:ext>
          </c:extLst>
        </c:ser>
        <c:ser>
          <c:idx val="5"/>
          <c:order val="5"/>
          <c:tx>
            <c:strRef>
              <c:f>Support!$I$4</c:f>
              <c:strCache>
                <c:ptCount val="1"/>
                <c:pt idx="0">
                  <c:v>2024</c:v>
                </c:pt>
              </c:strCache>
            </c:strRef>
          </c:tx>
          <c:spPr>
            <a:solidFill>
              <a:schemeClr val="accent4"/>
            </a:solidFill>
            <a:ln>
              <a:solidFill>
                <a:schemeClr val="bg1">
                  <a:lumMod val="50000"/>
                </a:schemeClr>
              </a:solidFill>
            </a:ln>
          </c:spPr>
          <c:invertIfNegative val="0"/>
          <c:dPt>
            <c:idx val="0"/>
            <c:invertIfNegative val="0"/>
            <c:bubble3D val="0"/>
            <c:spPr>
              <a:solidFill>
                <a:srgbClr val="73BB59"/>
              </a:solidFill>
              <a:ln>
                <a:solidFill>
                  <a:schemeClr val="bg1">
                    <a:lumMod val="50000"/>
                  </a:schemeClr>
                </a:solidFill>
              </a:ln>
            </c:spPr>
            <c:extLst>
              <c:ext xmlns:c16="http://schemas.microsoft.com/office/drawing/2014/chart" uri="{C3380CC4-5D6E-409C-BE32-E72D297353CC}">
                <c16:uniqueId val="{00000019-CCE6-2442-8FCE-BE685495C42F}"/>
              </c:ext>
            </c:extLst>
          </c:dPt>
          <c:dPt>
            <c:idx val="1"/>
            <c:invertIfNegative val="0"/>
            <c:bubble3D val="0"/>
            <c:spPr>
              <a:solidFill>
                <a:srgbClr val="F2A334"/>
              </a:solidFill>
              <a:ln>
                <a:solidFill>
                  <a:schemeClr val="bg1">
                    <a:lumMod val="50000"/>
                  </a:schemeClr>
                </a:solidFill>
              </a:ln>
            </c:spPr>
            <c:extLst>
              <c:ext xmlns:c16="http://schemas.microsoft.com/office/drawing/2014/chart" uri="{C3380CC4-5D6E-409C-BE32-E72D297353CC}">
                <c16:uniqueId val="{0000001A-CCE6-2442-8FCE-BE685495C42F}"/>
              </c:ext>
            </c:extLst>
          </c:dPt>
          <c:dPt>
            <c:idx val="2"/>
            <c:invertIfNegative val="0"/>
            <c:bubble3D val="0"/>
            <c:spPr>
              <a:solidFill>
                <a:srgbClr val="604A7B"/>
              </a:solidFill>
              <a:ln>
                <a:solidFill>
                  <a:schemeClr val="bg1">
                    <a:lumMod val="50000"/>
                  </a:schemeClr>
                </a:solidFill>
              </a:ln>
            </c:spPr>
            <c:extLst>
              <c:ext xmlns:c16="http://schemas.microsoft.com/office/drawing/2014/chart" uri="{C3380CC4-5D6E-409C-BE32-E72D297353CC}">
                <c16:uniqueId val="{0000001B-CCE6-2442-8FCE-BE685495C42F}"/>
              </c:ext>
            </c:extLst>
          </c:dPt>
          <c:dPt>
            <c:idx val="3"/>
            <c:invertIfNegative val="0"/>
            <c:bubble3D val="0"/>
            <c:spPr>
              <a:solidFill>
                <a:srgbClr val="00A2E0"/>
              </a:solidFill>
              <a:ln>
                <a:solidFill>
                  <a:schemeClr val="bg1">
                    <a:lumMod val="50000"/>
                  </a:schemeClr>
                </a:solidFill>
              </a:ln>
            </c:spPr>
            <c:extLst>
              <c:ext xmlns:c16="http://schemas.microsoft.com/office/drawing/2014/chart" uri="{C3380CC4-5D6E-409C-BE32-E72D297353CC}">
                <c16:uniqueId val="{0000001C-CCE6-2442-8FCE-BE685495C42F}"/>
              </c:ext>
            </c:extLst>
          </c:dPt>
          <c:dLbls>
            <c:numFmt formatCode="#,##0" sourceLinked="0"/>
            <c:spPr>
              <a:noFill/>
              <a:ln>
                <a:noFill/>
              </a:ln>
              <a:effectLst/>
            </c:spPr>
            <c:txPr>
              <a:bodyPr wrap="square" lIns="38100" tIns="19050" rIns="38100" bIns="19050" anchor="ctr">
                <a:spAutoFit/>
              </a:bodyPr>
              <a:lstStyle/>
              <a:p>
                <a:pPr>
                  <a:defRPr sz="1100" b="1">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Support!$C$5:$C$7</c:f>
              <c:strCache>
                <c:ptCount val="3"/>
                <c:pt idx="0">
                  <c:v>"Great" Risk of Harm</c:v>
                </c:pt>
                <c:pt idx="1">
                  <c:v>Personal Disapproval
"Very wrong" or Wrong"</c:v>
                </c:pt>
                <c:pt idx="2">
                  <c:v>Peer Disapproval
"Very wrong" or Wrong"</c:v>
                </c:pt>
              </c:strCache>
            </c:strRef>
          </c:cat>
          <c:val>
            <c:numRef>
              <c:f>Support!$I$5:$I$7</c:f>
              <c:numCache>
                <c:formatCode>General</c:formatCode>
                <c:ptCount val="3"/>
                <c:pt idx="0">
                  <c:v>50.3</c:v>
                </c:pt>
                <c:pt idx="1">
                  <c:v>90</c:v>
                </c:pt>
                <c:pt idx="2">
                  <c:v>86.9</c:v>
                </c:pt>
              </c:numCache>
            </c:numRef>
          </c:val>
          <c:extLst>
            <c:ext xmlns:c16="http://schemas.microsoft.com/office/drawing/2014/chart" uri="{C3380CC4-5D6E-409C-BE32-E72D297353CC}">
              <c16:uniqueId val="{0000001D-CCE6-2442-8FCE-BE685495C42F}"/>
            </c:ext>
          </c:extLst>
        </c:ser>
        <c:ser>
          <c:idx val="6"/>
          <c:order val="6"/>
          <c:tx>
            <c:strRef>
              <c:f>Support!$J$4</c:f>
              <c:strCache>
                <c:ptCount val="1"/>
                <c:pt idx="0">
                  <c:v>2025</c:v>
                </c:pt>
              </c:strCache>
            </c:strRef>
          </c:tx>
          <c:spPr>
            <a:solidFill>
              <a:schemeClr val="accent4"/>
            </a:solidFill>
            <a:ln>
              <a:solidFill>
                <a:schemeClr val="bg1">
                  <a:lumMod val="50000"/>
                </a:schemeClr>
              </a:solidFill>
            </a:ln>
          </c:spPr>
          <c:invertIfNegative val="0"/>
          <c:dPt>
            <c:idx val="0"/>
            <c:invertIfNegative val="0"/>
            <c:bubble3D val="0"/>
            <c:spPr>
              <a:solidFill>
                <a:srgbClr val="73BB59"/>
              </a:solidFill>
              <a:ln>
                <a:solidFill>
                  <a:schemeClr val="bg1">
                    <a:lumMod val="50000"/>
                  </a:schemeClr>
                </a:solidFill>
              </a:ln>
            </c:spPr>
            <c:extLst>
              <c:ext xmlns:c16="http://schemas.microsoft.com/office/drawing/2014/chart" uri="{C3380CC4-5D6E-409C-BE32-E72D297353CC}">
                <c16:uniqueId val="{0000001E-CCE6-2442-8FCE-BE685495C42F}"/>
              </c:ext>
            </c:extLst>
          </c:dPt>
          <c:dPt>
            <c:idx val="1"/>
            <c:invertIfNegative val="0"/>
            <c:bubble3D val="0"/>
            <c:spPr>
              <a:solidFill>
                <a:srgbClr val="F2A334"/>
              </a:solidFill>
              <a:ln>
                <a:solidFill>
                  <a:schemeClr val="bg1">
                    <a:lumMod val="50000"/>
                  </a:schemeClr>
                </a:solidFill>
              </a:ln>
            </c:spPr>
            <c:extLst>
              <c:ext xmlns:c16="http://schemas.microsoft.com/office/drawing/2014/chart" uri="{C3380CC4-5D6E-409C-BE32-E72D297353CC}">
                <c16:uniqueId val="{0000001F-CCE6-2442-8FCE-BE685495C42F}"/>
              </c:ext>
            </c:extLst>
          </c:dPt>
          <c:dPt>
            <c:idx val="2"/>
            <c:invertIfNegative val="0"/>
            <c:bubble3D val="0"/>
            <c:spPr>
              <a:solidFill>
                <a:srgbClr val="604A7B"/>
              </a:solidFill>
              <a:ln>
                <a:solidFill>
                  <a:schemeClr val="bg1">
                    <a:lumMod val="50000"/>
                  </a:schemeClr>
                </a:solidFill>
              </a:ln>
            </c:spPr>
            <c:extLst>
              <c:ext xmlns:c16="http://schemas.microsoft.com/office/drawing/2014/chart" uri="{C3380CC4-5D6E-409C-BE32-E72D297353CC}">
                <c16:uniqueId val="{00000020-CCE6-2442-8FCE-BE685495C42F}"/>
              </c:ext>
            </c:extLst>
          </c:dPt>
          <c:dPt>
            <c:idx val="3"/>
            <c:invertIfNegative val="0"/>
            <c:bubble3D val="0"/>
            <c:spPr>
              <a:solidFill>
                <a:srgbClr val="00A2E0"/>
              </a:solidFill>
              <a:ln>
                <a:solidFill>
                  <a:schemeClr val="bg1">
                    <a:lumMod val="50000"/>
                  </a:schemeClr>
                </a:solidFill>
              </a:ln>
            </c:spPr>
            <c:extLst>
              <c:ext xmlns:c16="http://schemas.microsoft.com/office/drawing/2014/chart" uri="{C3380CC4-5D6E-409C-BE32-E72D297353CC}">
                <c16:uniqueId val="{00000021-CCE6-2442-8FCE-BE685495C42F}"/>
              </c:ext>
            </c:extLst>
          </c:dPt>
          <c:dLbls>
            <c:numFmt formatCode="#,##0" sourceLinked="0"/>
            <c:spPr>
              <a:noFill/>
              <a:ln>
                <a:noFill/>
              </a:ln>
              <a:effectLst/>
            </c:spPr>
            <c:txPr>
              <a:bodyPr wrap="square" lIns="38100" tIns="19050" rIns="38100" bIns="19050" anchor="ctr">
                <a:spAutoFit/>
              </a:bodyPr>
              <a:lstStyle/>
              <a:p>
                <a:pPr>
                  <a:defRPr sz="1100" b="1">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Support!$C$5:$C$7</c:f>
              <c:strCache>
                <c:ptCount val="3"/>
                <c:pt idx="0">
                  <c:v>"Great" Risk of Harm</c:v>
                </c:pt>
                <c:pt idx="1">
                  <c:v>Personal Disapproval
"Very wrong" or Wrong"</c:v>
                </c:pt>
                <c:pt idx="2">
                  <c:v>Peer Disapproval
"Very wrong" or Wrong"</c:v>
                </c:pt>
              </c:strCache>
            </c:strRef>
          </c:cat>
          <c:val>
            <c:numRef>
              <c:f>Support!$J$5:$J$7</c:f>
              <c:numCache>
                <c:formatCode>General</c:formatCode>
                <c:ptCount val="3"/>
                <c:pt idx="0">
                  <c:v>51.9</c:v>
                </c:pt>
                <c:pt idx="1">
                  <c:v>91.5</c:v>
                </c:pt>
                <c:pt idx="2">
                  <c:v>89.7</c:v>
                </c:pt>
              </c:numCache>
            </c:numRef>
          </c:val>
          <c:extLst>
            <c:ext xmlns:c16="http://schemas.microsoft.com/office/drawing/2014/chart" uri="{C3380CC4-5D6E-409C-BE32-E72D297353CC}">
              <c16:uniqueId val="{00000022-CCE6-2442-8FCE-BE685495C42F}"/>
            </c:ext>
          </c:extLst>
        </c:ser>
        <c:dLbls>
          <c:showLegendKey val="0"/>
          <c:showVal val="0"/>
          <c:showCatName val="0"/>
          <c:showSerName val="0"/>
          <c:showPercent val="0"/>
          <c:showBubbleSize val="0"/>
        </c:dLbls>
        <c:gapWidth val="200"/>
        <c:axId val="958378096"/>
        <c:axId val="1"/>
      </c:barChart>
      <c:catAx>
        <c:axId val="958378096"/>
        <c:scaling>
          <c:orientation val="minMax"/>
        </c:scaling>
        <c:delete val="0"/>
        <c:axPos val="b"/>
        <c:numFmt formatCode="General" sourceLinked="1"/>
        <c:majorTickMark val="out"/>
        <c:minorTickMark val="none"/>
        <c:tickLblPos val="nextTo"/>
        <c:spPr>
          <a:ln w="3555">
            <a:solidFill>
              <a:schemeClr val="bg1">
                <a:lumMod val="50000"/>
              </a:schemeClr>
            </a:solidFill>
            <a:prstDash val="solid"/>
          </a:ln>
        </c:spPr>
        <c:txPr>
          <a:bodyPr rot="0" vert="horz"/>
          <a:lstStyle/>
          <a:p>
            <a:pPr>
              <a:defRPr sz="1456" b="1" i="0" u="none" strike="noStrike" baseline="0">
                <a:solidFill>
                  <a:srgbClr val="666699"/>
                </a:solidFill>
                <a:latin typeface="Gill Sans MT"/>
                <a:ea typeface="Gill Sans MT"/>
                <a:cs typeface="Gill Sans MT"/>
              </a:defRPr>
            </a:pPr>
            <a:endParaRPr lang="en-US"/>
          </a:p>
        </c:txPr>
        <c:crossAx val="1"/>
        <c:crosses val="autoZero"/>
        <c:auto val="1"/>
        <c:lblAlgn val="ctr"/>
        <c:lblOffset val="100"/>
        <c:tickLblSkip val="1"/>
        <c:tickMarkSkip val="1"/>
        <c:noMultiLvlLbl val="0"/>
      </c:catAx>
      <c:valAx>
        <c:axId val="1"/>
        <c:scaling>
          <c:orientation val="minMax"/>
          <c:max val="100"/>
        </c:scaling>
        <c:delete val="0"/>
        <c:axPos val="l"/>
        <c:majorGridlines>
          <c:spPr>
            <a:ln w="3555">
              <a:solidFill>
                <a:schemeClr val="bg1">
                  <a:lumMod val="50000"/>
                </a:schemeClr>
              </a:solidFill>
              <a:prstDash val="solid"/>
            </a:ln>
          </c:spPr>
        </c:majorGridlines>
        <c:numFmt formatCode="0&quot;%&quot;" sourceLinked="0"/>
        <c:majorTickMark val="out"/>
        <c:minorTickMark val="none"/>
        <c:tickLblPos val="nextTo"/>
        <c:spPr>
          <a:ln w="3555">
            <a:solidFill>
              <a:schemeClr val="bg1">
                <a:lumMod val="50000"/>
              </a:schemeClr>
            </a:solidFill>
            <a:prstDash val="solid"/>
          </a:ln>
        </c:spPr>
        <c:txPr>
          <a:bodyPr rot="0" vert="horz"/>
          <a:lstStyle/>
          <a:p>
            <a:pPr>
              <a:defRPr sz="1344" b="1" i="0" u="none" strike="noStrike" baseline="0">
                <a:solidFill>
                  <a:srgbClr val="666699"/>
                </a:solidFill>
                <a:latin typeface="Gill Sans MT"/>
                <a:ea typeface="Gill Sans MT"/>
                <a:cs typeface="Gill Sans MT"/>
              </a:defRPr>
            </a:pPr>
            <a:endParaRPr lang="en-US"/>
          </a:p>
        </c:txPr>
        <c:crossAx val="958378096"/>
        <c:crosses val="autoZero"/>
        <c:crossBetween val="between"/>
        <c:majorUnit val="25"/>
        <c:minorUnit val="5"/>
      </c:valAx>
      <c:spPr>
        <a:noFill/>
        <a:ln w="3555">
          <a:solidFill>
            <a:schemeClr val="bg1">
              <a:lumMod val="50000"/>
            </a:schemeClr>
          </a:solidFill>
          <a:prstDash val="solid"/>
        </a:ln>
      </c:spPr>
    </c:plotArea>
    <c:plotVisOnly val="1"/>
    <c:dispBlanksAs val="gap"/>
    <c:showDLblsOverMax val="0"/>
  </c:chart>
  <c:spPr>
    <a:noFill/>
    <a:ln>
      <a:noFill/>
    </a:ln>
  </c:spPr>
  <c:txPr>
    <a:bodyPr/>
    <a:lstStyle/>
    <a:p>
      <a:pPr>
        <a:defRPr sz="1624" b="0" i="0" u="none" strike="noStrike" baseline="0">
          <a:solidFill>
            <a:srgbClr val="000000"/>
          </a:solidFill>
          <a:latin typeface="Arial"/>
          <a:ea typeface="Arial"/>
          <a:cs typeface="Arial"/>
        </a:defRPr>
      </a:pPr>
      <a:endParaRPr lang="en-US"/>
    </a:p>
  </c:txPr>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B4B21E-D35C-4123-BA6C-CDFECE1E3DED}" type="doc">
      <dgm:prSet loTypeId="urn:microsoft.com/office/officeart/2005/8/layout/venn1" loCatId="relationship" qsTypeId="urn:microsoft.com/office/officeart/2005/8/quickstyle/simple1" qsCatId="simple" csTypeId="urn:microsoft.com/office/officeart/2005/8/colors/accent1_2" csCatId="accent1" phldr="1"/>
      <dgm:spPr/>
    </dgm:pt>
    <dgm:pt modelId="{57374D11-CD36-4049-8D29-4D640346E908}">
      <dgm:prSet phldrT="[Text]"/>
      <dgm:spPr>
        <a:solidFill>
          <a:srgbClr val="69C14C">
            <a:alpha val="49804"/>
          </a:srgbClr>
        </a:solidFill>
      </dgm:spPr>
      <dgm:t>
        <a:bodyPr/>
        <a:lstStyle/>
        <a:p>
          <a:r>
            <a:rPr lang="en-US" dirty="0"/>
            <a:t> </a:t>
          </a:r>
        </a:p>
      </dgm:t>
    </dgm:pt>
    <dgm:pt modelId="{B728FCE4-37B2-4523-AC36-18ACE7F9F76B}" type="parTrans" cxnId="{EFEE23C7-267F-4E98-BB4B-1857AB456206}">
      <dgm:prSet/>
      <dgm:spPr/>
      <dgm:t>
        <a:bodyPr/>
        <a:lstStyle/>
        <a:p>
          <a:endParaRPr lang="en-US"/>
        </a:p>
      </dgm:t>
    </dgm:pt>
    <dgm:pt modelId="{B6C9FB2E-F844-49AC-919F-6FD33D397E7F}" type="sibTrans" cxnId="{EFEE23C7-267F-4E98-BB4B-1857AB456206}">
      <dgm:prSet/>
      <dgm:spPr/>
      <dgm:t>
        <a:bodyPr/>
        <a:lstStyle/>
        <a:p>
          <a:endParaRPr lang="en-US"/>
        </a:p>
      </dgm:t>
    </dgm:pt>
    <dgm:pt modelId="{F3ED53E2-08CE-47A4-9951-81A45548A85B}">
      <dgm:prSet phldrT="[Text]"/>
      <dgm:spPr>
        <a:solidFill>
          <a:srgbClr val="007178">
            <a:alpha val="49804"/>
          </a:srgbClr>
        </a:solidFill>
        <a:ln>
          <a:noFill/>
        </a:ln>
      </dgm:spPr>
      <dgm:t>
        <a:bodyPr/>
        <a:lstStyle/>
        <a:p>
          <a:r>
            <a:rPr lang="en-US" dirty="0"/>
            <a:t> </a:t>
          </a:r>
        </a:p>
      </dgm:t>
    </dgm:pt>
    <dgm:pt modelId="{A1E53AC2-AFCE-4526-8700-FED757363E48}" type="parTrans" cxnId="{10642971-0900-4166-8A84-5B2C30CCAD2A}">
      <dgm:prSet/>
      <dgm:spPr/>
      <dgm:t>
        <a:bodyPr/>
        <a:lstStyle/>
        <a:p>
          <a:endParaRPr lang="en-US"/>
        </a:p>
      </dgm:t>
    </dgm:pt>
    <dgm:pt modelId="{D9FCCB60-818E-4A2D-8A3B-096B84E0B421}" type="sibTrans" cxnId="{10642971-0900-4166-8A84-5B2C30CCAD2A}">
      <dgm:prSet/>
      <dgm:spPr/>
      <dgm:t>
        <a:bodyPr/>
        <a:lstStyle/>
        <a:p>
          <a:endParaRPr lang="en-US"/>
        </a:p>
      </dgm:t>
    </dgm:pt>
    <dgm:pt modelId="{0B714058-EF3F-43C8-8B28-554D52C3B1EF}" type="pres">
      <dgm:prSet presAssocID="{A8B4B21E-D35C-4123-BA6C-CDFECE1E3DED}" presName="compositeShape" presStyleCnt="0">
        <dgm:presLayoutVars>
          <dgm:chMax val="7"/>
          <dgm:dir/>
          <dgm:resizeHandles val="exact"/>
        </dgm:presLayoutVars>
      </dgm:prSet>
      <dgm:spPr/>
    </dgm:pt>
    <dgm:pt modelId="{002BF9C4-2EB5-4AE8-96E5-7560AC023A4F}" type="pres">
      <dgm:prSet presAssocID="{57374D11-CD36-4049-8D29-4D640346E908}" presName="circ1" presStyleLbl="vennNode1" presStyleIdx="0" presStyleCnt="2" custScaleX="93178" custScaleY="93178" custLinFactNeighborX="-587"/>
      <dgm:spPr/>
    </dgm:pt>
    <dgm:pt modelId="{8356AD5F-026A-4BCE-9E77-780CA540D76E}" type="pres">
      <dgm:prSet presAssocID="{57374D11-CD36-4049-8D29-4D640346E908}" presName="circ1Tx" presStyleLbl="revTx" presStyleIdx="0" presStyleCnt="0">
        <dgm:presLayoutVars>
          <dgm:chMax val="0"/>
          <dgm:chPref val="0"/>
          <dgm:bulletEnabled val="1"/>
        </dgm:presLayoutVars>
      </dgm:prSet>
      <dgm:spPr/>
    </dgm:pt>
    <dgm:pt modelId="{EFFB06B6-921E-4549-9C9F-5332AD3A7338}" type="pres">
      <dgm:prSet presAssocID="{F3ED53E2-08CE-47A4-9951-81A45548A85B}" presName="circ2" presStyleLbl="vennNode1" presStyleIdx="1" presStyleCnt="2" custScaleX="31947" custScaleY="31947" custLinFactNeighborX="-22429" custLinFactNeighborY="460"/>
      <dgm:spPr/>
    </dgm:pt>
    <dgm:pt modelId="{E0B92BDF-5805-46D3-A5B2-632FC2BA8683}" type="pres">
      <dgm:prSet presAssocID="{F3ED53E2-08CE-47A4-9951-81A45548A85B}" presName="circ2Tx" presStyleLbl="revTx" presStyleIdx="0" presStyleCnt="0">
        <dgm:presLayoutVars>
          <dgm:chMax val="0"/>
          <dgm:chPref val="0"/>
          <dgm:bulletEnabled val="1"/>
        </dgm:presLayoutVars>
      </dgm:prSet>
      <dgm:spPr/>
    </dgm:pt>
  </dgm:ptLst>
  <dgm:cxnLst>
    <dgm:cxn modelId="{121AA92D-F87A-4F63-AFA1-33E9FAA41D15}" type="presOf" srcId="{F3ED53E2-08CE-47A4-9951-81A45548A85B}" destId="{EFFB06B6-921E-4549-9C9F-5332AD3A7338}" srcOrd="0" destOrd="0" presId="urn:microsoft.com/office/officeart/2005/8/layout/venn1"/>
    <dgm:cxn modelId="{D7CF463D-C633-4E16-ACF4-82AAEC30BA08}" type="presOf" srcId="{57374D11-CD36-4049-8D29-4D640346E908}" destId="{002BF9C4-2EB5-4AE8-96E5-7560AC023A4F}" srcOrd="0" destOrd="0" presId="urn:microsoft.com/office/officeart/2005/8/layout/venn1"/>
    <dgm:cxn modelId="{028CAA60-A147-426C-B79B-BBC30F304D2B}" type="presOf" srcId="{57374D11-CD36-4049-8D29-4D640346E908}" destId="{8356AD5F-026A-4BCE-9E77-780CA540D76E}" srcOrd="1" destOrd="0" presId="urn:microsoft.com/office/officeart/2005/8/layout/venn1"/>
    <dgm:cxn modelId="{DFB6C066-828D-4EE6-89A4-7DAF3773253C}" type="presOf" srcId="{F3ED53E2-08CE-47A4-9951-81A45548A85B}" destId="{E0B92BDF-5805-46D3-A5B2-632FC2BA8683}" srcOrd="1" destOrd="0" presId="urn:microsoft.com/office/officeart/2005/8/layout/venn1"/>
    <dgm:cxn modelId="{10642971-0900-4166-8A84-5B2C30CCAD2A}" srcId="{A8B4B21E-D35C-4123-BA6C-CDFECE1E3DED}" destId="{F3ED53E2-08CE-47A4-9951-81A45548A85B}" srcOrd="1" destOrd="0" parTransId="{A1E53AC2-AFCE-4526-8700-FED757363E48}" sibTransId="{D9FCCB60-818E-4A2D-8A3B-096B84E0B421}"/>
    <dgm:cxn modelId="{B27B60BF-488D-4760-91F6-85C6CBB0D0C0}" type="presOf" srcId="{A8B4B21E-D35C-4123-BA6C-CDFECE1E3DED}" destId="{0B714058-EF3F-43C8-8B28-554D52C3B1EF}" srcOrd="0" destOrd="0" presId="urn:microsoft.com/office/officeart/2005/8/layout/venn1"/>
    <dgm:cxn modelId="{EFEE23C7-267F-4E98-BB4B-1857AB456206}" srcId="{A8B4B21E-D35C-4123-BA6C-CDFECE1E3DED}" destId="{57374D11-CD36-4049-8D29-4D640346E908}" srcOrd="0" destOrd="0" parTransId="{B728FCE4-37B2-4523-AC36-18ACE7F9F76B}" sibTransId="{B6C9FB2E-F844-49AC-919F-6FD33D397E7F}"/>
    <dgm:cxn modelId="{5543B9BB-187E-45D9-96B5-D58F7AD453EB}" type="presParOf" srcId="{0B714058-EF3F-43C8-8B28-554D52C3B1EF}" destId="{002BF9C4-2EB5-4AE8-96E5-7560AC023A4F}" srcOrd="0" destOrd="0" presId="urn:microsoft.com/office/officeart/2005/8/layout/venn1"/>
    <dgm:cxn modelId="{3CA6AB11-0562-4E2F-848A-589BE14A4D9A}" type="presParOf" srcId="{0B714058-EF3F-43C8-8B28-554D52C3B1EF}" destId="{8356AD5F-026A-4BCE-9E77-780CA540D76E}" srcOrd="1" destOrd="0" presId="urn:microsoft.com/office/officeart/2005/8/layout/venn1"/>
    <dgm:cxn modelId="{4316FDE0-C889-48FF-B124-0FD03BCD1573}" type="presParOf" srcId="{0B714058-EF3F-43C8-8B28-554D52C3B1EF}" destId="{EFFB06B6-921E-4549-9C9F-5332AD3A7338}" srcOrd="2" destOrd="0" presId="urn:microsoft.com/office/officeart/2005/8/layout/venn1"/>
    <dgm:cxn modelId="{2E10FEC0-2D93-4127-964C-F1CE9FA5978A}" type="presParOf" srcId="{0B714058-EF3F-43C8-8B28-554D52C3B1EF}" destId="{E0B92BDF-5805-46D3-A5B2-632FC2BA8683}" srcOrd="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8B4B21E-D35C-4123-BA6C-CDFECE1E3DED}" type="doc">
      <dgm:prSet loTypeId="urn:microsoft.com/office/officeart/2005/8/layout/venn1" loCatId="relationship" qsTypeId="urn:microsoft.com/office/officeart/2005/8/quickstyle/simple1" qsCatId="simple" csTypeId="urn:microsoft.com/office/officeart/2005/8/colors/accent1_2" csCatId="accent1" phldr="1"/>
      <dgm:spPr/>
    </dgm:pt>
    <dgm:pt modelId="{57374D11-CD36-4049-8D29-4D640346E908}">
      <dgm:prSet phldrT="[Text]"/>
      <dgm:spPr>
        <a:solidFill>
          <a:schemeClr val="accent5">
            <a:alpha val="49804"/>
          </a:schemeClr>
        </a:solidFill>
      </dgm:spPr>
      <dgm:t>
        <a:bodyPr/>
        <a:lstStyle/>
        <a:p>
          <a:r>
            <a:rPr lang="en-US" dirty="0"/>
            <a:t> </a:t>
          </a:r>
        </a:p>
      </dgm:t>
    </dgm:pt>
    <dgm:pt modelId="{B728FCE4-37B2-4523-AC36-18ACE7F9F76B}" type="parTrans" cxnId="{EFEE23C7-267F-4E98-BB4B-1857AB456206}">
      <dgm:prSet/>
      <dgm:spPr/>
      <dgm:t>
        <a:bodyPr/>
        <a:lstStyle/>
        <a:p>
          <a:endParaRPr lang="en-US"/>
        </a:p>
      </dgm:t>
    </dgm:pt>
    <dgm:pt modelId="{B6C9FB2E-F844-49AC-919F-6FD33D397E7F}" type="sibTrans" cxnId="{EFEE23C7-267F-4E98-BB4B-1857AB456206}">
      <dgm:prSet/>
      <dgm:spPr/>
      <dgm:t>
        <a:bodyPr/>
        <a:lstStyle/>
        <a:p>
          <a:endParaRPr lang="en-US"/>
        </a:p>
      </dgm:t>
    </dgm:pt>
    <dgm:pt modelId="{F3ED53E2-08CE-47A4-9951-81A45548A85B}">
      <dgm:prSet phldrT="[Text]"/>
      <dgm:spPr>
        <a:solidFill>
          <a:schemeClr val="accent5">
            <a:lumMod val="50000"/>
            <a:alpha val="50000"/>
          </a:schemeClr>
        </a:solidFill>
        <a:ln>
          <a:noFill/>
        </a:ln>
      </dgm:spPr>
      <dgm:t>
        <a:bodyPr/>
        <a:lstStyle/>
        <a:p>
          <a:r>
            <a:rPr lang="en-US" dirty="0"/>
            <a:t> </a:t>
          </a:r>
        </a:p>
      </dgm:t>
    </dgm:pt>
    <dgm:pt modelId="{A1E53AC2-AFCE-4526-8700-FED757363E48}" type="parTrans" cxnId="{10642971-0900-4166-8A84-5B2C30CCAD2A}">
      <dgm:prSet/>
      <dgm:spPr/>
      <dgm:t>
        <a:bodyPr/>
        <a:lstStyle/>
        <a:p>
          <a:endParaRPr lang="en-US"/>
        </a:p>
      </dgm:t>
    </dgm:pt>
    <dgm:pt modelId="{D9FCCB60-818E-4A2D-8A3B-096B84E0B421}" type="sibTrans" cxnId="{10642971-0900-4166-8A84-5B2C30CCAD2A}">
      <dgm:prSet/>
      <dgm:spPr/>
      <dgm:t>
        <a:bodyPr/>
        <a:lstStyle/>
        <a:p>
          <a:endParaRPr lang="en-US"/>
        </a:p>
      </dgm:t>
    </dgm:pt>
    <dgm:pt modelId="{0B714058-EF3F-43C8-8B28-554D52C3B1EF}" type="pres">
      <dgm:prSet presAssocID="{A8B4B21E-D35C-4123-BA6C-CDFECE1E3DED}" presName="compositeShape" presStyleCnt="0">
        <dgm:presLayoutVars>
          <dgm:chMax val="7"/>
          <dgm:dir/>
          <dgm:resizeHandles val="exact"/>
        </dgm:presLayoutVars>
      </dgm:prSet>
      <dgm:spPr/>
    </dgm:pt>
    <dgm:pt modelId="{002BF9C4-2EB5-4AE8-96E5-7560AC023A4F}" type="pres">
      <dgm:prSet presAssocID="{57374D11-CD36-4049-8D29-4D640346E908}" presName="circ1" presStyleLbl="vennNode1" presStyleIdx="0" presStyleCnt="2" custLinFactNeighborY="1151"/>
      <dgm:spPr/>
    </dgm:pt>
    <dgm:pt modelId="{8356AD5F-026A-4BCE-9E77-780CA540D76E}" type="pres">
      <dgm:prSet presAssocID="{57374D11-CD36-4049-8D29-4D640346E908}" presName="circ1Tx" presStyleLbl="revTx" presStyleIdx="0" presStyleCnt="0">
        <dgm:presLayoutVars>
          <dgm:chMax val="0"/>
          <dgm:chPref val="0"/>
          <dgm:bulletEnabled val="1"/>
        </dgm:presLayoutVars>
      </dgm:prSet>
      <dgm:spPr/>
    </dgm:pt>
    <dgm:pt modelId="{EFFB06B6-921E-4549-9C9F-5332AD3A7338}" type="pres">
      <dgm:prSet presAssocID="{F3ED53E2-08CE-47A4-9951-81A45548A85B}" presName="circ2" presStyleLbl="vennNode1" presStyleIdx="1" presStyleCnt="2" custScaleX="66556" custScaleY="66556" custLinFactNeighborX="-42826" custLinFactNeighborY="-2093"/>
      <dgm:spPr/>
    </dgm:pt>
    <dgm:pt modelId="{E0B92BDF-5805-46D3-A5B2-632FC2BA8683}" type="pres">
      <dgm:prSet presAssocID="{F3ED53E2-08CE-47A4-9951-81A45548A85B}" presName="circ2Tx" presStyleLbl="revTx" presStyleIdx="0" presStyleCnt="0">
        <dgm:presLayoutVars>
          <dgm:chMax val="0"/>
          <dgm:chPref val="0"/>
          <dgm:bulletEnabled val="1"/>
        </dgm:presLayoutVars>
      </dgm:prSet>
      <dgm:spPr/>
    </dgm:pt>
  </dgm:ptLst>
  <dgm:cxnLst>
    <dgm:cxn modelId="{6AC4F726-3DE1-4183-B5E2-9BCB9D73B623}" type="presOf" srcId="{A8B4B21E-D35C-4123-BA6C-CDFECE1E3DED}" destId="{0B714058-EF3F-43C8-8B28-554D52C3B1EF}" srcOrd="0" destOrd="0" presId="urn:microsoft.com/office/officeart/2005/8/layout/venn1"/>
    <dgm:cxn modelId="{10642971-0900-4166-8A84-5B2C30CCAD2A}" srcId="{A8B4B21E-D35C-4123-BA6C-CDFECE1E3DED}" destId="{F3ED53E2-08CE-47A4-9951-81A45548A85B}" srcOrd="1" destOrd="0" parTransId="{A1E53AC2-AFCE-4526-8700-FED757363E48}" sibTransId="{D9FCCB60-818E-4A2D-8A3B-096B84E0B421}"/>
    <dgm:cxn modelId="{6F3940A8-AA23-4C63-B2A6-F5A6A8971BA5}" type="presOf" srcId="{57374D11-CD36-4049-8D29-4D640346E908}" destId="{8356AD5F-026A-4BCE-9E77-780CA540D76E}" srcOrd="1" destOrd="0" presId="urn:microsoft.com/office/officeart/2005/8/layout/venn1"/>
    <dgm:cxn modelId="{EFEE23C7-267F-4E98-BB4B-1857AB456206}" srcId="{A8B4B21E-D35C-4123-BA6C-CDFECE1E3DED}" destId="{57374D11-CD36-4049-8D29-4D640346E908}" srcOrd="0" destOrd="0" parTransId="{B728FCE4-37B2-4523-AC36-18ACE7F9F76B}" sibTransId="{B6C9FB2E-F844-49AC-919F-6FD33D397E7F}"/>
    <dgm:cxn modelId="{868792F4-333B-4AD7-ADE5-5A5946C79F8F}" type="presOf" srcId="{F3ED53E2-08CE-47A4-9951-81A45548A85B}" destId="{E0B92BDF-5805-46D3-A5B2-632FC2BA8683}" srcOrd="1" destOrd="0" presId="urn:microsoft.com/office/officeart/2005/8/layout/venn1"/>
    <dgm:cxn modelId="{528640FD-6339-4C87-9D5E-A58786B4B3AE}" type="presOf" srcId="{57374D11-CD36-4049-8D29-4D640346E908}" destId="{002BF9C4-2EB5-4AE8-96E5-7560AC023A4F}" srcOrd="0" destOrd="0" presId="urn:microsoft.com/office/officeart/2005/8/layout/venn1"/>
    <dgm:cxn modelId="{669E4CFF-4796-479A-96CD-7B355F332430}" type="presOf" srcId="{F3ED53E2-08CE-47A4-9951-81A45548A85B}" destId="{EFFB06B6-921E-4549-9C9F-5332AD3A7338}" srcOrd="0" destOrd="0" presId="urn:microsoft.com/office/officeart/2005/8/layout/venn1"/>
    <dgm:cxn modelId="{566F70B5-A726-4570-B48B-B3E77295E696}" type="presParOf" srcId="{0B714058-EF3F-43C8-8B28-554D52C3B1EF}" destId="{002BF9C4-2EB5-4AE8-96E5-7560AC023A4F}" srcOrd="0" destOrd="0" presId="urn:microsoft.com/office/officeart/2005/8/layout/venn1"/>
    <dgm:cxn modelId="{0787F50B-A114-4900-8B02-5D1A09499052}" type="presParOf" srcId="{0B714058-EF3F-43C8-8B28-554D52C3B1EF}" destId="{8356AD5F-026A-4BCE-9E77-780CA540D76E}" srcOrd="1" destOrd="0" presId="urn:microsoft.com/office/officeart/2005/8/layout/venn1"/>
    <dgm:cxn modelId="{ABD6E381-93C4-4255-9F1D-5E872E96AD0E}" type="presParOf" srcId="{0B714058-EF3F-43C8-8B28-554D52C3B1EF}" destId="{EFFB06B6-921E-4549-9C9F-5332AD3A7338}" srcOrd="2" destOrd="0" presId="urn:microsoft.com/office/officeart/2005/8/layout/venn1"/>
    <dgm:cxn modelId="{62CF4703-DF00-4F27-8477-56F07CB57521}" type="presParOf" srcId="{0B714058-EF3F-43C8-8B28-554D52C3B1EF}" destId="{E0B92BDF-5805-46D3-A5B2-632FC2BA8683}" srcOrd="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2BF9C4-2EB5-4AE8-96E5-7560AC023A4F}">
      <dsp:nvSpPr>
        <dsp:cNvPr id="0" name=""/>
        <dsp:cNvSpPr/>
      </dsp:nvSpPr>
      <dsp:spPr>
        <a:xfrm>
          <a:off x="762017" y="881715"/>
          <a:ext cx="3200390" cy="3200390"/>
        </a:xfrm>
        <a:prstGeom prst="ellipse">
          <a:avLst/>
        </a:prstGeom>
        <a:solidFill>
          <a:srgbClr val="69C14C">
            <a:alpha val="49804"/>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r>
            <a:rPr lang="en-US" sz="6500" kern="1200" dirty="0"/>
            <a:t> </a:t>
          </a:r>
        </a:p>
      </dsp:txBody>
      <dsp:txXfrm>
        <a:off x="1208918" y="1259110"/>
        <a:ext cx="1845269" cy="2445600"/>
      </dsp:txXfrm>
    </dsp:sp>
    <dsp:sp modelId="{EFFB06B6-921E-4549-9C9F-5332AD3A7338}">
      <dsp:nvSpPr>
        <dsp:cNvPr id="0" name=""/>
        <dsp:cNvSpPr/>
      </dsp:nvSpPr>
      <dsp:spPr>
        <a:xfrm>
          <a:off x="3538824" y="1949067"/>
          <a:ext cx="1097285" cy="1097285"/>
        </a:xfrm>
        <a:prstGeom prst="ellipse">
          <a:avLst/>
        </a:prstGeom>
        <a:solidFill>
          <a:srgbClr val="007178">
            <a:alpha val="49804"/>
          </a:srgbClr>
        </a:solidFill>
        <a:ln w="25400" cap="flat" cmpd="sng" algn="ctr">
          <a:no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r>
            <a:rPr lang="en-US" sz="6500" kern="1200" dirty="0"/>
            <a:t> </a:t>
          </a:r>
        </a:p>
      </dsp:txBody>
      <dsp:txXfrm>
        <a:off x="3850216" y="2078460"/>
        <a:ext cx="632669" cy="8384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2BF9C4-2EB5-4AE8-96E5-7560AC023A4F}">
      <dsp:nvSpPr>
        <dsp:cNvPr id="0" name=""/>
        <dsp:cNvSpPr/>
      </dsp:nvSpPr>
      <dsp:spPr>
        <a:xfrm>
          <a:off x="426420" y="804091"/>
          <a:ext cx="3434705" cy="3434705"/>
        </a:xfrm>
        <a:prstGeom prst="ellipse">
          <a:avLst/>
        </a:prstGeom>
        <a:solidFill>
          <a:schemeClr val="accent5">
            <a:alpha val="49804"/>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r>
            <a:rPr lang="en-US" sz="6500" kern="1200" dirty="0"/>
            <a:t> </a:t>
          </a:r>
        </a:p>
      </dsp:txBody>
      <dsp:txXfrm>
        <a:off x="906041" y="1209116"/>
        <a:ext cx="1980370" cy="2624654"/>
      </dsp:txXfrm>
    </dsp:sp>
    <dsp:sp modelId="{EFFB06B6-921E-4549-9C9F-5332AD3A7338}">
      <dsp:nvSpPr>
        <dsp:cNvPr id="0" name=""/>
        <dsp:cNvSpPr/>
      </dsp:nvSpPr>
      <dsp:spPr>
        <a:xfrm>
          <a:off x="2005288" y="1267020"/>
          <a:ext cx="2286002" cy="2286002"/>
        </a:xfrm>
        <a:prstGeom prst="ellipse">
          <a:avLst/>
        </a:prstGeom>
        <a:solidFill>
          <a:schemeClr val="accent5">
            <a:lumMod val="50000"/>
            <a:alpha val="50000"/>
          </a:schemeClr>
        </a:solidFill>
        <a:ln w="25400" cap="flat" cmpd="sng" algn="ctr">
          <a:no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r>
            <a:rPr lang="en-US" sz="6500" kern="1200" dirty="0"/>
            <a:t> </a:t>
          </a:r>
        </a:p>
      </dsp:txBody>
      <dsp:txXfrm>
        <a:off x="2654019" y="1536589"/>
        <a:ext cx="1318055" cy="1746865"/>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0.10739</cdr:x>
      <cdr:y>0.64467</cdr:y>
    </cdr:from>
    <cdr:to>
      <cdr:x>0.14647</cdr:x>
      <cdr:y>0.79086</cdr:y>
    </cdr:to>
    <cdr:sp macro="" textlink="">
      <cdr:nvSpPr>
        <cdr:cNvPr id="2" name="Text Box 7">
          <a:extLst xmlns:a="http://schemas.openxmlformats.org/drawingml/2006/main">
            <a:ext uri="{FF2B5EF4-FFF2-40B4-BE49-F238E27FC236}">
              <a16:creationId xmlns:a16="http://schemas.microsoft.com/office/drawing/2014/main" id="{B3DD877E-B8B7-1E39-A98B-083F4F0E9931}"/>
            </a:ext>
          </a:extLst>
        </cdr:cNvPr>
        <cdr:cNvSpPr txBox="1">
          <a:spLocks xmlns:a="http://schemas.openxmlformats.org/drawingml/2006/main" noChangeArrowheads="1"/>
        </cdr:cNvSpPr>
      </cdr:nvSpPr>
      <cdr:spPr bwMode="auto">
        <a:xfrm xmlns:a="http://schemas.openxmlformats.org/drawingml/2006/main">
          <a:off x="930521" y="3225800"/>
          <a:ext cx="338554" cy="731520"/>
        </a:xfrm>
        <a:prstGeom xmlns:a="http://schemas.openxmlformats.org/drawingml/2006/main" prst="rect">
          <a:avLst/>
        </a:prstGeom>
        <a:noFill xmlns:a="http://schemas.openxmlformats.org/drawingml/2006/main"/>
        <a:ln xmlns:a="http://schemas.openxmlformats.org/drawingml/2006/main" w="19050">
          <a:noFill/>
          <a:miter lim="800000"/>
          <a:headEnd/>
          <a:tailEnd/>
        </a:ln>
        <a:effectLst xmlns:a="http://schemas.openxmlformats.org/drawingml/2006/main"/>
      </cdr:spPr>
      <cdr:txBody>
        <a:bodyPr xmlns:a="http://schemas.openxmlformats.org/drawingml/2006/main" vert="vert" wrap="square">
          <a:spAutoFit/>
        </a:bodyPr>
        <a:lstStyle xmlns:a="http://schemas.openxmlformats.org/drawingml/2006/main">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a:lstStyle>
        <a:p xmlns:a="http://schemas.openxmlformats.org/drawingml/2006/main">
          <a:pPr algn="ctr" eaLnBrk="0" hangingPunct="0">
            <a:defRPr/>
          </a:pPr>
          <a:r>
            <a:rPr lang="en-US" sz="1000" b="1" dirty="0">
              <a:solidFill>
                <a:schemeClr val="bg1"/>
              </a:solidFill>
              <a:latin typeface="Gill Sans MT" pitchFamily="34" charset="0"/>
            </a:rPr>
            <a:t>2019</a:t>
          </a:r>
        </a:p>
      </cdr:txBody>
    </cdr:sp>
  </cdr:relSizeAnchor>
  <cdr:relSizeAnchor xmlns:cdr="http://schemas.openxmlformats.org/drawingml/2006/chartDrawing">
    <cdr:from>
      <cdr:x>0.13959</cdr:x>
      <cdr:y>0.64503</cdr:y>
    </cdr:from>
    <cdr:to>
      <cdr:x>0.17866</cdr:x>
      <cdr:y>0.79086</cdr:y>
    </cdr:to>
    <cdr:sp macro="" textlink="">
      <cdr:nvSpPr>
        <cdr:cNvPr id="3" name="Text Box 7">
          <a:extLst xmlns:a="http://schemas.openxmlformats.org/drawingml/2006/main">
            <a:ext uri="{FF2B5EF4-FFF2-40B4-BE49-F238E27FC236}">
              <a16:creationId xmlns:a16="http://schemas.microsoft.com/office/drawing/2014/main" id="{7BA2E1F9-4AD4-A744-8607-FD620C51C8BB}"/>
            </a:ext>
          </a:extLst>
        </cdr:cNvPr>
        <cdr:cNvSpPr txBox="1">
          <a:spLocks xmlns:a="http://schemas.openxmlformats.org/drawingml/2006/main" noChangeArrowheads="1"/>
        </cdr:cNvSpPr>
      </cdr:nvSpPr>
      <cdr:spPr bwMode="auto">
        <a:xfrm xmlns:a="http://schemas.openxmlformats.org/drawingml/2006/main">
          <a:off x="1209494" y="3227586"/>
          <a:ext cx="338554" cy="729734"/>
        </a:xfrm>
        <a:prstGeom xmlns:a="http://schemas.openxmlformats.org/drawingml/2006/main" prst="rect">
          <a:avLst/>
        </a:prstGeom>
        <a:noFill xmlns:a="http://schemas.openxmlformats.org/drawingml/2006/main"/>
        <a:ln xmlns:a="http://schemas.openxmlformats.org/drawingml/2006/main" w="19050">
          <a:noFill/>
          <a:miter lim="800000"/>
          <a:headEnd/>
          <a:tailEnd/>
        </a:ln>
        <a:effectLst xmlns:a="http://schemas.openxmlformats.org/drawingml/2006/main"/>
      </cdr:spPr>
      <cdr:txBody>
        <a:bodyPr xmlns:a="http://schemas.openxmlformats.org/drawingml/2006/main" vert="vert" wrap="square">
          <a:spAutoFit/>
        </a:bodyPr>
        <a:lstStyle xmlns:a="http://schemas.openxmlformats.org/drawingml/2006/main">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a:lstStyle>
        <a:p xmlns:a="http://schemas.openxmlformats.org/drawingml/2006/main">
          <a:pPr algn="ctr" eaLnBrk="0" hangingPunct="0">
            <a:defRPr/>
          </a:pPr>
          <a:r>
            <a:rPr lang="en-US" sz="1000" b="1" dirty="0">
              <a:solidFill>
                <a:schemeClr val="bg1"/>
              </a:solidFill>
              <a:latin typeface="Gill Sans MT" pitchFamily="34" charset="0"/>
            </a:rPr>
            <a:t>2020</a:t>
          </a:r>
        </a:p>
      </cdr:txBody>
    </cdr:sp>
  </cdr:relSizeAnchor>
  <cdr:relSizeAnchor xmlns:cdr="http://schemas.openxmlformats.org/drawingml/2006/chartDrawing">
    <cdr:from>
      <cdr:x>0.17509</cdr:x>
      <cdr:y>0.64503</cdr:y>
    </cdr:from>
    <cdr:to>
      <cdr:x>0.21417</cdr:x>
      <cdr:y>0.79086</cdr:y>
    </cdr:to>
    <cdr:sp macro="" textlink="">
      <cdr:nvSpPr>
        <cdr:cNvPr id="4" name="Text Box 7">
          <a:extLst xmlns:a="http://schemas.openxmlformats.org/drawingml/2006/main">
            <a:ext uri="{FF2B5EF4-FFF2-40B4-BE49-F238E27FC236}">
              <a16:creationId xmlns:a16="http://schemas.microsoft.com/office/drawing/2014/main" id="{63B299E7-3694-2763-640D-E4BDF071C310}"/>
            </a:ext>
          </a:extLst>
        </cdr:cNvPr>
        <cdr:cNvSpPr txBox="1">
          <a:spLocks xmlns:a="http://schemas.openxmlformats.org/drawingml/2006/main" noChangeArrowheads="1"/>
        </cdr:cNvSpPr>
      </cdr:nvSpPr>
      <cdr:spPr bwMode="auto">
        <a:xfrm xmlns:a="http://schemas.openxmlformats.org/drawingml/2006/main">
          <a:off x="1517116" y="3227586"/>
          <a:ext cx="338554" cy="729734"/>
        </a:xfrm>
        <a:prstGeom xmlns:a="http://schemas.openxmlformats.org/drawingml/2006/main" prst="rect">
          <a:avLst/>
        </a:prstGeom>
        <a:noFill xmlns:a="http://schemas.openxmlformats.org/drawingml/2006/main"/>
        <a:ln xmlns:a="http://schemas.openxmlformats.org/drawingml/2006/main" w="19050">
          <a:noFill/>
          <a:miter lim="800000"/>
          <a:headEnd/>
          <a:tailEnd/>
        </a:ln>
        <a:effectLst xmlns:a="http://schemas.openxmlformats.org/drawingml/2006/main"/>
      </cdr:spPr>
      <cdr:txBody>
        <a:bodyPr xmlns:a="http://schemas.openxmlformats.org/drawingml/2006/main" vert="vert" wrap="square">
          <a:spAutoFit/>
        </a:bodyPr>
        <a:lstStyle xmlns:a="http://schemas.openxmlformats.org/drawingml/2006/main">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a:lstStyle>
        <a:p xmlns:a="http://schemas.openxmlformats.org/drawingml/2006/main">
          <a:pPr algn="ctr" eaLnBrk="0" hangingPunct="0">
            <a:defRPr/>
          </a:pPr>
          <a:r>
            <a:rPr lang="en-US" sz="1000" b="1" dirty="0">
              <a:solidFill>
                <a:schemeClr val="bg1"/>
              </a:solidFill>
              <a:latin typeface="Gill Sans MT" pitchFamily="34" charset="0"/>
            </a:rPr>
            <a:t>2021</a:t>
          </a:r>
        </a:p>
      </cdr:txBody>
    </cdr:sp>
  </cdr:relSizeAnchor>
  <cdr:relSizeAnchor xmlns:cdr="http://schemas.openxmlformats.org/drawingml/2006/chartDrawing">
    <cdr:from>
      <cdr:x>0.20732</cdr:x>
      <cdr:y>0.64467</cdr:y>
    </cdr:from>
    <cdr:to>
      <cdr:x>0.2464</cdr:x>
      <cdr:y>0.79086</cdr:y>
    </cdr:to>
    <cdr:sp macro="" textlink="">
      <cdr:nvSpPr>
        <cdr:cNvPr id="5" name="Text Box 7">
          <a:extLst xmlns:a="http://schemas.openxmlformats.org/drawingml/2006/main">
            <a:ext uri="{FF2B5EF4-FFF2-40B4-BE49-F238E27FC236}">
              <a16:creationId xmlns:a16="http://schemas.microsoft.com/office/drawing/2014/main" id="{D9B6B3D4-9938-BADA-67DF-4152F735F328}"/>
            </a:ext>
          </a:extLst>
        </cdr:cNvPr>
        <cdr:cNvSpPr txBox="1">
          <a:spLocks xmlns:a="http://schemas.openxmlformats.org/drawingml/2006/main" noChangeArrowheads="1"/>
        </cdr:cNvSpPr>
      </cdr:nvSpPr>
      <cdr:spPr bwMode="auto">
        <a:xfrm xmlns:a="http://schemas.openxmlformats.org/drawingml/2006/main">
          <a:off x="1796379" y="3225800"/>
          <a:ext cx="338554" cy="731520"/>
        </a:xfrm>
        <a:prstGeom xmlns:a="http://schemas.openxmlformats.org/drawingml/2006/main" prst="rect">
          <a:avLst/>
        </a:prstGeom>
        <a:noFill xmlns:a="http://schemas.openxmlformats.org/drawingml/2006/main"/>
        <a:ln xmlns:a="http://schemas.openxmlformats.org/drawingml/2006/main" w="19050">
          <a:noFill/>
          <a:miter lim="800000"/>
          <a:headEnd/>
          <a:tailEnd/>
        </a:ln>
        <a:effectLst xmlns:a="http://schemas.openxmlformats.org/drawingml/2006/main"/>
      </cdr:spPr>
      <cdr:txBody>
        <a:bodyPr xmlns:a="http://schemas.openxmlformats.org/drawingml/2006/main" vert="vert" wrap="square">
          <a:spAutoFit/>
        </a:bodyPr>
        <a:lstStyle xmlns:a="http://schemas.openxmlformats.org/drawingml/2006/main">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a:lstStyle>
        <a:p xmlns:a="http://schemas.openxmlformats.org/drawingml/2006/main">
          <a:pPr algn="ctr" eaLnBrk="0" hangingPunct="0">
            <a:defRPr/>
          </a:pPr>
          <a:r>
            <a:rPr lang="en-US" sz="1000" b="1" dirty="0">
              <a:solidFill>
                <a:schemeClr val="bg1"/>
              </a:solidFill>
              <a:latin typeface="Gill Sans MT" pitchFamily="34" charset="0"/>
            </a:rPr>
            <a:t>2022</a:t>
          </a:r>
        </a:p>
      </cdr:txBody>
    </cdr:sp>
  </cdr:relSizeAnchor>
  <cdr:relSizeAnchor xmlns:cdr="http://schemas.openxmlformats.org/drawingml/2006/chartDrawing">
    <cdr:from>
      <cdr:x>0.2425</cdr:x>
      <cdr:y>0.64467</cdr:y>
    </cdr:from>
    <cdr:to>
      <cdr:x>0.28158</cdr:x>
      <cdr:y>0.79086</cdr:y>
    </cdr:to>
    <cdr:sp macro="" textlink="">
      <cdr:nvSpPr>
        <cdr:cNvPr id="6" name="Text Box 7">
          <a:extLst xmlns:a="http://schemas.openxmlformats.org/drawingml/2006/main">
            <a:ext uri="{FF2B5EF4-FFF2-40B4-BE49-F238E27FC236}">
              <a16:creationId xmlns:a16="http://schemas.microsoft.com/office/drawing/2014/main" id="{0719BBA8-8EE6-4A5F-AF22-20572F9B44C9}"/>
            </a:ext>
          </a:extLst>
        </cdr:cNvPr>
        <cdr:cNvSpPr txBox="1">
          <a:spLocks xmlns:a="http://schemas.openxmlformats.org/drawingml/2006/main" noChangeArrowheads="1"/>
        </cdr:cNvSpPr>
      </cdr:nvSpPr>
      <cdr:spPr bwMode="auto">
        <a:xfrm xmlns:a="http://schemas.openxmlformats.org/drawingml/2006/main">
          <a:off x="2101179" y="3225800"/>
          <a:ext cx="338554" cy="731520"/>
        </a:xfrm>
        <a:prstGeom xmlns:a="http://schemas.openxmlformats.org/drawingml/2006/main" prst="rect">
          <a:avLst/>
        </a:prstGeom>
        <a:noFill xmlns:a="http://schemas.openxmlformats.org/drawingml/2006/main"/>
        <a:ln xmlns:a="http://schemas.openxmlformats.org/drawingml/2006/main" w="19050">
          <a:noFill/>
          <a:miter lim="800000"/>
          <a:headEnd/>
          <a:tailEnd/>
        </a:ln>
        <a:effectLst xmlns:a="http://schemas.openxmlformats.org/drawingml/2006/main"/>
      </cdr:spPr>
      <cdr:txBody>
        <a:bodyPr xmlns:a="http://schemas.openxmlformats.org/drawingml/2006/main" vert="vert" wrap="square">
          <a:spAutoFit/>
        </a:bodyPr>
        <a:lstStyle xmlns:a="http://schemas.openxmlformats.org/drawingml/2006/main">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a:lstStyle>
        <a:p xmlns:a="http://schemas.openxmlformats.org/drawingml/2006/main">
          <a:pPr algn="ctr" eaLnBrk="0" hangingPunct="0">
            <a:defRPr/>
          </a:pPr>
          <a:r>
            <a:rPr lang="en-US" sz="1000" b="1" dirty="0">
              <a:solidFill>
                <a:schemeClr val="bg1"/>
              </a:solidFill>
              <a:latin typeface="Gill Sans MT" pitchFamily="34" charset="0"/>
            </a:rPr>
            <a:t>2023</a:t>
          </a:r>
        </a:p>
      </cdr:txBody>
    </cdr:sp>
  </cdr:relSizeAnchor>
  <cdr:relSizeAnchor xmlns:cdr="http://schemas.openxmlformats.org/drawingml/2006/chartDrawing">
    <cdr:from>
      <cdr:x>0.275</cdr:x>
      <cdr:y>0.64467</cdr:y>
    </cdr:from>
    <cdr:to>
      <cdr:x>0.31408</cdr:x>
      <cdr:y>0.79086</cdr:y>
    </cdr:to>
    <cdr:sp macro="" textlink="">
      <cdr:nvSpPr>
        <cdr:cNvPr id="7" name="Text Box 7">
          <a:extLst xmlns:a="http://schemas.openxmlformats.org/drawingml/2006/main">
            <a:ext uri="{FF2B5EF4-FFF2-40B4-BE49-F238E27FC236}">
              <a16:creationId xmlns:a16="http://schemas.microsoft.com/office/drawing/2014/main" id="{07F8D52C-B881-9349-E537-C08157E73E35}"/>
            </a:ext>
          </a:extLst>
        </cdr:cNvPr>
        <cdr:cNvSpPr txBox="1">
          <a:spLocks xmlns:a="http://schemas.openxmlformats.org/drawingml/2006/main" noChangeArrowheads="1"/>
        </cdr:cNvSpPr>
      </cdr:nvSpPr>
      <cdr:spPr bwMode="auto">
        <a:xfrm xmlns:a="http://schemas.openxmlformats.org/drawingml/2006/main">
          <a:off x="2382789" y="3225800"/>
          <a:ext cx="338554" cy="731520"/>
        </a:xfrm>
        <a:prstGeom xmlns:a="http://schemas.openxmlformats.org/drawingml/2006/main" prst="rect">
          <a:avLst/>
        </a:prstGeom>
        <a:noFill xmlns:a="http://schemas.openxmlformats.org/drawingml/2006/main"/>
        <a:ln xmlns:a="http://schemas.openxmlformats.org/drawingml/2006/main" w="19050">
          <a:noFill/>
          <a:miter lim="800000"/>
          <a:headEnd/>
          <a:tailEnd/>
        </a:ln>
        <a:effectLst xmlns:a="http://schemas.openxmlformats.org/drawingml/2006/main"/>
      </cdr:spPr>
      <cdr:txBody>
        <a:bodyPr xmlns:a="http://schemas.openxmlformats.org/drawingml/2006/main" vert="vert" wrap="square">
          <a:spAutoFit/>
        </a:bodyPr>
        <a:lstStyle xmlns:a="http://schemas.openxmlformats.org/drawingml/2006/main">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a:lstStyle>
        <a:p xmlns:a="http://schemas.openxmlformats.org/drawingml/2006/main">
          <a:pPr algn="ctr" eaLnBrk="0" hangingPunct="0">
            <a:defRPr/>
          </a:pPr>
          <a:r>
            <a:rPr lang="en-US" sz="1000" b="1" dirty="0">
              <a:solidFill>
                <a:schemeClr val="bg1"/>
              </a:solidFill>
              <a:latin typeface="Gill Sans MT" pitchFamily="34" charset="0"/>
            </a:rPr>
            <a:t>2024</a:t>
          </a:r>
        </a:p>
      </cdr:txBody>
    </cdr:sp>
  </cdr:relSizeAnchor>
  <cdr:relSizeAnchor xmlns:cdr="http://schemas.openxmlformats.org/drawingml/2006/chartDrawing">
    <cdr:from>
      <cdr:x>0.30726</cdr:x>
      <cdr:y>0.64467</cdr:y>
    </cdr:from>
    <cdr:to>
      <cdr:x>0.34633</cdr:x>
      <cdr:y>0.79086</cdr:y>
    </cdr:to>
    <cdr:sp macro="" textlink="">
      <cdr:nvSpPr>
        <cdr:cNvPr id="8" name="Text Box 7">
          <a:extLst xmlns:a="http://schemas.openxmlformats.org/drawingml/2006/main">
            <a:ext uri="{FF2B5EF4-FFF2-40B4-BE49-F238E27FC236}">
              <a16:creationId xmlns:a16="http://schemas.microsoft.com/office/drawing/2014/main" id="{8C7D9505-0F6A-A1C8-3009-5D03E9E03CA9}"/>
            </a:ext>
          </a:extLst>
        </cdr:cNvPr>
        <cdr:cNvSpPr txBox="1">
          <a:spLocks xmlns:a="http://schemas.openxmlformats.org/drawingml/2006/main" noChangeArrowheads="1"/>
        </cdr:cNvSpPr>
      </cdr:nvSpPr>
      <cdr:spPr bwMode="auto">
        <a:xfrm xmlns:a="http://schemas.openxmlformats.org/drawingml/2006/main">
          <a:off x="2662237" y="3225800"/>
          <a:ext cx="338554" cy="731520"/>
        </a:xfrm>
        <a:prstGeom xmlns:a="http://schemas.openxmlformats.org/drawingml/2006/main" prst="rect">
          <a:avLst/>
        </a:prstGeom>
        <a:noFill xmlns:a="http://schemas.openxmlformats.org/drawingml/2006/main"/>
        <a:ln xmlns:a="http://schemas.openxmlformats.org/drawingml/2006/main" w="19050">
          <a:noFill/>
          <a:miter lim="800000"/>
          <a:headEnd/>
          <a:tailEnd/>
        </a:ln>
        <a:effectLst xmlns:a="http://schemas.openxmlformats.org/drawingml/2006/main"/>
      </cdr:spPr>
      <cdr:txBody>
        <a:bodyPr xmlns:a="http://schemas.openxmlformats.org/drawingml/2006/main" vert="vert" wrap="square">
          <a:spAutoFit/>
        </a:bodyPr>
        <a:lstStyle xmlns:a="http://schemas.openxmlformats.org/drawingml/2006/main">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a:lstStyle>
        <a:p xmlns:a="http://schemas.openxmlformats.org/drawingml/2006/main">
          <a:pPr algn="ctr" eaLnBrk="0" hangingPunct="0">
            <a:defRPr/>
          </a:pPr>
          <a:r>
            <a:rPr lang="en-US" sz="1000" b="1" dirty="0">
              <a:solidFill>
                <a:schemeClr val="bg1"/>
              </a:solidFill>
              <a:latin typeface="Gill Sans MT" pitchFamily="34" charset="0"/>
            </a:rPr>
            <a:t>2025</a:t>
          </a:r>
        </a:p>
      </cdr:txBody>
    </cdr:sp>
  </cdr:relSizeAnchor>
  <cdr:relSizeAnchor xmlns:cdr="http://schemas.openxmlformats.org/drawingml/2006/chartDrawing">
    <cdr:from>
      <cdr:x>0.4152</cdr:x>
      <cdr:y>0.64467</cdr:y>
    </cdr:from>
    <cdr:to>
      <cdr:x>0.45427</cdr:x>
      <cdr:y>0.79086</cdr:y>
    </cdr:to>
    <cdr:sp macro="" textlink="">
      <cdr:nvSpPr>
        <cdr:cNvPr id="30" name="Text Box 7">
          <a:extLst xmlns:a="http://schemas.openxmlformats.org/drawingml/2006/main">
            <a:ext uri="{FF2B5EF4-FFF2-40B4-BE49-F238E27FC236}">
              <a16:creationId xmlns:a16="http://schemas.microsoft.com/office/drawing/2014/main" id="{DDFD9125-D0A1-3357-C063-5F6B35F1E882}"/>
            </a:ext>
          </a:extLst>
        </cdr:cNvPr>
        <cdr:cNvSpPr txBox="1">
          <a:spLocks xmlns:a="http://schemas.openxmlformats.org/drawingml/2006/main" noChangeArrowheads="1"/>
        </cdr:cNvSpPr>
      </cdr:nvSpPr>
      <cdr:spPr bwMode="auto">
        <a:xfrm xmlns:a="http://schemas.openxmlformats.org/drawingml/2006/main">
          <a:off x="3597521" y="3225800"/>
          <a:ext cx="338554" cy="731520"/>
        </a:xfrm>
        <a:prstGeom xmlns:a="http://schemas.openxmlformats.org/drawingml/2006/main" prst="rect">
          <a:avLst/>
        </a:prstGeom>
        <a:noFill xmlns:a="http://schemas.openxmlformats.org/drawingml/2006/main"/>
        <a:ln xmlns:a="http://schemas.openxmlformats.org/drawingml/2006/main" w="19050">
          <a:noFill/>
          <a:miter lim="800000"/>
          <a:headEnd/>
          <a:tailEnd/>
        </a:ln>
        <a:effectLst xmlns:a="http://schemas.openxmlformats.org/drawingml/2006/main"/>
      </cdr:spPr>
      <cdr:txBody>
        <a:bodyPr xmlns:a="http://schemas.openxmlformats.org/drawingml/2006/main" vert="vert" wrap="square">
          <a:spAutoFit/>
        </a:bodyPr>
        <a:lstStyle xmlns:a="http://schemas.openxmlformats.org/drawingml/2006/main">
          <a:defPPr>
            <a:defRPr lang="en-US"/>
          </a:defPPr>
          <a:lvl1pPr marL="0" indent="0" algn="l" defTabSz="548640" rtl="0" eaLnBrk="1" latinLnBrk="0" hangingPunct="1">
            <a:defRPr sz="2160" kern="1200">
              <a:solidFill>
                <a:schemeClr val="tx1"/>
              </a:solidFill>
              <a:latin typeface="+mn-lt"/>
              <a:ea typeface="+mn-ea"/>
              <a:cs typeface="+mn-cs"/>
            </a:defRPr>
          </a:lvl1pPr>
          <a:lvl2pPr marL="548640" indent="0" algn="l" defTabSz="548640" rtl="0" eaLnBrk="1" latinLnBrk="0" hangingPunct="1">
            <a:defRPr sz="2160" kern="1200">
              <a:solidFill>
                <a:schemeClr val="tx1"/>
              </a:solidFill>
              <a:latin typeface="+mn-lt"/>
              <a:ea typeface="+mn-ea"/>
              <a:cs typeface="+mn-cs"/>
            </a:defRPr>
          </a:lvl2pPr>
          <a:lvl3pPr marL="1097280" indent="0" algn="l" defTabSz="548640" rtl="0" eaLnBrk="1" latinLnBrk="0" hangingPunct="1">
            <a:defRPr sz="2160" kern="1200">
              <a:solidFill>
                <a:schemeClr val="tx1"/>
              </a:solidFill>
              <a:latin typeface="+mn-lt"/>
              <a:ea typeface="+mn-ea"/>
              <a:cs typeface="+mn-cs"/>
            </a:defRPr>
          </a:lvl3pPr>
          <a:lvl4pPr marL="1645920" indent="0" algn="l" defTabSz="548640" rtl="0" eaLnBrk="1" latinLnBrk="0" hangingPunct="1">
            <a:defRPr sz="2160" kern="1200">
              <a:solidFill>
                <a:schemeClr val="tx1"/>
              </a:solidFill>
              <a:latin typeface="+mn-lt"/>
              <a:ea typeface="+mn-ea"/>
              <a:cs typeface="+mn-cs"/>
            </a:defRPr>
          </a:lvl4pPr>
          <a:lvl5pPr marL="2194560" indent="0" algn="l" defTabSz="548640" rtl="0" eaLnBrk="1" latinLnBrk="0" hangingPunct="1">
            <a:defRPr sz="2160" kern="1200">
              <a:solidFill>
                <a:schemeClr val="tx1"/>
              </a:solidFill>
              <a:latin typeface="+mn-lt"/>
              <a:ea typeface="+mn-ea"/>
              <a:cs typeface="+mn-cs"/>
            </a:defRPr>
          </a:lvl5pPr>
          <a:lvl6pPr marL="2743200" indent="0" algn="l" defTabSz="548640" rtl="0" eaLnBrk="1" latinLnBrk="0" hangingPunct="1">
            <a:defRPr sz="2160" kern="1200">
              <a:solidFill>
                <a:schemeClr val="tx1"/>
              </a:solidFill>
              <a:latin typeface="+mn-lt"/>
              <a:ea typeface="+mn-ea"/>
              <a:cs typeface="+mn-cs"/>
            </a:defRPr>
          </a:lvl6pPr>
          <a:lvl7pPr marL="3291840" indent="0" algn="l" defTabSz="548640" rtl="0" eaLnBrk="1" latinLnBrk="0" hangingPunct="1">
            <a:defRPr sz="2160" kern="1200">
              <a:solidFill>
                <a:schemeClr val="tx1"/>
              </a:solidFill>
              <a:latin typeface="+mn-lt"/>
              <a:ea typeface="+mn-ea"/>
              <a:cs typeface="+mn-cs"/>
            </a:defRPr>
          </a:lvl7pPr>
          <a:lvl8pPr marL="3840480" indent="0" algn="l" defTabSz="548640" rtl="0" eaLnBrk="1" latinLnBrk="0" hangingPunct="1">
            <a:defRPr sz="2160" kern="1200">
              <a:solidFill>
                <a:schemeClr val="tx1"/>
              </a:solidFill>
              <a:latin typeface="+mn-lt"/>
              <a:ea typeface="+mn-ea"/>
              <a:cs typeface="+mn-cs"/>
            </a:defRPr>
          </a:lvl8pPr>
          <a:lvl9pPr marL="4389120" indent="0" algn="l" defTabSz="548640" rtl="0" eaLnBrk="1" latinLnBrk="0" hangingPunct="1">
            <a:defRPr sz="2160" kern="1200">
              <a:solidFill>
                <a:schemeClr val="tx1"/>
              </a:solidFill>
              <a:latin typeface="+mn-lt"/>
              <a:ea typeface="+mn-ea"/>
              <a:cs typeface="+mn-cs"/>
            </a:defRPr>
          </a:lvl9pPr>
        </a:lstStyle>
        <a:p xmlns:a="http://schemas.openxmlformats.org/drawingml/2006/main">
          <a:pPr algn="ctr" eaLnBrk="0" hangingPunct="0">
            <a:defRPr/>
          </a:pPr>
          <a:r>
            <a:rPr lang="en-US" sz="1000" b="1" dirty="0">
              <a:solidFill>
                <a:schemeClr val="bg1"/>
              </a:solidFill>
              <a:latin typeface="Gill Sans MT" pitchFamily="34" charset="0"/>
            </a:rPr>
            <a:t>2019</a:t>
          </a:r>
        </a:p>
      </cdr:txBody>
    </cdr:sp>
  </cdr:relSizeAnchor>
  <cdr:relSizeAnchor xmlns:cdr="http://schemas.openxmlformats.org/drawingml/2006/chartDrawing">
    <cdr:from>
      <cdr:x>0.4474</cdr:x>
      <cdr:y>0.64503</cdr:y>
    </cdr:from>
    <cdr:to>
      <cdr:x>0.48647</cdr:x>
      <cdr:y>0.79086</cdr:y>
    </cdr:to>
    <cdr:sp macro="" textlink="">
      <cdr:nvSpPr>
        <cdr:cNvPr id="31" name="Text Box 7">
          <a:extLst xmlns:a="http://schemas.openxmlformats.org/drawingml/2006/main">
            <a:ext uri="{FF2B5EF4-FFF2-40B4-BE49-F238E27FC236}">
              <a16:creationId xmlns:a16="http://schemas.microsoft.com/office/drawing/2014/main" id="{CEBEDA1C-5585-2280-C62C-B76C21F16E15}"/>
            </a:ext>
          </a:extLst>
        </cdr:cNvPr>
        <cdr:cNvSpPr txBox="1">
          <a:spLocks xmlns:a="http://schemas.openxmlformats.org/drawingml/2006/main" noChangeArrowheads="1"/>
        </cdr:cNvSpPr>
      </cdr:nvSpPr>
      <cdr:spPr bwMode="auto">
        <a:xfrm xmlns:a="http://schemas.openxmlformats.org/drawingml/2006/main">
          <a:off x="3876494" y="3227586"/>
          <a:ext cx="338554" cy="729734"/>
        </a:xfrm>
        <a:prstGeom xmlns:a="http://schemas.openxmlformats.org/drawingml/2006/main" prst="rect">
          <a:avLst/>
        </a:prstGeom>
        <a:noFill xmlns:a="http://schemas.openxmlformats.org/drawingml/2006/main"/>
        <a:ln xmlns:a="http://schemas.openxmlformats.org/drawingml/2006/main" w="19050">
          <a:noFill/>
          <a:miter lim="800000"/>
          <a:headEnd/>
          <a:tailEnd/>
        </a:ln>
        <a:effectLst xmlns:a="http://schemas.openxmlformats.org/drawingml/2006/main"/>
      </cdr:spPr>
      <cdr:txBody>
        <a:bodyPr xmlns:a="http://schemas.openxmlformats.org/drawingml/2006/main" vert="vert" wrap="square">
          <a:spAutoFit/>
        </a:bodyPr>
        <a:lstStyle xmlns:a="http://schemas.openxmlformats.org/drawingml/2006/main">
          <a:defPPr>
            <a:defRPr lang="en-US"/>
          </a:defPPr>
          <a:lvl1pPr marL="0" indent="0" algn="l" defTabSz="548640" rtl="0" eaLnBrk="1" latinLnBrk="0" hangingPunct="1">
            <a:defRPr sz="2160" kern="1200">
              <a:solidFill>
                <a:schemeClr val="tx1"/>
              </a:solidFill>
              <a:latin typeface="+mn-lt"/>
              <a:ea typeface="+mn-ea"/>
              <a:cs typeface="+mn-cs"/>
            </a:defRPr>
          </a:lvl1pPr>
          <a:lvl2pPr marL="548640" indent="0" algn="l" defTabSz="548640" rtl="0" eaLnBrk="1" latinLnBrk="0" hangingPunct="1">
            <a:defRPr sz="2160" kern="1200">
              <a:solidFill>
                <a:schemeClr val="tx1"/>
              </a:solidFill>
              <a:latin typeface="+mn-lt"/>
              <a:ea typeface="+mn-ea"/>
              <a:cs typeface="+mn-cs"/>
            </a:defRPr>
          </a:lvl2pPr>
          <a:lvl3pPr marL="1097280" indent="0" algn="l" defTabSz="548640" rtl="0" eaLnBrk="1" latinLnBrk="0" hangingPunct="1">
            <a:defRPr sz="2160" kern="1200">
              <a:solidFill>
                <a:schemeClr val="tx1"/>
              </a:solidFill>
              <a:latin typeface="+mn-lt"/>
              <a:ea typeface="+mn-ea"/>
              <a:cs typeface="+mn-cs"/>
            </a:defRPr>
          </a:lvl3pPr>
          <a:lvl4pPr marL="1645920" indent="0" algn="l" defTabSz="548640" rtl="0" eaLnBrk="1" latinLnBrk="0" hangingPunct="1">
            <a:defRPr sz="2160" kern="1200">
              <a:solidFill>
                <a:schemeClr val="tx1"/>
              </a:solidFill>
              <a:latin typeface="+mn-lt"/>
              <a:ea typeface="+mn-ea"/>
              <a:cs typeface="+mn-cs"/>
            </a:defRPr>
          </a:lvl4pPr>
          <a:lvl5pPr marL="2194560" indent="0" algn="l" defTabSz="548640" rtl="0" eaLnBrk="1" latinLnBrk="0" hangingPunct="1">
            <a:defRPr sz="2160" kern="1200">
              <a:solidFill>
                <a:schemeClr val="tx1"/>
              </a:solidFill>
              <a:latin typeface="+mn-lt"/>
              <a:ea typeface="+mn-ea"/>
              <a:cs typeface="+mn-cs"/>
            </a:defRPr>
          </a:lvl5pPr>
          <a:lvl6pPr marL="2743200" indent="0" algn="l" defTabSz="548640" rtl="0" eaLnBrk="1" latinLnBrk="0" hangingPunct="1">
            <a:defRPr sz="2160" kern="1200">
              <a:solidFill>
                <a:schemeClr val="tx1"/>
              </a:solidFill>
              <a:latin typeface="+mn-lt"/>
              <a:ea typeface="+mn-ea"/>
              <a:cs typeface="+mn-cs"/>
            </a:defRPr>
          </a:lvl6pPr>
          <a:lvl7pPr marL="3291840" indent="0" algn="l" defTabSz="548640" rtl="0" eaLnBrk="1" latinLnBrk="0" hangingPunct="1">
            <a:defRPr sz="2160" kern="1200">
              <a:solidFill>
                <a:schemeClr val="tx1"/>
              </a:solidFill>
              <a:latin typeface="+mn-lt"/>
              <a:ea typeface="+mn-ea"/>
              <a:cs typeface="+mn-cs"/>
            </a:defRPr>
          </a:lvl7pPr>
          <a:lvl8pPr marL="3840480" indent="0" algn="l" defTabSz="548640" rtl="0" eaLnBrk="1" latinLnBrk="0" hangingPunct="1">
            <a:defRPr sz="2160" kern="1200">
              <a:solidFill>
                <a:schemeClr val="tx1"/>
              </a:solidFill>
              <a:latin typeface="+mn-lt"/>
              <a:ea typeface="+mn-ea"/>
              <a:cs typeface="+mn-cs"/>
            </a:defRPr>
          </a:lvl8pPr>
          <a:lvl9pPr marL="4389120" indent="0" algn="l" defTabSz="548640" rtl="0" eaLnBrk="1" latinLnBrk="0" hangingPunct="1">
            <a:defRPr sz="2160" kern="1200">
              <a:solidFill>
                <a:schemeClr val="tx1"/>
              </a:solidFill>
              <a:latin typeface="+mn-lt"/>
              <a:ea typeface="+mn-ea"/>
              <a:cs typeface="+mn-cs"/>
            </a:defRPr>
          </a:lvl9pPr>
        </a:lstStyle>
        <a:p xmlns:a="http://schemas.openxmlformats.org/drawingml/2006/main">
          <a:pPr algn="ctr" eaLnBrk="0" hangingPunct="0">
            <a:defRPr/>
          </a:pPr>
          <a:r>
            <a:rPr lang="en-US" sz="1000" b="1" dirty="0">
              <a:solidFill>
                <a:schemeClr val="bg1"/>
              </a:solidFill>
              <a:latin typeface="Gill Sans MT" pitchFamily="34" charset="0"/>
            </a:rPr>
            <a:t>2020</a:t>
          </a:r>
        </a:p>
      </cdr:txBody>
    </cdr:sp>
  </cdr:relSizeAnchor>
  <cdr:relSizeAnchor xmlns:cdr="http://schemas.openxmlformats.org/drawingml/2006/chartDrawing">
    <cdr:from>
      <cdr:x>0.4829</cdr:x>
      <cdr:y>0.64503</cdr:y>
    </cdr:from>
    <cdr:to>
      <cdr:x>0.52197</cdr:x>
      <cdr:y>0.79086</cdr:y>
    </cdr:to>
    <cdr:sp macro="" textlink="">
      <cdr:nvSpPr>
        <cdr:cNvPr id="32" name="Text Box 7">
          <a:extLst xmlns:a="http://schemas.openxmlformats.org/drawingml/2006/main">
            <a:ext uri="{FF2B5EF4-FFF2-40B4-BE49-F238E27FC236}">
              <a16:creationId xmlns:a16="http://schemas.microsoft.com/office/drawing/2014/main" id="{BDAFE8CF-2440-880D-915B-C913DC2BFEA0}"/>
            </a:ext>
          </a:extLst>
        </cdr:cNvPr>
        <cdr:cNvSpPr txBox="1">
          <a:spLocks xmlns:a="http://schemas.openxmlformats.org/drawingml/2006/main" noChangeArrowheads="1"/>
        </cdr:cNvSpPr>
      </cdr:nvSpPr>
      <cdr:spPr bwMode="auto">
        <a:xfrm xmlns:a="http://schemas.openxmlformats.org/drawingml/2006/main">
          <a:off x="4184116" y="3227586"/>
          <a:ext cx="338554" cy="729734"/>
        </a:xfrm>
        <a:prstGeom xmlns:a="http://schemas.openxmlformats.org/drawingml/2006/main" prst="rect">
          <a:avLst/>
        </a:prstGeom>
        <a:noFill xmlns:a="http://schemas.openxmlformats.org/drawingml/2006/main"/>
        <a:ln xmlns:a="http://schemas.openxmlformats.org/drawingml/2006/main" w="19050">
          <a:noFill/>
          <a:miter lim="800000"/>
          <a:headEnd/>
          <a:tailEnd/>
        </a:ln>
        <a:effectLst xmlns:a="http://schemas.openxmlformats.org/drawingml/2006/main"/>
      </cdr:spPr>
      <cdr:txBody>
        <a:bodyPr xmlns:a="http://schemas.openxmlformats.org/drawingml/2006/main" vert="vert" wrap="square">
          <a:spAutoFit/>
        </a:bodyPr>
        <a:lstStyle xmlns:a="http://schemas.openxmlformats.org/drawingml/2006/main">
          <a:defPPr>
            <a:defRPr lang="en-US"/>
          </a:defPPr>
          <a:lvl1pPr marL="0" indent="0" algn="l" defTabSz="548640" rtl="0" eaLnBrk="1" latinLnBrk="0" hangingPunct="1">
            <a:defRPr sz="2160" kern="1200">
              <a:solidFill>
                <a:schemeClr val="tx1"/>
              </a:solidFill>
              <a:latin typeface="+mn-lt"/>
              <a:ea typeface="+mn-ea"/>
              <a:cs typeface="+mn-cs"/>
            </a:defRPr>
          </a:lvl1pPr>
          <a:lvl2pPr marL="548640" indent="0" algn="l" defTabSz="548640" rtl="0" eaLnBrk="1" latinLnBrk="0" hangingPunct="1">
            <a:defRPr sz="2160" kern="1200">
              <a:solidFill>
                <a:schemeClr val="tx1"/>
              </a:solidFill>
              <a:latin typeface="+mn-lt"/>
              <a:ea typeface="+mn-ea"/>
              <a:cs typeface="+mn-cs"/>
            </a:defRPr>
          </a:lvl2pPr>
          <a:lvl3pPr marL="1097280" indent="0" algn="l" defTabSz="548640" rtl="0" eaLnBrk="1" latinLnBrk="0" hangingPunct="1">
            <a:defRPr sz="2160" kern="1200">
              <a:solidFill>
                <a:schemeClr val="tx1"/>
              </a:solidFill>
              <a:latin typeface="+mn-lt"/>
              <a:ea typeface="+mn-ea"/>
              <a:cs typeface="+mn-cs"/>
            </a:defRPr>
          </a:lvl3pPr>
          <a:lvl4pPr marL="1645920" indent="0" algn="l" defTabSz="548640" rtl="0" eaLnBrk="1" latinLnBrk="0" hangingPunct="1">
            <a:defRPr sz="2160" kern="1200">
              <a:solidFill>
                <a:schemeClr val="tx1"/>
              </a:solidFill>
              <a:latin typeface="+mn-lt"/>
              <a:ea typeface="+mn-ea"/>
              <a:cs typeface="+mn-cs"/>
            </a:defRPr>
          </a:lvl4pPr>
          <a:lvl5pPr marL="2194560" indent="0" algn="l" defTabSz="548640" rtl="0" eaLnBrk="1" latinLnBrk="0" hangingPunct="1">
            <a:defRPr sz="2160" kern="1200">
              <a:solidFill>
                <a:schemeClr val="tx1"/>
              </a:solidFill>
              <a:latin typeface="+mn-lt"/>
              <a:ea typeface="+mn-ea"/>
              <a:cs typeface="+mn-cs"/>
            </a:defRPr>
          </a:lvl5pPr>
          <a:lvl6pPr marL="2743200" indent="0" algn="l" defTabSz="548640" rtl="0" eaLnBrk="1" latinLnBrk="0" hangingPunct="1">
            <a:defRPr sz="2160" kern="1200">
              <a:solidFill>
                <a:schemeClr val="tx1"/>
              </a:solidFill>
              <a:latin typeface="+mn-lt"/>
              <a:ea typeface="+mn-ea"/>
              <a:cs typeface="+mn-cs"/>
            </a:defRPr>
          </a:lvl6pPr>
          <a:lvl7pPr marL="3291840" indent="0" algn="l" defTabSz="548640" rtl="0" eaLnBrk="1" latinLnBrk="0" hangingPunct="1">
            <a:defRPr sz="2160" kern="1200">
              <a:solidFill>
                <a:schemeClr val="tx1"/>
              </a:solidFill>
              <a:latin typeface="+mn-lt"/>
              <a:ea typeface="+mn-ea"/>
              <a:cs typeface="+mn-cs"/>
            </a:defRPr>
          </a:lvl7pPr>
          <a:lvl8pPr marL="3840480" indent="0" algn="l" defTabSz="548640" rtl="0" eaLnBrk="1" latinLnBrk="0" hangingPunct="1">
            <a:defRPr sz="2160" kern="1200">
              <a:solidFill>
                <a:schemeClr val="tx1"/>
              </a:solidFill>
              <a:latin typeface="+mn-lt"/>
              <a:ea typeface="+mn-ea"/>
              <a:cs typeface="+mn-cs"/>
            </a:defRPr>
          </a:lvl8pPr>
          <a:lvl9pPr marL="4389120" indent="0" algn="l" defTabSz="548640" rtl="0" eaLnBrk="1" latinLnBrk="0" hangingPunct="1">
            <a:defRPr sz="2160" kern="1200">
              <a:solidFill>
                <a:schemeClr val="tx1"/>
              </a:solidFill>
              <a:latin typeface="+mn-lt"/>
              <a:ea typeface="+mn-ea"/>
              <a:cs typeface="+mn-cs"/>
            </a:defRPr>
          </a:lvl9pPr>
        </a:lstStyle>
        <a:p xmlns:a="http://schemas.openxmlformats.org/drawingml/2006/main">
          <a:pPr algn="ctr" eaLnBrk="0" hangingPunct="0">
            <a:defRPr/>
          </a:pPr>
          <a:r>
            <a:rPr lang="en-US" sz="1000" b="1" dirty="0">
              <a:solidFill>
                <a:schemeClr val="bg1"/>
              </a:solidFill>
              <a:latin typeface="Gill Sans MT" pitchFamily="34" charset="0"/>
            </a:rPr>
            <a:t>2021</a:t>
          </a:r>
        </a:p>
      </cdr:txBody>
    </cdr:sp>
  </cdr:relSizeAnchor>
  <cdr:relSizeAnchor xmlns:cdr="http://schemas.openxmlformats.org/drawingml/2006/chartDrawing">
    <cdr:from>
      <cdr:x>0.51513</cdr:x>
      <cdr:y>0.64467</cdr:y>
    </cdr:from>
    <cdr:to>
      <cdr:x>0.5542</cdr:x>
      <cdr:y>0.79086</cdr:y>
    </cdr:to>
    <cdr:sp macro="" textlink="">
      <cdr:nvSpPr>
        <cdr:cNvPr id="33" name="Text Box 7">
          <a:extLst xmlns:a="http://schemas.openxmlformats.org/drawingml/2006/main">
            <a:ext uri="{FF2B5EF4-FFF2-40B4-BE49-F238E27FC236}">
              <a16:creationId xmlns:a16="http://schemas.microsoft.com/office/drawing/2014/main" id="{CC8EF26D-3B0C-D4EA-3F88-7DF7322941FD}"/>
            </a:ext>
          </a:extLst>
        </cdr:cNvPr>
        <cdr:cNvSpPr txBox="1">
          <a:spLocks xmlns:a="http://schemas.openxmlformats.org/drawingml/2006/main" noChangeArrowheads="1"/>
        </cdr:cNvSpPr>
      </cdr:nvSpPr>
      <cdr:spPr bwMode="auto">
        <a:xfrm xmlns:a="http://schemas.openxmlformats.org/drawingml/2006/main">
          <a:off x="4463379" y="3225800"/>
          <a:ext cx="338554" cy="731520"/>
        </a:xfrm>
        <a:prstGeom xmlns:a="http://schemas.openxmlformats.org/drawingml/2006/main" prst="rect">
          <a:avLst/>
        </a:prstGeom>
        <a:noFill xmlns:a="http://schemas.openxmlformats.org/drawingml/2006/main"/>
        <a:ln xmlns:a="http://schemas.openxmlformats.org/drawingml/2006/main" w="19050">
          <a:noFill/>
          <a:miter lim="800000"/>
          <a:headEnd/>
          <a:tailEnd/>
        </a:ln>
        <a:effectLst xmlns:a="http://schemas.openxmlformats.org/drawingml/2006/main"/>
      </cdr:spPr>
      <cdr:txBody>
        <a:bodyPr xmlns:a="http://schemas.openxmlformats.org/drawingml/2006/main" vert="vert" wrap="square">
          <a:spAutoFit/>
        </a:bodyPr>
        <a:lstStyle xmlns:a="http://schemas.openxmlformats.org/drawingml/2006/main">
          <a:defPPr>
            <a:defRPr lang="en-US"/>
          </a:defPPr>
          <a:lvl1pPr marL="0" indent="0" algn="l" defTabSz="548640" rtl="0" eaLnBrk="1" latinLnBrk="0" hangingPunct="1">
            <a:defRPr sz="2160" kern="1200">
              <a:solidFill>
                <a:schemeClr val="tx1"/>
              </a:solidFill>
              <a:latin typeface="+mn-lt"/>
              <a:ea typeface="+mn-ea"/>
              <a:cs typeface="+mn-cs"/>
            </a:defRPr>
          </a:lvl1pPr>
          <a:lvl2pPr marL="548640" indent="0" algn="l" defTabSz="548640" rtl="0" eaLnBrk="1" latinLnBrk="0" hangingPunct="1">
            <a:defRPr sz="2160" kern="1200">
              <a:solidFill>
                <a:schemeClr val="tx1"/>
              </a:solidFill>
              <a:latin typeface="+mn-lt"/>
              <a:ea typeface="+mn-ea"/>
              <a:cs typeface="+mn-cs"/>
            </a:defRPr>
          </a:lvl2pPr>
          <a:lvl3pPr marL="1097280" indent="0" algn="l" defTabSz="548640" rtl="0" eaLnBrk="1" latinLnBrk="0" hangingPunct="1">
            <a:defRPr sz="2160" kern="1200">
              <a:solidFill>
                <a:schemeClr val="tx1"/>
              </a:solidFill>
              <a:latin typeface="+mn-lt"/>
              <a:ea typeface="+mn-ea"/>
              <a:cs typeface="+mn-cs"/>
            </a:defRPr>
          </a:lvl3pPr>
          <a:lvl4pPr marL="1645920" indent="0" algn="l" defTabSz="548640" rtl="0" eaLnBrk="1" latinLnBrk="0" hangingPunct="1">
            <a:defRPr sz="2160" kern="1200">
              <a:solidFill>
                <a:schemeClr val="tx1"/>
              </a:solidFill>
              <a:latin typeface="+mn-lt"/>
              <a:ea typeface="+mn-ea"/>
              <a:cs typeface="+mn-cs"/>
            </a:defRPr>
          </a:lvl4pPr>
          <a:lvl5pPr marL="2194560" indent="0" algn="l" defTabSz="548640" rtl="0" eaLnBrk="1" latinLnBrk="0" hangingPunct="1">
            <a:defRPr sz="2160" kern="1200">
              <a:solidFill>
                <a:schemeClr val="tx1"/>
              </a:solidFill>
              <a:latin typeface="+mn-lt"/>
              <a:ea typeface="+mn-ea"/>
              <a:cs typeface="+mn-cs"/>
            </a:defRPr>
          </a:lvl5pPr>
          <a:lvl6pPr marL="2743200" indent="0" algn="l" defTabSz="548640" rtl="0" eaLnBrk="1" latinLnBrk="0" hangingPunct="1">
            <a:defRPr sz="2160" kern="1200">
              <a:solidFill>
                <a:schemeClr val="tx1"/>
              </a:solidFill>
              <a:latin typeface="+mn-lt"/>
              <a:ea typeface="+mn-ea"/>
              <a:cs typeface="+mn-cs"/>
            </a:defRPr>
          </a:lvl6pPr>
          <a:lvl7pPr marL="3291840" indent="0" algn="l" defTabSz="548640" rtl="0" eaLnBrk="1" latinLnBrk="0" hangingPunct="1">
            <a:defRPr sz="2160" kern="1200">
              <a:solidFill>
                <a:schemeClr val="tx1"/>
              </a:solidFill>
              <a:latin typeface="+mn-lt"/>
              <a:ea typeface="+mn-ea"/>
              <a:cs typeface="+mn-cs"/>
            </a:defRPr>
          </a:lvl7pPr>
          <a:lvl8pPr marL="3840480" indent="0" algn="l" defTabSz="548640" rtl="0" eaLnBrk="1" latinLnBrk="0" hangingPunct="1">
            <a:defRPr sz="2160" kern="1200">
              <a:solidFill>
                <a:schemeClr val="tx1"/>
              </a:solidFill>
              <a:latin typeface="+mn-lt"/>
              <a:ea typeface="+mn-ea"/>
              <a:cs typeface="+mn-cs"/>
            </a:defRPr>
          </a:lvl8pPr>
          <a:lvl9pPr marL="4389120" indent="0" algn="l" defTabSz="548640" rtl="0" eaLnBrk="1" latinLnBrk="0" hangingPunct="1">
            <a:defRPr sz="2160" kern="1200">
              <a:solidFill>
                <a:schemeClr val="tx1"/>
              </a:solidFill>
              <a:latin typeface="+mn-lt"/>
              <a:ea typeface="+mn-ea"/>
              <a:cs typeface="+mn-cs"/>
            </a:defRPr>
          </a:lvl9pPr>
        </a:lstStyle>
        <a:p xmlns:a="http://schemas.openxmlformats.org/drawingml/2006/main">
          <a:pPr algn="ctr" eaLnBrk="0" hangingPunct="0">
            <a:defRPr/>
          </a:pPr>
          <a:r>
            <a:rPr lang="en-US" sz="1000" b="1" dirty="0">
              <a:solidFill>
                <a:schemeClr val="bg1"/>
              </a:solidFill>
              <a:latin typeface="Gill Sans MT" pitchFamily="34" charset="0"/>
            </a:rPr>
            <a:t>2022</a:t>
          </a:r>
        </a:p>
      </cdr:txBody>
    </cdr:sp>
  </cdr:relSizeAnchor>
  <cdr:relSizeAnchor xmlns:cdr="http://schemas.openxmlformats.org/drawingml/2006/chartDrawing">
    <cdr:from>
      <cdr:x>0.55031</cdr:x>
      <cdr:y>0.64467</cdr:y>
    </cdr:from>
    <cdr:to>
      <cdr:x>0.58938</cdr:x>
      <cdr:y>0.79086</cdr:y>
    </cdr:to>
    <cdr:sp macro="" textlink="">
      <cdr:nvSpPr>
        <cdr:cNvPr id="34" name="Text Box 7">
          <a:extLst xmlns:a="http://schemas.openxmlformats.org/drawingml/2006/main">
            <a:ext uri="{FF2B5EF4-FFF2-40B4-BE49-F238E27FC236}">
              <a16:creationId xmlns:a16="http://schemas.microsoft.com/office/drawing/2014/main" id="{1194BDCE-AD82-22DF-9279-0110D0D311EE}"/>
            </a:ext>
          </a:extLst>
        </cdr:cNvPr>
        <cdr:cNvSpPr txBox="1">
          <a:spLocks xmlns:a="http://schemas.openxmlformats.org/drawingml/2006/main" noChangeArrowheads="1"/>
        </cdr:cNvSpPr>
      </cdr:nvSpPr>
      <cdr:spPr bwMode="auto">
        <a:xfrm xmlns:a="http://schemas.openxmlformats.org/drawingml/2006/main">
          <a:off x="4768179" y="3225800"/>
          <a:ext cx="338554" cy="731520"/>
        </a:xfrm>
        <a:prstGeom xmlns:a="http://schemas.openxmlformats.org/drawingml/2006/main" prst="rect">
          <a:avLst/>
        </a:prstGeom>
        <a:noFill xmlns:a="http://schemas.openxmlformats.org/drawingml/2006/main"/>
        <a:ln xmlns:a="http://schemas.openxmlformats.org/drawingml/2006/main" w="19050">
          <a:noFill/>
          <a:miter lim="800000"/>
          <a:headEnd/>
          <a:tailEnd/>
        </a:ln>
        <a:effectLst xmlns:a="http://schemas.openxmlformats.org/drawingml/2006/main"/>
      </cdr:spPr>
      <cdr:txBody>
        <a:bodyPr xmlns:a="http://schemas.openxmlformats.org/drawingml/2006/main" vert="vert" wrap="square">
          <a:spAutoFit/>
        </a:bodyPr>
        <a:lstStyle xmlns:a="http://schemas.openxmlformats.org/drawingml/2006/main">
          <a:defPPr>
            <a:defRPr lang="en-US"/>
          </a:defPPr>
          <a:lvl1pPr marL="0" indent="0" algn="l" defTabSz="548640" rtl="0" eaLnBrk="1" latinLnBrk="0" hangingPunct="1">
            <a:defRPr sz="2160" kern="1200">
              <a:solidFill>
                <a:schemeClr val="tx1"/>
              </a:solidFill>
              <a:latin typeface="+mn-lt"/>
              <a:ea typeface="+mn-ea"/>
              <a:cs typeface="+mn-cs"/>
            </a:defRPr>
          </a:lvl1pPr>
          <a:lvl2pPr marL="548640" indent="0" algn="l" defTabSz="548640" rtl="0" eaLnBrk="1" latinLnBrk="0" hangingPunct="1">
            <a:defRPr sz="2160" kern="1200">
              <a:solidFill>
                <a:schemeClr val="tx1"/>
              </a:solidFill>
              <a:latin typeface="+mn-lt"/>
              <a:ea typeface="+mn-ea"/>
              <a:cs typeface="+mn-cs"/>
            </a:defRPr>
          </a:lvl2pPr>
          <a:lvl3pPr marL="1097280" indent="0" algn="l" defTabSz="548640" rtl="0" eaLnBrk="1" latinLnBrk="0" hangingPunct="1">
            <a:defRPr sz="2160" kern="1200">
              <a:solidFill>
                <a:schemeClr val="tx1"/>
              </a:solidFill>
              <a:latin typeface="+mn-lt"/>
              <a:ea typeface="+mn-ea"/>
              <a:cs typeface="+mn-cs"/>
            </a:defRPr>
          </a:lvl3pPr>
          <a:lvl4pPr marL="1645920" indent="0" algn="l" defTabSz="548640" rtl="0" eaLnBrk="1" latinLnBrk="0" hangingPunct="1">
            <a:defRPr sz="2160" kern="1200">
              <a:solidFill>
                <a:schemeClr val="tx1"/>
              </a:solidFill>
              <a:latin typeface="+mn-lt"/>
              <a:ea typeface="+mn-ea"/>
              <a:cs typeface="+mn-cs"/>
            </a:defRPr>
          </a:lvl4pPr>
          <a:lvl5pPr marL="2194560" indent="0" algn="l" defTabSz="548640" rtl="0" eaLnBrk="1" latinLnBrk="0" hangingPunct="1">
            <a:defRPr sz="2160" kern="1200">
              <a:solidFill>
                <a:schemeClr val="tx1"/>
              </a:solidFill>
              <a:latin typeface="+mn-lt"/>
              <a:ea typeface="+mn-ea"/>
              <a:cs typeface="+mn-cs"/>
            </a:defRPr>
          </a:lvl5pPr>
          <a:lvl6pPr marL="2743200" indent="0" algn="l" defTabSz="548640" rtl="0" eaLnBrk="1" latinLnBrk="0" hangingPunct="1">
            <a:defRPr sz="2160" kern="1200">
              <a:solidFill>
                <a:schemeClr val="tx1"/>
              </a:solidFill>
              <a:latin typeface="+mn-lt"/>
              <a:ea typeface="+mn-ea"/>
              <a:cs typeface="+mn-cs"/>
            </a:defRPr>
          </a:lvl6pPr>
          <a:lvl7pPr marL="3291840" indent="0" algn="l" defTabSz="548640" rtl="0" eaLnBrk="1" latinLnBrk="0" hangingPunct="1">
            <a:defRPr sz="2160" kern="1200">
              <a:solidFill>
                <a:schemeClr val="tx1"/>
              </a:solidFill>
              <a:latin typeface="+mn-lt"/>
              <a:ea typeface="+mn-ea"/>
              <a:cs typeface="+mn-cs"/>
            </a:defRPr>
          </a:lvl7pPr>
          <a:lvl8pPr marL="3840480" indent="0" algn="l" defTabSz="548640" rtl="0" eaLnBrk="1" latinLnBrk="0" hangingPunct="1">
            <a:defRPr sz="2160" kern="1200">
              <a:solidFill>
                <a:schemeClr val="tx1"/>
              </a:solidFill>
              <a:latin typeface="+mn-lt"/>
              <a:ea typeface="+mn-ea"/>
              <a:cs typeface="+mn-cs"/>
            </a:defRPr>
          </a:lvl8pPr>
          <a:lvl9pPr marL="4389120" indent="0" algn="l" defTabSz="548640" rtl="0" eaLnBrk="1" latinLnBrk="0" hangingPunct="1">
            <a:defRPr sz="2160" kern="1200">
              <a:solidFill>
                <a:schemeClr val="tx1"/>
              </a:solidFill>
              <a:latin typeface="+mn-lt"/>
              <a:ea typeface="+mn-ea"/>
              <a:cs typeface="+mn-cs"/>
            </a:defRPr>
          </a:lvl9pPr>
        </a:lstStyle>
        <a:p xmlns:a="http://schemas.openxmlformats.org/drawingml/2006/main">
          <a:pPr algn="ctr" eaLnBrk="0" hangingPunct="0">
            <a:defRPr/>
          </a:pPr>
          <a:r>
            <a:rPr lang="en-US" sz="1000" b="1" dirty="0">
              <a:solidFill>
                <a:schemeClr val="bg1"/>
              </a:solidFill>
              <a:latin typeface="Gill Sans MT" pitchFamily="34" charset="0"/>
            </a:rPr>
            <a:t>2023</a:t>
          </a:r>
        </a:p>
      </cdr:txBody>
    </cdr:sp>
  </cdr:relSizeAnchor>
  <cdr:relSizeAnchor xmlns:cdr="http://schemas.openxmlformats.org/drawingml/2006/chartDrawing">
    <cdr:from>
      <cdr:x>0.58281</cdr:x>
      <cdr:y>0.64467</cdr:y>
    </cdr:from>
    <cdr:to>
      <cdr:x>0.62188</cdr:x>
      <cdr:y>0.79086</cdr:y>
    </cdr:to>
    <cdr:sp macro="" textlink="">
      <cdr:nvSpPr>
        <cdr:cNvPr id="35" name="Text Box 7">
          <a:extLst xmlns:a="http://schemas.openxmlformats.org/drawingml/2006/main">
            <a:ext uri="{FF2B5EF4-FFF2-40B4-BE49-F238E27FC236}">
              <a16:creationId xmlns:a16="http://schemas.microsoft.com/office/drawing/2014/main" id="{B15B81EB-541F-BA0B-0E07-36D67E9CE50B}"/>
            </a:ext>
          </a:extLst>
        </cdr:cNvPr>
        <cdr:cNvSpPr txBox="1">
          <a:spLocks xmlns:a="http://schemas.openxmlformats.org/drawingml/2006/main" noChangeArrowheads="1"/>
        </cdr:cNvSpPr>
      </cdr:nvSpPr>
      <cdr:spPr bwMode="auto">
        <a:xfrm xmlns:a="http://schemas.openxmlformats.org/drawingml/2006/main">
          <a:off x="5049789" y="3225800"/>
          <a:ext cx="338554" cy="731520"/>
        </a:xfrm>
        <a:prstGeom xmlns:a="http://schemas.openxmlformats.org/drawingml/2006/main" prst="rect">
          <a:avLst/>
        </a:prstGeom>
        <a:noFill xmlns:a="http://schemas.openxmlformats.org/drawingml/2006/main"/>
        <a:ln xmlns:a="http://schemas.openxmlformats.org/drawingml/2006/main" w="19050">
          <a:noFill/>
          <a:miter lim="800000"/>
          <a:headEnd/>
          <a:tailEnd/>
        </a:ln>
        <a:effectLst xmlns:a="http://schemas.openxmlformats.org/drawingml/2006/main"/>
      </cdr:spPr>
      <cdr:txBody>
        <a:bodyPr xmlns:a="http://schemas.openxmlformats.org/drawingml/2006/main" vert="vert" wrap="square">
          <a:spAutoFit/>
        </a:bodyPr>
        <a:lstStyle xmlns:a="http://schemas.openxmlformats.org/drawingml/2006/main">
          <a:defPPr>
            <a:defRPr lang="en-US"/>
          </a:defPPr>
          <a:lvl1pPr marL="0" indent="0" algn="l" defTabSz="548640" rtl="0" eaLnBrk="1" latinLnBrk="0" hangingPunct="1">
            <a:defRPr sz="2160" kern="1200">
              <a:solidFill>
                <a:schemeClr val="tx1"/>
              </a:solidFill>
              <a:latin typeface="+mn-lt"/>
              <a:ea typeface="+mn-ea"/>
              <a:cs typeface="+mn-cs"/>
            </a:defRPr>
          </a:lvl1pPr>
          <a:lvl2pPr marL="548640" indent="0" algn="l" defTabSz="548640" rtl="0" eaLnBrk="1" latinLnBrk="0" hangingPunct="1">
            <a:defRPr sz="2160" kern="1200">
              <a:solidFill>
                <a:schemeClr val="tx1"/>
              </a:solidFill>
              <a:latin typeface="+mn-lt"/>
              <a:ea typeface="+mn-ea"/>
              <a:cs typeface="+mn-cs"/>
            </a:defRPr>
          </a:lvl2pPr>
          <a:lvl3pPr marL="1097280" indent="0" algn="l" defTabSz="548640" rtl="0" eaLnBrk="1" latinLnBrk="0" hangingPunct="1">
            <a:defRPr sz="2160" kern="1200">
              <a:solidFill>
                <a:schemeClr val="tx1"/>
              </a:solidFill>
              <a:latin typeface="+mn-lt"/>
              <a:ea typeface="+mn-ea"/>
              <a:cs typeface="+mn-cs"/>
            </a:defRPr>
          </a:lvl3pPr>
          <a:lvl4pPr marL="1645920" indent="0" algn="l" defTabSz="548640" rtl="0" eaLnBrk="1" latinLnBrk="0" hangingPunct="1">
            <a:defRPr sz="2160" kern="1200">
              <a:solidFill>
                <a:schemeClr val="tx1"/>
              </a:solidFill>
              <a:latin typeface="+mn-lt"/>
              <a:ea typeface="+mn-ea"/>
              <a:cs typeface="+mn-cs"/>
            </a:defRPr>
          </a:lvl4pPr>
          <a:lvl5pPr marL="2194560" indent="0" algn="l" defTabSz="548640" rtl="0" eaLnBrk="1" latinLnBrk="0" hangingPunct="1">
            <a:defRPr sz="2160" kern="1200">
              <a:solidFill>
                <a:schemeClr val="tx1"/>
              </a:solidFill>
              <a:latin typeface="+mn-lt"/>
              <a:ea typeface="+mn-ea"/>
              <a:cs typeface="+mn-cs"/>
            </a:defRPr>
          </a:lvl5pPr>
          <a:lvl6pPr marL="2743200" indent="0" algn="l" defTabSz="548640" rtl="0" eaLnBrk="1" latinLnBrk="0" hangingPunct="1">
            <a:defRPr sz="2160" kern="1200">
              <a:solidFill>
                <a:schemeClr val="tx1"/>
              </a:solidFill>
              <a:latin typeface="+mn-lt"/>
              <a:ea typeface="+mn-ea"/>
              <a:cs typeface="+mn-cs"/>
            </a:defRPr>
          </a:lvl6pPr>
          <a:lvl7pPr marL="3291840" indent="0" algn="l" defTabSz="548640" rtl="0" eaLnBrk="1" latinLnBrk="0" hangingPunct="1">
            <a:defRPr sz="2160" kern="1200">
              <a:solidFill>
                <a:schemeClr val="tx1"/>
              </a:solidFill>
              <a:latin typeface="+mn-lt"/>
              <a:ea typeface="+mn-ea"/>
              <a:cs typeface="+mn-cs"/>
            </a:defRPr>
          </a:lvl7pPr>
          <a:lvl8pPr marL="3840480" indent="0" algn="l" defTabSz="548640" rtl="0" eaLnBrk="1" latinLnBrk="0" hangingPunct="1">
            <a:defRPr sz="2160" kern="1200">
              <a:solidFill>
                <a:schemeClr val="tx1"/>
              </a:solidFill>
              <a:latin typeface="+mn-lt"/>
              <a:ea typeface="+mn-ea"/>
              <a:cs typeface="+mn-cs"/>
            </a:defRPr>
          </a:lvl8pPr>
          <a:lvl9pPr marL="4389120" indent="0" algn="l" defTabSz="548640" rtl="0" eaLnBrk="1" latinLnBrk="0" hangingPunct="1">
            <a:defRPr sz="2160" kern="1200">
              <a:solidFill>
                <a:schemeClr val="tx1"/>
              </a:solidFill>
              <a:latin typeface="+mn-lt"/>
              <a:ea typeface="+mn-ea"/>
              <a:cs typeface="+mn-cs"/>
            </a:defRPr>
          </a:lvl9pPr>
        </a:lstStyle>
        <a:p xmlns:a="http://schemas.openxmlformats.org/drawingml/2006/main">
          <a:pPr algn="ctr" eaLnBrk="0" hangingPunct="0">
            <a:defRPr/>
          </a:pPr>
          <a:r>
            <a:rPr lang="en-US" sz="1000" b="1" dirty="0">
              <a:solidFill>
                <a:schemeClr val="bg1"/>
              </a:solidFill>
              <a:latin typeface="Gill Sans MT" pitchFamily="34" charset="0"/>
            </a:rPr>
            <a:t>2024</a:t>
          </a:r>
        </a:p>
      </cdr:txBody>
    </cdr:sp>
  </cdr:relSizeAnchor>
  <cdr:relSizeAnchor xmlns:cdr="http://schemas.openxmlformats.org/drawingml/2006/chartDrawing">
    <cdr:from>
      <cdr:x>0.61506</cdr:x>
      <cdr:y>0.64467</cdr:y>
    </cdr:from>
    <cdr:to>
      <cdr:x>0.65413</cdr:x>
      <cdr:y>0.79086</cdr:y>
    </cdr:to>
    <cdr:sp macro="" textlink="">
      <cdr:nvSpPr>
        <cdr:cNvPr id="36" name="Text Box 7">
          <a:extLst xmlns:a="http://schemas.openxmlformats.org/drawingml/2006/main">
            <a:ext uri="{FF2B5EF4-FFF2-40B4-BE49-F238E27FC236}">
              <a16:creationId xmlns:a16="http://schemas.microsoft.com/office/drawing/2014/main" id="{6EC5E3DD-90B5-E77B-C35F-93ECBD74F80C}"/>
            </a:ext>
          </a:extLst>
        </cdr:cNvPr>
        <cdr:cNvSpPr txBox="1">
          <a:spLocks xmlns:a="http://schemas.openxmlformats.org/drawingml/2006/main" noChangeArrowheads="1"/>
        </cdr:cNvSpPr>
      </cdr:nvSpPr>
      <cdr:spPr bwMode="auto">
        <a:xfrm xmlns:a="http://schemas.openxmlformats.org/drawingml/2006/main">
          <a:off x="5329237" y="3225800"/>
          <a:ext cx="338554" cy="731520"/>
        </a:xfrm>
        <a:prstGeom xmlns:a="http://schemas.openxmlformats.org/drawingml/2006/main" prst="rect">
          <a:avLst/>
        </a:prstGeom>
        <a:noFill xmlns:a="http://schemas.openxmlformats.org/drawingml/2006/main"/>
        <a:ln xmlns:a="http://schemas.openxmlformats.org/drawingml/2006/main" w="19050">
          <a:noFill/>
          <a:miter lim="800000"/>
          <a:headEnd/>
          <a:tailEnd/>
        </a:ln>
        <a:effectLst xmlns:a="http://schemas.openxmlformats.org/drawingml/2006/main"/>
      </cdr:spPr>
      <cdr:txBody>
        <a:bodyPr xmlns:a="http://schemas.openxmlformats.org/drawingml/2006/main" vert="vert" wrap="square">
          <a:spAutoFit/>
        </a:bodyPr>
        <a:lstStyle xmlns:a="http://schemas.openxmlformats.org/drawingml/2006/main">
          <a:defPPr>
            <a:defRPr lang="en-US"/>
          </a:defPPr>
          <a:lvl1pPr marL="0" indent="0" algn="l" defTabSz="548640" rtl="0" eaLnBrk="1" latinLnBrk="0" hangingPunct="1">
            <a:defRPr sz="2160" kern="1200">
              <a:solidFill>
                <a:schemeClr val="tx1"/>
              </a:solidFill>
              <a:latin typeface="+mn-lt"/>
              <a:ea typeface="+mn-ea"/>
              <a:cs typeface="+mn-cs"/>
            </a:defRPr>
          </a:lvl1pPr>
          <a:lvl2pPr marL="548640" indent="0" algn="l" defTabSz="548640" rtl="0" eaLnBrk="1" latinLnBrk="0" hangingPunct="1">
            <a:defRPr sz="2160" kern="1200">
              <a:solidFill>
                <a:schemeClr val="tx1"/>
              </a:solidFill>
              <a:latin typeface="+mn-lt"/>
              <a:ea typeface="+mn-ea"/>
              <a:cs typeface="+mn-cs"/>
            </a:defRPr>
          </a:lvl2pPr>
          <a:lvl3pPr marL="1097280" indent="0" algn="l" defTabSz="548640" rtl="0" eaLnBrk="1" latinLnBrk="0" hangingPunct="1">
            <a:defRPr sz="2160" kern="1200">
              <a:solidFill>
                <a:schemeClr val="tx1"/>
              </a:solidFill>
              <a:latin typeface="+mn-lt"/>
              <a:ea typeface="+mn-ea"/>
              <a:cs typeface="+mn-cs"/>
            </a:defRPr>
          </a:lvl3pPr>
          <a:lvl4pPr marL="1645920" indent="0" algn="l" defTabSz="548640" rtl="0" eaLnBrk="1" latinLnBrk="0" hangingPunct="1">
            <a:defRPr sz="2160" kern="1200">
              <a:solidFill>
                <a:schemeClr val="tx1"/>
              </a:solidFill>
              <a:latin typeface="+mn-lt"/>
              <a:ea typeface="+mn-ea"/>
              <a:cs typeface="+mn-cs"/>
            </a:defRPr>
          </a:lvl4pPr>
          <a:lvl5pPr marL="2194560" indent="0" algn="l" defTabSz="548640" rtl="0" eaLnBrk="1" latinLnBrk="0" hangingPunct="1">
            <a:defRPr sz="2160" kern="1200">
              <a:solidFill>
                <a:schemeClr val="tx1"/>
              </a:solidFill>
              <a:latin typeface="+mn-lt"/>
              <a:ea typeface="+mn-ea"/>
              <a:cs typeface="+mn-cs"/>
            </a:defRPr>
          </a:lvl5pPr>
          <a:lvl6pPr marL="2743200" indent="0" algn="l" defTabSz="548640" rtl="0" eaLnBrk="1" latinLnBrk="0" hangingPunct="1">
            <a:defRPr sz="2160" kern="1200">
              <a:solidFill>
                <a:schemeClr val="tx1"/>
              </a:solidFill>
              <a:latin typeface="+mn-lt"/>
              <a:ea typeface="+mn-ea"/>
              <a:cs typeface="+mn-cs"/>
            </a:defRPr>
          </a:lvl6pPr>
          <a:lvl7pPr marL="3291840" indent="0" algn="l" defTabSz="548640" rtl="0" eaLnBrk="1" latinLnBrk="0" hangingPunct="1">
            <a:defRPr sz="2160" kern="1200">
              <a:solidFill>
                <a:schemeClr val="tx1"/>
              </a:solidFill>
              <a:latin typeface="+mn-lt"/>
              <a:ea typeface="+mn-ea"/>
              <a:cs typeface="+mn-cs"/>
            </a:defRPr>
          </a:lvl7pPr>
          <a:lvl8pPr marL="3840480" indent="0" algn="l" defTabSz="548640" rtl="0" eaLnBrk="1" latinLnBrk="0" hangingPunct="1">
            <a:defRPr sz="2160" kern="1200">
              <a:solidFill>
                <a:schemeClr val="tx1"/>
              </a:solidFill>
              <a:latin typeface="+mn-lt"/>
              <a:ea typeface="+mn-ea"/>
              <a:cs typeface="+mn-cs"/>
            </a:defRPr>
          </a:lvl8pPr>
          <a:lvl9pPr marL="4389120" indent="0" algn="l" defTabSz="548640" rtl="0" eaLnBrk="1" latinLnBrk="0" hangingPunct="1">
            <a:defRPr sz="2160" kern="1200">
              <a:solidFill>
                <a:schemeClr val="tx1"/>
              </a:solidFill>
              <a:latin typeface="+mn-lt"/>
              <a:ea typeface="+mn-ea"/>
              <a:cs typeface="+mn-cs"/>
            </a:defRPr>
          </a:lvl9pPr>
        </a:lstStyle>
        <a:p xmlns:a="http://schemas.openxmlformats.org/drawingml/2006/main">
          <a:pPr algn="ctr" eaLnBrk="0" hangingPunct="0">
            <a:defRPr/>
          </a:pPr>
          <a:r>
            <a:rPr lang="en-US" sz="1000" b="1" dirty="0">
              <a:solidFill>
                <a:schemeClr val="bg1"/>
              </a:solidFill>
              <a:latin typeface="Gill Sans MT" pitchFamily="34" charset="0"/>
            </a:rPr>
            <a:t>2025</a:t>
          </a:r>
        </a:p>
      </cdr:txBody>
    </cdr:sp>
  </cdr:relSizeAnchor>
  <cdr:relSizeAnchor xmlns:cdr="http://schemas.openxmlformats.org/drawingml/2006/chartDrawing">
    <cdr:from>
      <cdr:x>0.723</cdr:x>
      <cdr:y>0.64467</cdr:y>
    </cdr:from>
    <cdr:to>
      <cdr:x>0.76208</cdr:x>
      <cdr:y>0.79086</cdr:y>
    </cdr:to>
    <cdr:sp macro="" textlink="">
      <cdr:nvSpPr>
        <cdr:cNvPr id="37" name="Text Box 7">
          <a:extLst xmlns:a="http://schemas.openxmlformats.org/drawingml/2006/main">
            <a:ext uri="{FF2B5EF4-FFF2-40B4-BE49-F238E27FC236}">
              <a16:creationId xmlns:a16="http://schemas.microsoft.com/office/drawing/2014/main" id="{DDFD9125-D0A1-3357-C063-5F6B35F1E882}"/>
            </a:ext>
          </a:extLst>
        </cdr:cNvPr>
        <cdr:cNvSpPr txBox="1">
          <a:spLocks xmlns:a="http://schemas.openxmlformats.org/drawingml/2006/main" noChangeArrowheads="1"/>
        </cdr:cNvSpPr>
      </cdr:nvSpPr>
      <cdr:spPr bwMode="auto">
        <a:xfrm xmlns:a="http://schemas.openxmlformats.org/drawingml/2006/main">
          <a:off x="6264521" y="3225800"/>
          <a:ext cx="338554" cy="731520"/>
        </a:xfrm>
        <a:prstGeom xmlns:a="http://schemas.openxmlformats.org/drawingml/2006/main" prst="rect">
          <a:avLst/>
        </a:prstGeom>
        <a:noFill xmlns:a="http://schemas.openxmlformats.org/drawingml/2006/main"/>
        <a:ln xmlns:a="http://schemas.openxmlformats.org/drawingml/2006/main" w="19050">
          <a:noFill/>
          <a:miter lim="800000"/>
          <a:headEnd/>
          <a:tailEnd/>
        </a:ln>
        <a:effectLst xmlns:a="http://schemas.openxmlformats.org/drawingml/2006/main"/>
      </cdr:spPr>
      <cdr:txBody>
        <a:bodyPr xmlns:a="http://schemas.openxmlformats.org/drawingml/2006/main" vert="vert" wrap="square">
          <a:spAutoFit/>
        </a:bodyPr>
        <a:lstStyle xmlns:a="http://schemas.openxmlformats.org/drawingml/2006/main">
          <a:defPPr>
            <a:defRPr lang="en-US"/>
          </a:defPPr>
          <a:lvl1pPr marL="0" indent="0" algn="l" defTabSz="548640" rtl="0" eaLnBrk="1" latinLnBrk="0" hangingPunct="1">
            <a:defRPr sz="2160" kern="1200">
              <a:solidFill>
                <a:schemeClr val="tx1"/>
              </a:solidFill>
              <a:latin typeface="+mn-lt"/>
              <a:ea typeface="+mn-ea"/>
              <a:cs typeface="+mn-cs"/>
            </a:defRPr>
          </a:lvl1pPr>
          <a:lvl2pPr marL="548640" indent="0" algn="l" defTabSz="548640" rtl="0" eaLnBrk="1" latinLnBrk="0" hangingPunct="1">
            <a:defRPr sz="2160" kern="1200">
              <a:solidFill>
                <a:schemeClr val="tx1"/>
              </a:solidFill>
              <a:latin typeface="+mn-lt"/>
              <a:ea typeface="+mn-ea"/>
              <a:cs typeface="+mn-cs"/>
            </a:defRPr>
          </a:lvl2pPr>
          <a:lvl3pPr marL="1097280" indent="0" algn="l" defTabSz="548640" rtl="0" eaLnBrk="1" latinLnBrk="0" hangingPunct="1">
            <a:defRPr sz="2160" kern="1200">
              <a:solidFill>
                <a:schemeClr val="tx1"/>
              </a:solidFill>
              <a:latin typeface="+mn-lt"/>
              <a:ea typeface="+mn-ea"/>
              <a:cs typeface="+mn-cs"/>
            </a:defRPr>
          </a:lvl3pPr>
          <a:lvl4pPr marL="1645920" indent="0" algn="l" defTabSz="548640" rtl="0" eaLnBrk="1" latinLnBrk="0" hangingPunct="1">
            <a:defRPr sz="2160" kern="1200">
              <a:solidFill>
                <a:schemeClr val="tx1"/>
              </a:solidFill>
              <a:latin typeface="+mn-lt"/>
              <a:ea typeface="+mn-ea"/>
              <a:cs typeface="+mn-cs"/>
            </a:defRPr>
          </a:lvl4pPr>
          <a:lvl5pPr marL="2194560" indent="0" algn="l" defTabSz="548640" rtl="0" eaLnBrk="1" latinLnBrk="0" hangingPunct="1">
            <a:defRPr sz="2160" kern="1200">
              <a:solidFill>
                <a:schemeClr val="tx1"/>
              </a:solidFill>
              <a:latin typeface="+mn-lt"/>
              <a:ea typeface="+mn-ea"/>
              <a:cs typeface="+mn-cs"/>
            </a:defRPr>
          </a:lvl5pPr>
          <a:lvl6pPr marL="2743200" indent="0" algn="l" defTabSz="548640" rtl="0" eaLnBrk="1" latinLnBrk="0" hangingPunct="1">
            <a:defRPr sz="2160" kern="1200">
              <a:solidFill>
                <a:schemeClr val="tx1"/>
              </a:solidFill>
              <a:latin typeface="+mn-lt"/>
              <a:ea typeface="+mn-ea"/>
              <a:cs typeface="+mn-cs"/>
            </a:defRPr>
          </a:lvl6pPr>
          <a:lvl7pPr marL="3291840" indent="0" algn="l" defTabSz="548640" rtl="0" eaLnBrk="1" latinLnBrk="0" hangingPunct="1">
            <a:defRPr sz="2160" kern="1200">
              <a:solidFill>
                <a:schemeClr val="tx1"/>
              </a:solidFill>
              <a:latin typeface="+mn-lt"/>
              <a:ea typeface="+mn-ea"/>
              <a:cs typeface="+mn-cs"/>
            </a:defRPr>
          </a:lvl7pPr>
          <a:lvl8pPr marL="3840480" indent="0" algn="l" defTabSz="548640" rtl="0" eaLnBrk="1" latinLnBrk="0" hangingPunct="1">
            <a:defRPr sz="2160" kern="1200">
              <a:solidFill>
                <a:schemeClr val="tx1"/>
              </a:solidFill>
              <a:latin typeface="+mn-lt"/>
              <a:ea typeface="+mn-ea"/>
              <a:cs typeface="+mn-cs"/>
            </a:defRPr>
          </a:lvl8pPr>
          <a:lvl9pPr marL="4389120" indent="0" algn="l" defTabSz="548640" rtl="0" eaLnBrk="1" latinLnBrk="0" hangingPunct="1">
            <a:defRPr sz="2160" kern="1200">
              <a:solidFill>
                <a:schemeClr val="tx1"/>
              </a:solidFill>
              <a:latin typeface="+mn-lt"/>
              <a:ea typeface="+mn-ea"/>
              <a:cs typeface="+mn-cs"/>
            </a:defRPr>
          </a:lvl9pPr>
        </a:lstStyle>
        <a:p xmlns:a="http://schemas.openxmlformats.org/drawingml/2006/main">
          <a:pPr algn="ctr" eaLnBrk="0" hangingPunct="0">
            <a:defRPr/>
          </a:pPr>
          <a:r>
            <a:rPr lang="en-US" sz="1000" b="1" dirty="0">
              <a:solidFill>
                <a:schemeClr val="bg1"/>
              </a:solidFill>
              <a:latin typeface="Gill Sans MT" pitchFamily="34" charset="0"/>
            </a:rPr>
            <a:t>2019</a:t>
          </a:r>
        </a:p>
      </cdr:txBody>
    </cdr:sp>
  </cdr:relSizeAnchor>
  <cdr:relSizeAnchor xmlns:cdr="http://schemas.openxmlformats.org/drawingml/2006/chartDrawing">
    <cdr:from>
      <cdr:x>0.7552</cdr:x>
      <cdr:y>0.64503</cdr:y>
    </cdr:from>
    <cdr:to>
      <cdr:x>0.79427</cdr:x>
      <cdr:y>0.79086</cdr:y>
    </cdr:to>
    <cdr:sp macro="" textlink="">
      <cdr:nvSpPr>
        <cdr:cNvPr id="38" name="Text Box 7">
          <a:extLst xmlns:a="http://schemas.openxmlformats.org/drawingml/2006/main">
            <a:ext uri="{FF2B5EF4-FFF2-40B4-BE49-F238E27FC236}">
              <a16:creationId xmlns:a16="http://schemas.microsoft.com/office/drawing/2014/main" id="{CEBEDA1C-5585-2280-C62C-B76C21F16E15}"/>
            </a:ext>
          </a:extLst>
        </cdr:cNvPr>
        <cdr:cNvSpPr txBox="1">
          <a:spLocks xmlns:a="http://schemas.openxmlformats.org/drawingml/2006/main" noChangeArrowheads="1"/>
        </cdr:cNvSpPr>
      </cdr:nvSpPr>
      <cdr:spPr bwMode="auto">
        <a:xfrm xmlns:a="http://schemas.openxmlformats.org/drawingml/2006/main">
          <a:off x="6543494" y="3227586"/>
          <a:ext cx="338554" cy="729734"/>
        </a:xfrm>
        <a:prstGeom xmlns:a="http://schemas.openxmlformats.org/drawingml/2006/main" prst="rect">
          <a:avLst/>
        </a:prstGeom>
        <a:noFill xmlns:a="http://schemas.openxmlformats.org/drawingml/2006/main"/>
        <a:ln xmlns:a="http://schemas.openxmlformats.org/drawingml/2006/main" w="19050">
          <a:noFill/>
          <a:miter lim="800000"/>
          <a:headEnd/>
          <a:tailEnd/>
        </a:ln>
        <a:effectLst xmlns:a="http://schemas.openxmlformats.org/drawingml/2006/main"/>
      </cdr:spPr>
      <cdr:txBody>
        <a:bodyPr xmlns:a="http://schemas.openxmlformats.org/drawingml/2006/main" vert="vert" wrap="square">
          <a:spAutoFit/>
        </a:bodyPr>
        <a:lstStyle xmlns:a="http://schemas.openxmlformats.org/drawingml/2006/main">
          <a:defPPr>
            <a:defRPr lang="en-US"/>
          </a:defPPr>
          <a:lvl1pPr marL="0" indent="0" algn="l" defTabSz="548640" rtl="0" eaLnBrk="1" latinLnBrk="0" hangingPunct="1">
            <a:defRPr sz="2160" kern="1200">
              <a:solidFill>
                <a:schemeClr val="tx1"/>
              </a:solidFill>
              <a:latin typeface="+mn-lt"/>
              <a:ea typeface="+mn-ea"/>
              <a:cs typeface="+mn-cs"/>
            </a:defRPr>
          </a:lvl1pPr>
          <a:lvl2pPr marL="548640" indent="0" algn="l" defTabSz="548640" rtl="0" eaLnBrk="1" latinLnBrk="0" hangingPunct="1">
            <a:defRPr sz="2160" kern="1200">
              <a:solidFill>
                <a:schemeClr val="tx1"/>
              </a:solidFill>
              <a:latin typeface="+mn-lt"/>
              <a:ea typeface="+mn-ea"/>
              <a:cs typeface="+mn-cs"/>
            </a:defRPr>
          </a:lvl2pPr>
          <a:lvl3pPr marL="1097280" indent="0" algn="l" defTabSz="548640" rtl="0" eaLnBrk="1" latinLnBrk="0" hangingPunct="1">
            <a:defRPr sz="2160" kern="1200">
              <a:solidFill>
                <a:schemeClr val="tx1"/>
              </a:solidFill>
              <a:latin typeface="+mn-lt"/>
              <a:ea typeface="+mn-ea"/>
              <a:cs typeface="+mn-cs"/>
            </a:defRPr>
          </a:lvl3pPr>
          <a:lvl4pPr marL="1645920" indent="0" algn="l" defTabSz="548640" rtl="0" eaLnBrk="1" latinLnBrk="0" hangingPunct="1">
            <a:defRPr sz="2160" kern="1200">
              <a:solidFill>
                <a:schemeClr val="tx1"/>
              </a:solidFill>
              <a:latin typeface="+mn-lt"/>
              <a:ea typeface="+mn-ea"/>
              <a:cs typeface="+mn-cs"/>
            </a:defRPr>
          </a:lvl4pPr>
          <a:lvl5pPr marL="2194560" indent="0" algn="l" defTabSz="548640" rtl="0" eaLnBrk="1" latinLnBrk="0" hangingPunct="1">
            <a:defRPr sz="2160" kern="1200">
              <a:solidFill>
                <a:schemeClr val="tx1"/>
              </a:solidFill>
              <a:latin typeface="+mn-lt"/>
              <a:ea typeface="+mn-ea"/>
              <a:cs typeface="+mn-cs"/>
            </a:defRPr>
          </a:lvl5pPr>
          <a:lvl6pPr marL="2743200" indent="0" algn="l" defTabSz="548640" rtl="0" eaLnBrk="1" latinLnBrk="0" hangingPunct="1">
            <a:defRPr sz="2160" kern="1200">
              <a:solidFill>
                <a:schemeClr val="tx1"/>
              </a:solidFill>
              <a:latin typeface="+mn-lt"/>
              <a:ea typeface="+mn-ea"/>
              <a:cs typeface="+mn-cs"/>
            </a:defRPr>
          </a:lvl6pPr>
          <a:lvl7pPr marL="3291840" indent="0" algn="l" defTabSz="548640" rtl="0" eaLnBrk="1" latinLnBrk="0" hangingPunct="1">
            <a:defRPr sz="2160" kern="1200">
              <a:solidFill>
                <a:schemeClr val="tx1"/>
              </a:solidFill>
              <a:latin typeface="+mn-lt"/>
              <a:ea typeface="+mn-ea"/>
              <a:cs typeface="+mn-cs"/>
            </a:defRPr>
          </a:lvl7pPr>
          <a:lvl8pPr marL="3840480" indent="0" algn="l" defTabSz="548640" rtl="0" eaLnBrk="1" latinLnBrk="0" hangingPunct="1">
            <a:defRPr sz="2160" kern="1200">
              <a:solidFill>
                <a:schemeClr val="tx1"/>
              </a:solidFill>
              <a:latin typeface="+mn-lt"/>
              <a:ea typeface="+mn-ea"/>
              <a:cs typeface="+mn-cs"/>
            </a:defRPr>
          </a:lvl8pPr>
          <a:lvl9pPr marL="4389120" indent="0" algn="l" defTabSz="548640" rtl="0" eaLnBrk="1" latinLnBrk="0" hangingPunct="1">
            <a:defRPr sz="2160" kern="1200">
              <a:solidFill>
                <a:schemeClr val="tx1"/>
              </a:solidFill>
              <a:latin typeface="+mn-lt"/>
              <a:ea typeface="+mn-ea"/>
              <a:cs typeface="+mn-cs"/>
            </a:defRPr>
          </a:lvl9pPr>
        </a:lstStyle>
        <a:p xmlns:a="http://schemas.openxmlformats.org/drawingml/2006/main">
          <a:pPr algn="ctr" eaLnBrk="0" hangingPunct="0">
            <a:defRPr/>
          </a:pPr>
          <a:r>
            <a:rPr lang="en-US" sz="1000" b="1" dirty="0">
              <a:solidFill>
                <a:schemeClr val="bg1"/>
              </a:solidFill>
              <a:latin typeface="Gill Sans MT" pitchFamily="34" charset="0"/>
            </a:rPr>
            <a:t>2020</a:t>
          </a:r>
        </a:p>
      </cdr:txBody>
    </cdr:sp>
  </cdr:relSizeAnchor>
  <cdr:relSizeAnchor xmlns:cdr="http://schemas.openxmlformats.org/drawingml/2006/chartDrawing">
    <cdr:from>
      <cdr:x>0.7907</cdr:x>
      <cdr:y>0.64503</cdr:y>
    </cdr:from>
    <cdr:to>
      <cdr:x>0.82978</cdr:x>
      <cdr:y>0.79086</cdr:y>
    </cdr:to>
    <cdr:sp macro="" textlink="">
      <cdr:nvSpPr>
        <cdr:cNvPr id="39" name="Text Box 7">
          <a:extLst xmlns:a="http://schemas.openxmlformats.org/drawingml/2006/main">
            <a:ext uri="{FF2B5EF4-FFF2-40B4-BE49-F238E27FC236}">
              <a16:creationId xmlns:a16="http://schemas.microsoft.com/office/drawing/2014/main" id="{BDAFE8CF-2440-880D-915B-C913DC2BFEA0}"/>
            </a:ext>
          </a:extLst>
        </cdr:cNvPr>
        <cdr:cNvSpPr txBox="1">
          <a:spLocks xmlns:a="http://schemas.openxmlformats.org/drawingml/2006/main" noChangeArrowheads="1"/>
        </cdr:cNvSpPr>
      </cdr:nvSpPr>
      <cdr:spPr bwMode="auto">
        <a:xfrm xmlns:a="http://schemas.openxmlformats.org/drawingml/2006/main">
          <a:off x="6851116" y="3227586"/>
          <a:ext cx="338554" cy="729734"/>
        </a:xfrm>
        <a:prstGeom xmlns:a="http://schemas.openxmlformats.org/drawingml/2006/main" prst="rect">
          <a:avLst/>
        </a:prstGeom>
        <a:noFill xmlns:a="http://schemas.openxmlformats.org/drawingml/2006/main"/>
        <a:ln xmlns:a="http://schemas.openxmlformats.org/drawingml/2006/main" w="19050">
          <a:noFill/>
          <a:miter lim="800000"/>
          <a:headEnd/>
          <a:tailEnd/>
        </a:ln>
        <a:effectLst xmlns:a="http://schemas.openxmlformats.org/drawingml/2006/main"/>
      </cdr:spPr>
      <cdr:txBody>
        <a:bodyPr xmlns:a="http://schemas.openxmlformats.org/drawingml/2006/main" vert="vert" wrap="square">
          <a:spAutoFit/>
        </a:bodyPr>
        <a:lstStyle xmlns:a="http://schemas.openxmlformats.org/drawingml/2006/main">
          <a:defPPr>
            <a:defRPr lang="en-US"/>
          </a:defPPr>
          <a:lvl1pPr marL="0" indent="0" algn="l" defTabSz="548640" rtl="0" eaLnBrk="1" latinLnBrk="0" hangingPunct="1">
            <a:defRPr sz="2160" kern="1200">
              <a:solidFill>
                <a:schemeClr val="tx1"/>
              </a:solidFill>
              <a:latin typeface="+mn-lt"/>
              <a:ea typeface="+mn-ea"/>
              <a:cs typeface="+mn-cs"/>
            </a:defRPr>
          </a:lvl1pPr>
          <a:lvl2pPr marL="548640" indent="0" algn="l" defTabSz="548640" rtl="0" eaLnBrk="1" latinLnBrk="0" hangingPunct="1">
            <a:defRPr sz="2160" kern="1200">
              <a:solidFill>
                <a:schemeClr val="tx1"/>
              </a:solidFill>
              <a:latin typeface="+mn-lt"/>
              <a:ea typeface="+mn-ea"/>
              <a:cs typeface="+mn-cs"/>
            </a:defRPr>
          </a:lvl2pPr>
          <a:lvl3pPr marL="1097280" indent="0" algn="l" defTabSz="548640" rtl="0" eaLnBrk="1" latinLnBrk="0" hangingPunct="1">
            <a:defRPr sz="2160" kern="1200">
              <a:solidFill>
                <a:schemeClr val="tx1"/>
              </a:solidFill>
              <a:latin typeface="+mn-lt"/>
              <a:ea typeface="+mn-ea"/>
              <a:cs typeface="+mn-cs"/>
            </a:defRPr>
          </a:lvl3pPr>
          <a:lvl4pPr marL="1645920" indent="0" algn="l" defTabSz="548640" rtl="0" eaLnBrk="1" latinLnBrk="0" hangingPunct="1">
            <a:defRPr sz="2160" kern="1200">
              <a:solidFill>
                <a:schemeClr val="tx1"/>
              </a:solidFill>
              <a:latin typeface="+mn-lt"/>
              <a:ea typeface="+mn-ea"/>
              <a:cs typeface="+mn-cs"/>
            </a:defRPr>
          </a:lvl4pPr>
          <a:lvl5pPr marL="2194560" indent="0" algn="l" defTabSz="548640" rtl="0" eaLnBrk="1" latinLnBrk="0" hangingPunct="1">
            <a:defRPr sz="2160" kern="1200">
              <a:solidFill>
                <a:schemeClr val="tx1"/>
              </a:solidFill>
              <a:latin typeface="+mn-lt"/>
              <a:ea typeface="+mn-ea"/>
              <a:cs typeface="+mn-cs"/>
            </a:defRPr>
          </a:lvl5pPr>
          <a:lvl6pPr marL="2743200" indent="0" algn="l" defTabSz="548640" rtl="0" eaLnBrk="1" latinLnBrk="0" hangingPunct="1">
            <a:defRPr sz="2160" kern="1200">
              <a:solidFill>
                <a:schemeClr val="tx1"/>
              </a:solidFill>
              <a:latin typeface="+mn-lt"/>
              <a:ea typeface="+mn-ea"/>
              <a:cs typeface="+mn-cs"/>
            </a:defRPr>
          </a:lvl6pPr>
          <a:lvl7pPr marL="3291840" indent="0" algn="l" defTabSz="548640" rtl="0" eaLnBrk="1" latinLnBrk="0" hangingPunct="1">
            <a:defRPr sz="2160" kern="1200">
              <a:solidFill>
                <a:schemeClr val="tx1"/>
              </a:solidFill>
              <a:latin typeface="+mn-lt"/>
              <a:ea typeface="+mn-ea"/>
              <a:cs typeface="+mn-cs"/>
            </a:defRPr>
          </a:lvl7pPr>
          <a:lvl8pPr marL="3840480" indent="0" algn="l" defTabSz="548640" rtl="0" eaLnBrk="1" latinLnBrk="0" hangingPunct="1">
            <a:defRPr sz="2160" kern="1200">
              <a:solidFill>
                <a:schemeClr val="tx1"/>
              </a:solidFill>
              <a:latin typeface="+mn-lt"/>
              <a:ea typeface="+mn-ea"/>
              <a:cs typeface="+mn-cs"/>
            </a:defRPr>
          </a:lvl8pPr>
          <a:lvl9pPr marL="4389120" indent="0" algn="l" defTabSz="548640" rtl="0" eaLnBrk="1" latinLnBrk="0" hangingPunct="1">
            <a:defRPr sz="2160" kern="1200">
              <a:solidFill>
                <a:schemeClr val="tx1"/>
              </a:solidFill>
              <a:latin typeface="+mn-lt"/>
              <a:ea typeface="+mn-ea"/>
              <a:cs typeface="+mn-cs"/>
            </a:defRPr>
          </a:lvl9pPr>
        </a:lstStyle>
        <a:p xmlns:a="http://schemas.openxmlformats.org/drawingml/2006/main">
          <a:pPr algn="ctr" eaLnBrk="0" hangingPunct="0">
            <a:defRPr/>
          </a:pPr>
          <a:r>
            <a:rPr lang="en-US" sz="1000" b="1" dirty="0">
              <a:solidFill>
                <a:schemeClr val="bg1"/>
              </a:solidFill>
              <a:latin typeface="Gill Sans MT" pitchFamily="34" charset="0"/>
            </a:rPr>
            <a:t>2021</a:t>
          </a:r>
        </a:p>
      </cdr:txBody>
    </cdr:sp>
  </cdr:relSizeAnchor>
  <cdr:relSizeAnchor xmlns:cdr="http://schemas.openxmlformats.org/drawingml/2006/chartDrawing">
    <cdr:from>
      <cdr:x>0.82293</cdr:x>
      <cdr:y>0.64467</cdr:y>
    </cdr:from>
    <cdr:to>
      <cdr:x>0.86201</cdr:x>
      <cdr:y>0.79086</cdr:y>
    </cdr:to>
    <cdr:sp macro="" textlink="">
      <cdr:nvSpPr>
        <cdr:cNvPr id="40" name="Text Box 7">
          <a:extLst xmlns:a="http://schemas.openxmlformats.org/drawingml/2006/main">
            <a:ext uri="{FF2B5EF4-FFF2-40B4-BE49-F238E27FC236}">
              <a16:creationId xmlns:a16="http://schemas.microsoft.com/office/drawing/2014/main" id="{CC8EF26D-3B0C-D4EA-3F88-7DF7322941FD}"/>
            </a:ext>
          </a:extLst>
        </cdr:cNvPr>
        <cdr:cNvSpPr txBox="1">
          <a:spLocks xmlns:a="http://schemas.openxmlformats.org/drawingml/2006/main" noChangeArrowheads="1"/>
        </cdr:cNvSpPr>
      </cdr:nvSpPr>
      <cdr:spPr bwMode="auto">
        <a:xfrm xmlns:a="http://schemas.openxmlformats.org/drawingml/2006/main">
          <a:off x="7130379" y="3225800"/>
          <a:ext cx="338554" cy="731520"/>
        </a:xfrm>
        <a:prstGeom xmlns:a="http://schemas.openxmlformats.org/drawingml/2006/main" prst="rect">
          <a:avLst/>
        </a:prstGeom>
        <a:noFill xmlns:a="http://schemas.openxmlformats.org/drawingml/2006/main"/>
        <a:ln xmlns:a="http://schemas.openxmlformats.org/drawingml/2006/main" w="19050">
          <a:noFill/>
          <a:miter lim="800000"/>
          <a:headEnd/>
          <a:tailEnd/>
        </a:ln>
        <a:effectLst xmlns:a="http://schemas.openxmlformats.org/drawingml/2006/main"/>
      </cdr:spPr>
      <cdr:txBody>
        <a:bodyPr xmlns:a="http://schemas.openxmlformats.org/drawingml/2006/main" vert="vert" wrap="square">
          <a:spAutoFit/>
        </a:bodyPr>
        <a:lstStyle xmlns:a="http://schemas.openxmlformats.org/drawingml/2006/main">
          <a:defPPr>
            <a:defRPr lang="en-US"/>
          </a:defPPr>
          <a:lvl1pPr marL="0" indent="0" algn="l" defTabSz="548640" rtl="0" eaLnBrk="1" latinLnBrk="0" hangingPunct="1">
            <a:defRPr sz="2160" kern="1200">
              <a:solidFill>
                <a:schemeClr val="tx1"/>
              </a:solidFill>
              <a:latin typeface="+mn-lt"/>
              <a:ea typeface="+mn-ea"/>
              <a:cs typeface="+mn-cs"/>
            </a:defRPr>
          </a:lvl1pPr>
          <a:lvl2pPr marL="548640" indent="0" algn="l" defTabSz="548640" rtl="0" eaLnBrk="1" latinLnBrk="0" hangingPunct="1">
            <a:defRPr sz="2160" kern="1200">
              <a:solidFill>
                <a:schemeClr val="tx1"/>
              </a:solidFill>
              <a:latin typeface="+mn-lt"/>
              <a:ea typeface="+mn-ea"/>
              <a:cs typeface="+mn-cs"/>
            </a:defRPr>
          </a:lvl2pPr>
          <a:lvl3pPr marL="1097280" indent="0" algn="l" defTabSz="548640" rtl="0" eaLnBrk="1" latinLnBrk="0" hangingPunct="1">
            <a:defRPr sz="2160" kern="1200">
              <a:solidFill>
                <a:schemeClr val="tx1"/>
              </a:solidFill>
              <a:latin typeface="+mn-lt"/>
              <a:ea typeface="+mn-ea"/>
              <a:cs typeface="+mn-cs"/>
            </a:defRPr>
          </a:lvl3pPr>
          <a:lvl4pPr marL="1645920" indent="0" algn="l" defTabSz="548640" rtl="0" eaLnBrk="1" latinLnBrk="0" hangingPunct="1">
            <a:defRPr sz="2160" kern="1200">
              <a:solidFill>
                <a:schemeClr val="tx1"/>
              </a:solidFill>
              <a:latin typeface="+mn-lt"/>
              <a:ea typeface="+mn-ea"/>
              <a:cs typeface="+mn-cs"/>
            </a:defRPr>
          </a:lvl4pPr>
          <a:lvl5pPr marL="2194560" indent="0" algn="l" defTabSz="548640" rtl="0" eaLnBrk="1" latinLnBrk="0" hangingPunct="1">
            <a:defRPr sz="2160" kern="1200">
              <a:solidFill>
                <a:schemeClr val="tx1"/>
              </a:solidFill>
              <a:latin typeface="+mn-lt"/>
              <a:ea typeface="+mn-ea"/>
              <a:cs typeface="+mn-cs"/>
            </a:defRPr>
          </a:lvl5pPr>
          <a:lvl6pPr marL="2743200" indent="0" algn="l" defTabSz="548640" rtl="0" eaLnBrk="1" latinLnBrk="0" hangingPunct="1">
            <a:defRPr sz="2160" kern="1200">
              <a:solidFill>
                <a:schemeClr val="tx1"/>
              </a:solidFill>
              <a:latin typeface="+mn-lt"/>
              <a:ea typeface="+mn-ea"/>
              <a:cs typeface="+mn-cs"/>
            </a:defRPr>
          </a:lvl6pPr>
          <a:lvl7pPr marL="3291840" indent="0" algn="l" defTabSz="548640" rtl="0" eaLnBrk="1" latinLnBrk="0" hangingPunct="1">
            <a:defRPr sz="2160" kern="1200">
              <a:solidFill>
                <a:schemeClr val="tx1"/>
              </a:solidFill>
              <a:latin typeface="+mn-lt"/>
              <a:ea typeface="+mn-ea"/>
              <a:cs typeface="+mn-cs"/>
            </a:defRPr>
          </a:lvl7pPr>
          <a:lvl8pPr marL="3840480" indent="0" algn="l" defTabSz="548640" rtl="0" eaLnBrk="1" latinLnBrk="0" hangingPunct="1">
            <a:defRPr sz="2160" kern="1200">
              <a:solidFill>
                <a:schemeClr val="tx1"/>
              </a:solidFill>
              <a:latin typeface="+mn-lt"/>
              <a:ea typeface="+mn-ea"/>
              <a:cs typeface="+mn-cs"/>
            </a:defRPr>
          </a:lvl8pPr>
          <a:lvl9pPr marL="4389120" indent="0" algn="l" defTabSz="548640" rtl="0" eaLnBrk="1" latinLnBrk="0" hangingPunct="1">
            <a:defRPr sz="2160" kern="1200">
              <a:solidFill>
                <a:schemeClr val="tx1"/>
              </a:solidFill>
              <a:latin typeface="+mn-lt"/>
              <a:ea typeface="+mn-ea"/>
              <a:cs typeface="+mn-cs"/>
            </a:defRPr>
          </a:lvl9pPr>
        </a:lstStyle>
        <a:p xmlns:a="http://schemas.openxmlformats.org/drawingml/2006/main">
          <a:pPr algn="ctr" eaLnBrk="0" hangingPunct="0">
            <a:defRPr/>
          </a:pPr>
          <a:r>
            <a:rPr lang="en-US" sz="1000" b="1" dirty="0">
              <a:solidFill>
                <a:schemeClr val="bg1"/>
              </a:solidFill>
              <a:latin typeface="Gill Sans MT" pitchFamily="34" charset="0"/>
            </a:rPr>
            <a:t>2022</a:t>
          </a:r>
        </a:p>
      </cdr:txBody>
    </cdr:sp>
  </cdr:relSizeAnchor>
  <cdr:relSizeAnchor xmlns:cdr="http://schemas.openxmlformats.org/drawingml/2006/chartDrawing">
    <cdr:from>
      <cdr:x>0.85811</cdr:x>
      <cdr:y>0.64467</cdr:y>
    </cdr:from>
    <cdr:to>
      <cdr:x>0.89719</cdr:x>
      <cdr:y>0.79086</cdr:y>
    </cdr:to>
    <cdr:sp macro="" textlink="">
      <cdr:nvSpPr>
        <cdr:cNvPr id="41" name="Text Box 7">
          <a:extLst xmlns:a="http://schemas.openxmlformats.org/drawingml/2006/main">
            <a:ext uri="{FF2B5EF4-FFF2-40B4-BE49-F238E27FC236}">
              <a16:creationId xmlns:a16="http://schemas.microsoft.com/office/drawing/2014/main" id="{1194BDCE-AD82-22DF-9279-0110D0D311EE}"/>
            </a:ext>
          </a:extLst>
        </cdr:cNvPr>
        <cdr:cNvSpPr txBox="1">
          <a:spLocks xmlns:a="http://schemas.openxmlformats.org/drawingml/2006/main" noChangeArrowheads="1"/>
        </cdr:cNvSpPr>
      </cdr:nvSpPr>
      <cdr:spPr bwMode="auto">
        <a:xfrm xmlns:a="http://schemas.openxmlformats.org/drawingml/2006/main">
          <a:off x="7435179" y="3225800"/>
          <a:ext cx="338554" cy="731520"/>
        </a:xfrm>
        <a:prstGeom xmlns:a="http://schemas.openxmlformats.org/drawingml/2006/main" prst="rect">
          <a:avLst/>
        </a:prstGeom>
        <a:noFill xmlns:a="http://schemas.openxmlformats.org/drawingml/2006/main"/>
        <a:ln xmlns:a="http://schemas.openxmlformats.org/drawingml/2006/main" w="19050">
          <a:noFill/>
          <a:miter lim="800000"/>
          <a:headEnd/>
          <a:tailEnd/>
        </a:ln>
        <a:effectLst xmlns:a="http://schemas.openxmlformats.org/drawingml/2006/main"/>
      </cdr:spPr>
      <cdr:txBody>
        <a:bodyPr xmlns:a="http://schemas.openxmlformats.org/drawingml/2006/main" vert="vert" wrap="square">
          <a:spAutoFit/>
        </a:bodyPr>
        <a:lstStyle xmlns:a="http://schemas.openxmlformats.org/drawingml/2006/main">
          <a:defPPr>
            <a:defRPr lang="en-US"/>
          </a:defPPr>
          <a:lvl1pPr marL="0" indent="0" algn="l" defTabSz="548640" rtl="0" eaLnBrk="1" latinLnBrk="0" hangingPunct="1">
            <a:defRPr sz="2160" kern="1200">
              <a:solidFill>
                <a:schemeClr val="tx1"/>
              </a:solidFill>
              <a:latin typeface="+mn-lt"/>
              <a:ea typeface="+mn-ea"/>
              <a:cs typeface="+mn-cs"/>
            </a:defRPr>
          </a:lvl1pPr>
          <a:lvl2pPr marL="548640" indent="0" algn="l" defTabSz="548640" rtl="0" eaLnBrk="1" latinLnBrk="0" hangingPunct="1">
            <a:defRPr sz="2160" kern="1200">
              <a:solidFill>
                <a:schemeClr val="tx1"/>
              </a:solidFill>
              <a:latin typeface="+mn-lt"/>
              <a:ea typeface="+mn-ea"/>
              <a:cs typeface="+mn-cs"/>
            </a:defRPr>
          </a:lvl2pPr>
          <a:lvl3pPr marL="1097280" indent="0" algn="l" defTabSz="548640" rtl="0" eaLnBrk="1" latinLnBrk="0" hangingPunct="1">
            <a:defRPr sz="2160" kern="1200">
              <a:solidFill>
                <a:schemeClr val="tx1"/>
              </a:solidFill>
              <a:latin typeface="+mn-lt"/>
              <a:ea typeface="+mn-ea"/>
              <a:cs typeface="+mn-cs"/>
            </a:defRPr>
          </a:lvl3pPr>
          <a:lvl4pPr marL="1645920" indent="0" algn="l" defTabSz="548640" rtl="0" eaLnBrk="1" latinLnBrk="0" hangingPunct="1">
            <a:defRPr sz="2160" kern="1200">
              <a:solidFill>
                <a:schemeClr val="tx1"/>
              </a:solidFill>
              <a:latin typeface="+mn-lt"/>
              <a:ea typeface="+mn-ea"/>
              <a:cs typeface="+mn-cs"/>
            </a:defRPr>
          </a:lvl4pPr>
          <a:lvl5pPr marL="2194560" indent="0" algn="l" defTabSz="548640" rtl="0" eaLnBrk="1" latinLnBrk="0" hangingPunct="1">
            <a:defRPr sz="2160" kern="1200">
              <a:solidFill>
                <a:schemeClr val="tx1"/>
              </a:solidFill>
              <a:latin typeface="+mn-lt"/>
              <a:ea typeface="+mn-ea"/>
              <a:cs typeface="+mn-cs"/>
            </a:defRPr>
          </a:lvl5pPr>
          <a:lvl6pPr marL="2743200" indent="0" algn="l" defTabSz="548640" rtl="0" eaLnBrk="1" latinLnBrk="0" hangingPunct="1">
            <a:defRPr sz="2160" kern="1200">
              <a:solidFill>
                <a:schemeClr val="tx1"/>
              </a:solidFill>
              <a:latin typeface="+mn-lt"/>
              <a:ea typeface="+mn-ea"/>
              <a:cs typeface="+mn-cs"/>
            </a:defRPr>
          </a:lvl6pPr>
          <a:lvl7pPr marL="3291840" indent="0" algn="l" defTabSz="548640" rtl="0" eaLnBrk="1" latinLnBrk="0" hangingPunct="1">
            <a:defRPr sz="2160" kern="1200">
              <a:solidFill>
                <a:schemeClr val="tx1"/>
              </a:solidFill>
              <a:latin typeface="+mn-lt"/>
              <a:ea typeface="+mn-ea"/>
              <a:cs typeface="+mn-cs"/>
            </a:defRPr>
          </a:lvl7pPr>
          <a:lvl8pPr marL="3840480" indent="0" algn="l" defTabSz="548640" rtl="0" eaLnBrk="1" latinLnBrk="0" hangingPunct="1">
            <a:defRPr sz="2160" kern="1200">
              <a:solidFill>
                <a:schemeClr val="tx1"/>
              </a:solidFill>
              <a:latin typeface="+mn-lt"/>
              <a:ea typeface="+mn-ea"/>
              <a:cs typeface="+mn-cs"/>
            </a:defRPr>
          </a:lvl8pPr>
          <a:lvl9pPr marL="4389120" indent="0" algn="l" defTabSz="548640" rtl="0" eaLnBrk="1" latinLnBrk="0" hangingPunct="1">
            <a:defRPr sz="2160" kern="1200">
              <a:solidFill>
                <a:schemeClr val="tx1"/>
              </a:solidFill>
              <a:latin typeface="+mn-lt"/>
              <a:ea typeface="+mn-ea"/>
              <a:cs typeface="+mn-cs"/>
            </a:defRPr>
          </a:lvl9pPr>
        </a:lstStyle>
        <a:p xmlns:a="http://schemas.openxmlformats.org/drawingml/2006/main">
          <a:pPr algn="ctr" eaLnBrk="0" hangingPunct="0">
            <a:defRPr/>
          </a:pPr>
          <a:r>
            <a:rPr lang="en-US" sz="1000" b="1" dirty="0">
              <a:solidFill>
                <a:schemeClr val="bg1"/>
              </a:solidFill>
              <a:latin typeface="Gill Sans MT" pitchFamily="34" charset="0"/>
            </a:rPr>
            <a:t>2023</a:t>
          </a:r>
        </a:p>
      </cdr:txBody>
    </cdr:sp>
  </cdr:relSizeAnchor>
  <cdr:relSizeAnchor xmlns:cdr="http://schemas.openxmlformats.org/drawingml/2006/chartDrawing">
    <cdr:from>
      <cdr:x>0.89061</cdr:x>
      <cdr:y>0.64467</cdr:y>
    </cdr:from>
    <cdr:to>
      <cdr:x>0.92969</cdr:x>
      <cdr:y>0.79086</cdr:y>
    </cdr:to>
    <cdr:sp macro="" textlink="">
      <cdr:nvSpPr>
        <cdr:cNvPr id="42" name="Text Box 7">
          <a:extLst xmlns:a="http://schemas.openxmlformats.org/drawingml/2006/main">
            <a:ext uri="{FF2B5EF4-FFF2-40B4-BE49-F238E27FC236}">
              <a16:creationId xmlns:a16="http://schemas.microsoft.com/office/drawing/2014/main" id="{B15B81EB-541F-BA0B-0E07-36D67E9CE50B}"/>
            </a:ext>
          </a:extLst>
        </cdr:cNvPr>
        <cdr:cNvSpPr txBox="1">
          <a:spLocks xmlns:a="http://schemas.openxmlformats.org/drawingml/2006/main" noChangeArrowheads="1"/>
        </cdr:cNvSpPr>
      </cdr:nvSpPr>
      <cdr:spPr bwMode="auto">
        <a:xfrm xmlns:a="http://schemas.openxmlformats.org/drawingml/2006/main">
          <a:off x="7716789" y="3225800"/>
          <a:ext cx="338554" cy="731520"/>
        </a:xfrm>
        <a:prstGeom xmlns:a="http://schemas.openxmlformats.org/drawingml/2006/main" prst="rect">
          <a:avLst/>
        </a:prstGeom>
        <a:noFill xmlns:a="http://schemas.openxmlformats.org/drawingml/2006/main"/>
        <a:ln xmlns:a="http://schemas.openxmlformats.org/drawingml/2006/main" w="19050">
          <a:noFill/>
          <a:miter lim="800000"/>
          <a:headEnd/>
          <a:tailEnd/>
        </a:ln>
        <a:effectLst xmlns:a="http://schemas.openxmlformats.org/drawingml/2006/main"/>
      </cdr:spPr>
      <cdr:txBody>
        <a:bodyPr xmlns:a="http://schemas.openxmlformats.org/drawingml/2006/main" vert="vert" wrap="square">
          <a:spAutoFit/>
        </a:bodyPr>
        <a:lstStyle xmlns:a="http://schemas.openxmlformats.org/drawingml/2006/main">
          <a:defPPr>
            <a:defRPr lang="en-US"/>
          </a:defPPr>
          <a:lvl1pPr marL="0" indent="0" algn="l" defTabSz="548640" rtl="0" eaLnBrk="1" latinLnBrk="0" hangingPunct="1">
            <a:defRPr sz="2160" kern="1200">
              <a:solidFill>
                <a:schemeClr val="tx1"/>
              </a:solidFill>
              <a:latin typeface="+mn-lt"/>
              <a:ea typeface="+mn-ea"/>
              <a:cs typeface="+mn-cs"/>
            </a:defRPr>
          </a:lvl1pPr>
          <a:lvl2pPr marL="548640" indent="0" algn="l" defTabSz="548640" rtl="0" eaLnBrk="1" latinLnBrk="0" hangingPunct="1">
            <a:defRPr sz="2160" kern="1200">
              <a:solidFill>
                <a:schemeClr val="tx1"/>
              </a:solidFill>
              <a:latin typeface="+mn-lt"/>
              <a:ea typeface="+mn-ea"/>
              <a:cs typeface="+mn-cs"/>
            </a:defRPr>
          </a:lvl2pPr>
          <a:lvl3pPr marL="1097280" indent="0" algn="l" defTabSz="548640" rtl="0" eaLnBrk="1" latinLnBrk="0" hangingPunct="1">
            <a:defRPr sz="2160" kern="1200">
              <a:solidFill>
                <a:schemeClr val="tx1"/>
              </a:solidFill>
              <a:latin typeface="+mn-lt"/>
              <a:ea typeface="+mn-ea"/>
              <a:cs typeface="+mn-cs"/>
            </a:defRPr>
          </a:lvl3pPr>
          <a:lvl4pPr marL="1645920" indent="0" algn="l" defTabSz="548640" rtl="0" eaLnBrk="1" latinLnBrk="0" hangingPunct="1">
            <a:defRPr sz="2160" kern="1200">
              <a:solidFill>
                <a:schemeClr val="tx1"/>
              </a:solidFill>
              <a:latin typeface="+mn-lt"/>
              <a:ea typeface="+mn-ea"/>
              <a:cs typeface="+mn-cs"/>
            </a:defRPr>
          </a:lvl4pPr>
          <a:lvl5pPr marL="2194560" indent="0" algn="l" defTabSz="548640" rtl="0" eaLnBrk="1" latinLnBrk="0" hangingPunct="1">
            <a:defRPr sz="2160" kern="1200">
              <a:solidFill>
                <a:schemeClr val="tx1"/>
              </a:solidFill>
              <a:latin typeface="+mn-lt"/>
              <a:ea typeface="+mn-ea"/>
              <a:cs typeface="+mn-cs"/>
            </a:defRPr>
          </a:lvl5pPr>
          <a:lvl6pPr marL="2743200" indent="0" algn="l" defTabSz="548640" rtl="0" eaLnBrk="1" latinLnBrk="0" hangingPunct="1">
            <a:defRPr sz="2160" kern="1200">
              <a:solidFill>
                <a:schemeClr val="tx1"/>
              </a:solidFill>
              <a:latin typeface="+mn-lt"/>
              <a:ea typeface="+mn-ea"/>
              <a:cs typeface="+mn-cs"/>
            </a:defRPr>
          </a:lvl6pPr>
          <a:lvl7pPr marL="3291840" indent="0" algn="l" defTabSz="548640" rtl="0" eaLnBrk="1" latinLnBrk="0" hangingPunct="1">
            <a:defRPr sz="2160" kern="1200">
              <a:solidFill>
                <a:schemeClr val="tx1"/>
              </a:solidFill>
              <a:latin typeface="+mn-lt"/>
              <a:ea typeface="+mn-ea"/>
              <a:cs typeface="+mn-cs"/>
            </a:defRPr>
          </a:lvl7pPr>
          <a:lvl8pPr marL="3840480" indent="0" algn="l" defTabSz="548640" rtl="0" eaLnBrk="1" latinLnBrk="0" hangingPunct="1">
            <a:defRPr sz="2160" kern="1200">
              <a:solidFill>
                <a:schemeClr val="tx1"/>
              </a:solidFill>
              <a:latin typeface="+mn-lt"/>
              <a:ea typeface="+mn-ea"/>
              <a:cs typeface="+mn-cs"/>
            </a:defRPr>
          </a:lvl8pPr>
          <a:lvl9pPr marL="4389120" indent="0" algn="l" defTabSz="548640" rtl="0" eaLnBrk="1" latinLnBrk="0" hangingPunct="1">
            <a:defRPr sz="2160" kern="1200">
              <a:solidFill>
                <a:schemeClr val="tx1"/>
              </a:solidFill>
              <a:latin typeface="+mn-lt"/>
              <a:ea typeface="+mn-ea"/>
              <a:cs typeface="+mn-cs"/>
            </a:defRPr>
          </a:lvl9pPr>
        </a:lstStyle>
        <a:p xmlns:a="http://schemas.openxmlformats.org/drawingml/2006/main">
          <a:pPr algn="ctr" eaLnBrk="0" hangingPunct="0">
            <a:defRPr/>
          </a:pPr>
          <a:r>
            <a:rPr lang="en-US" sz="1000" b="1" dirty="0">
              <a:solidFill>
                <a:schemeClr val="bg1"/>
              </a:solidFill>
              <a:latin typeface="Gill Sans MT" pitchFamily="34" charset="0"/>
            </a:rPr>
            <a:t>2024</a:t>
          </a:r>
        </a:p>
      </cdr:txBody>
    </cdr:sp>
  </cdr:relSizeAnchor>
  <cdr:relSizeAnchor xmlns:cdr="http://schemas.openxmlformats.org/drawingml/2006/chartDrawing">
    <cdr:from>
      <cdr:x>0.92287</cdr:x>
      <cdr:y>0.64467</cdr:y>
    </cdr:from>
    <cdr:to>
      <cdr:x>0.96194</cdr:x>
      <cdr:y>0.79086</cdr:y>
    </cdr:to>
    <cdr:sp macro="" textlink="">
      <cdr:nvSpPr>
        <cdr:cNvPr id="43" name="Text Box 7">
          <a:extLst xmlns:a="http://schemas.openxmlformats.org/drawingml/2006/main">
            <a:ext uri="{FF2B5EF4-FFF2-40B4-BE49-F238E27FC236}">
              <a16:creationId xmlns:a16="http://schemas.microsoft.com/office/drawing/2014/main" id="{6EC5E3DD-90B5-E77B-C35F-93ECBD74F80C}"/>
            </a:ext>
          </a:extLst>
        </cdr:cNvPr>
        <cdr:cNvSpPr txBox="1">
          <a:spLocks xmlns:a="http://schemas.openxmlformats.org/drawingml/2006/main" noChangeArrowheads="1"/>
        </cdr:cNvSpPr>
      </cdr:nvSpPr>
      <cdr:spPr bwMode="auto">
        <a:xfrm xmlns:a="http://schemas.openxmlformats.org/drawingml/2006/main">
          <a:off x="7996237" y="3225800"/>
          <a:ext cx="338554" cy="731520"/>
        </a:xfrm>
        <a:prstGeom xmlns:a="http://schemas.openxmlformats.org/drawingml/2006/main" prst="rect">
          <a:avLst/>
        </a:prstGeom>
        <a:noFill xmlns:a="http://schemas.openxmlformats.org/drawingml/2006/main"/>
        <a:ln xmlns:a="http://schemas.openxmlformats.org/drawingml/2006/main" w="19050">
          <a:noFill/>
          <a:miter lim="800000"/>
          <a:headEnd/>
          <a:tailEnd/>
        </a:ln>
        <a:effectLst xmlns:a="http://schemas.openxmlformats.org/drawingml/2006/main"/>
      </cdr:spPr>
      <cdr:txBody>
        <a:bodyPr xmlns:a="http://schemas.openxmlformats.org/drawingml/2006/main" vert="vert" wrap="square">
          <a:spAutoFit/>
        </a:bodyPr>
        <a:lstStyle xmlns:a="http://schemas.openxmlformats.org/drawingml/2006/main">
          <a:defPPr>
            <a:defRPr lang="en-US"/>
          </a:defPPr>
          <a:lvl1pPr marL="0" indent="0" algn="l" defTabSz="548640" rtl="0" eaLnBrk="1" latinLnBrk="0" hangingPunct="1">
            <a:defRPr sz="2160" kern="1200">
              <a:solidFill>
                <a:schemeClr val="tx1"/>
              </a:solidFill>
              <a:latin typeface="+mn-lt"/>
              <a:ea typeface="+mn-ea"/>
              <a:cs typeface="+mn-cs"/>
            </a:defRPr>
          </a:lvl1pPr>
          <a:lvl2pPr marL="548640" indent="0" algn="l" defTabSz="548640" rtl="0" eaLnBrk="1" latinLnBrk="0" hangingPunct="1">
            <a:defRPr sz="2160" kern="1200">
              <a:solidFill>
                <a:schemeClr val="tx1"/>
              </a:solidFill>
              <a:latin typeface="+mn-lt"/>
              <a:ea typeface="+mn-ea"/>
              <a:cs typeface="+mn-cs"/>
            </a:defRPr>
          </a:lvl2pPr>
          <a:lvl3pPr marL="1097280" indent="0" algn="l" defTabSz="548640" rtl="0" eaLnBrk="1" latinLnBrk="0" hangingPunct="1">
            <a:defRPr sz="2160" kern="1200">
              <a:solidFill>
                <a:schemeClr val="tx1"/>
              </a:solidFill>
              <a:latin typeface="+mn-lt"/>
              <a:ea typeface="+mn-ea"/>
              <a:cs typeface="+mn-cs"/>
            </a:defRPr>
          </a:lvl3pPr>
          <a:lvl4pPr marL="1645920" indent="0" algn="l" defTabSz="548640" rtl="0" eaLnBrk="1" latinLnBrk="0" hangingPunct="1">
            <a:defRPr sz="2160" kern="1200">
              <a:solidFill>
                <a:schemeClr val="tx1"/>
              </a:solidFill>
              <a:latin typeface="+mn-lt"/>
              <a:ea typeface="+mn-ea"/>
              <a:cs typeface="+mn-cs"/>
            </a:defRPr>
          </a:lvl4pPr>
          <a:lvl5pPr marL="2194560" indent="0" algn="l" defTabSz="548640" rtl="0" eaLnBrk="1" latinLnBrk="0" hangingPunct="1">
            <a:defRPr sz="2160" kern="1200">
              <a:solidFill>
                <a:schemeClr val="tx1"/>
              </a:solidFill>
              <a:latin typeface="+mn-lt"/>
              <a:ea typeface="+mn-ea"/>
              <a:cs typeface="+mn-cs"/>
            </a:defRPr>
          </a:lvl5pPr>
          <a:lvl6pPr marL="2743200" indent="0" algn="l" defTabSz="548640" rtl="0" eaLnBrk="1" latinLnBrk="0" hangingPunct="1">
            <a:defRPr sz="2160" kern="1200">
              <a:solidFill>
                <a:schemeClr val="tx1"/>
              </a:solidFill>
              <a:latin typeface="+mn-lt"/>
              <a:ea typeface="+mn-ea"/>
              <a:cs typeface="+mn-cs"/>
            </a:defRPr>
          </a:lvl6pPr>
          <a:lvl7pPr marL="3291840" indent="0" algn="l" defTabSz="548640" rtl="0" eaLnBrk="1" latinLnBrk="0" hangingPunct="1">
            <a:defRPr sz="2160" kern="1200">
              <a:solidFill>
                <a:schemeClr val="tx1"/>
              </a:solidFill>
              <a:latin typeface="+mn-lt"/>
              <a:ea typeface="+mn-ea"/>
              <a:cs typeface="+mn-cs"/>
            </a:defRPr>
          </a:lvl7pPr>
          <a:lvl8pPr marL="3840480" indent="0" algn="l" defTabSz="548640" rtl="0" eaLnBrk="1" latinLnBrk="0" hangingPunct="1">
            <a:defRPr sz="2160" kern="1200">
              <a:solidFill>
                <a:schemeClr val="tx1"/>
              </a:solidFill>
              <a:latin typeface="+mn-lt"/>
              <a:ea typeface="+mn-ea"/>
              <a:cs typeface="+mn-cs"/>
            </a:defRPr>
          </a:lvl8pPr>
          <a:lvl9pPr marL="4389120" indent="0" algn="l" defTabSz="548640" rtl="0" eaLnBrk="1" latinLnBrk="0" hangingPunct="1">
            <a:defRPr sz="2160" kern="1200">
              <a:solidFill>
                <a:schemeClr val="tx1"/>
              </a:solidFill>
              <a:latin typeface="+mn-lt"/>
              <a:ea typeface="+mn-ea"/>
              <a:cs typeface="+mn-cs"/>
            </a:defRPr>
          </a:lvl9pPr>
        </a:lstStyle>
        <a:p xmlns:a="http://schemas.openxmlformats.org/drawingml/2006/main">
          <a:pPr algn="ctr" eaLnBrk="0" hangingPunct="0">
            <a:defRPr/>
          </a:pPr>
          <a:r>
            <a:rPr lang="en-US" sz="1000" b="1" dirty="0">
              <a:solidFill>
                <a:schemeClr val="bg1"/>
              </a:solidFill>
              <a:latin typeface="Gill Sans MT" pitchFamily="34" charset="0"/>
            </a:rPr>
            <a:t>2025</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143375" y="0"/>
            <a:ext cx="3170238" cy="479425"/>
          </a:xfrm>
          <a:prstGeom prst="rect">
            <a:avLst/>
          </a:prstGeom>
        </p:spPr>
        <p:txBody>
          <a:bodyPr vert="horz" lIns="91440" tIns="45720" rIns="91440" bIns="45720" rtlCol="0"/>
          <a:lstStyle>
            <a:lvl1pPr algn="r">
              <a:defRPr sz="1200"/>
            </a:lvl1pPr>
          </a:lstStyle>
          <a:p>
            <a:fld id="{6E020A0B-24B9-438E-9442-9B3DD35DF844}" type="datetimeFigureOut">
              <a:rPr lang="en-US" smtClean="0"/>
              <a:t>11/5/2025</a:t>
            </a:fld>
            <a:endParaRPr lang="en-US"/>
          </a:p>
        </p:txBody>
      </p:sp>
      <p:sp>
        <p:nvSpPr>
          <p:cNvPr id="4" name="Footer Placeholder 3"/>
          <p:cNvSpPr>
            <a:spLocks noGrp="1"/>
          </p:cNvSpPr>
          <p:nvPr>
            <p:ph type="ftr" sz="quarter" idx="2"/>
          </p:nvPr>
        </p:nvSpPr>
        <p:spPr>
          <a:xfrm>
            <a:off x="0" y="9120188"/>
            <a:ext cx="3170238" cy="4794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lIns="91440" tIns="45720" rIns="91440" bIns="45720" rtlCol="0" anchor="b"/>
          <a:lstStyle>
            <a:lvl1pPr algn="r">
              <a:defRPr sz="1200"/>
            </a:lvl1pPr>
          </a:lstStyle>
          <a:p>
            <a:fld id="{3AFCDF61-8D68-4A51-B316-75E72A7A8418}" type="slidenum">
              <a:rPr lang="en-US" smtClean="0"/>
              <a:t>‹#›</a:t>
            </a:fld>
            <a:endParaRPr lang="en-US"/>
          </a:p>
        </p:txBody>
      </p:sp>
    </p:spTree>
    <p:extLst>
      <p:ext uri="{BB962C8B-B14F-4D97-AF65-F5344CB8AC3E}">
        <p14:creationId xmlns:p14="http://schemas.microsoft.com/office/powerpoint/2010/main" val="41002162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169921" cy="479570"/>
          </a:xfrm>
          <a:prstGeom prst="rect">
            <a:avLst/>
          </a:prstGeom>
        </p:spPr>
        <p:txBody>
          <a:bodyPr vert="horz" lIns="94725" tIns="47362" rIns="94725" bIns="47362" rtlCol="0"/>
          <a:lstStyle>
            <a:lvl1pPr algn="l">
              <a:defRPr sz="1200"/>
            </a:lvl1pPr>
          </a:lstStyle>
          <a:p>
            <a:endParaRPr lang="en-US" dirty="0"/>
          </a:p>
        </p:txBody>
      </p:sp>
      <p:sp>
        <p:nvSpPr>
          <p:cNvPr id="3" name="Date Placeholder 2"/>
          <p:cNvSpPr>
            <a:spLocks noGrp="1"/>
          </p:cNvSpPr>
          <p:nvPr>
            <p:ph type="dt" idx="1"/>
          </p:nvPr>
        </p:nvSpPr>
        <p:spPr>
          <a:xfrm>
            <a:off x="4143588" y="0"/>
            <a:ext cx="3169921" cy="479570"/>
          </a:xfrm>
          <a:prstGeom prst="rect">
            <a:avLst/>
          </a:prstGeom>
        </p:spPr>
        <p:txBody>
          <a:bodyPr vert="horz" lIns="94725" tIns="47362" rIns="94725" bIns="47362" rtlCol="0"/>
          <a:lstStyle>
            <a:lvl1pPr algn="r">
              <a:defRPr sz="1200"/>
            </a:lvl1pPr>
          </a:lstStyle>
          <a:p>
            <a:fld id="{0626A4AB-D252-4141-ACE1-68425BBEC087}" type="datetimeFigureOut">
              <a:rPr lang="en-US" smtClean="0"/>
              <a:pPr/>
              <a:t>11/5/2025</a:t>
            </a:fld>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4725" tIns="47362" rIns="94725" bIns="47362" rtlCol="0" anchor="ctr"/>
          <a:lstStyle/>
          <a:p>
            <a:endParaRPr lang="en-US" dirty="0"/>
          </a:p>
        </p:txBody>
      </p:sp>
      <p:sp>
        <p:nvSpPr>
          <p:cNvPr id="5" name="Notes Placeholder 4"/>
          <p:cNvSpPr>
            <a:spLocks noGrp="1"/>
          </p:cNvSpPr>
          <p:nvPr>
            <p:ph type="body" sz="quarter" idx="3"/>
          </p:nvPr>
        </p:nvSpPr>
        <p:spPr>
          <a:xfrm>
            <a:off x="731521" y="4559998"/>
            <a:ext cx="5852160" cy="4321031"/>
          </a:xfrm>
          <a:prstGeom prst="rect">
            <a:avLst/>
          </a:prstGeom>
        </p:spPr>
        <p:txBody>
          <a:bodyPr vert="horz" lIns="94725" tIns="47362" rIns="94725" bIns="473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9119994"/>
            <a:ext cx="3169921" cy="479570"/>
          </a:xfrm>
          <a:prstGeom prst="rect">
            <a:avLst/>
          </a:prstGeom>
        </p:spPr>
        <p:txBody>
          <a:bodyPr vert="horz" lIns="94725" tIns="47362" rIns="94725" bIns="47362" rtlCol="0" anchor="b"/>
          <a:lstStyle>
            <a:lvl1pPr algn="l">
              <a:defRPr sz="1200"/>
            </a:lvl1pPr>
          </a:lstStyle>
          <a:p>
            <a:endParaRPr lang="en-US" dirty="0"/>
          </a:p>
        </p:txBody>
      </p:sp>
      <p:sp>
        <p:nvSpPr>
          <p:cNvPr id="7" name="Slide Number Placeholder 6"/>
          <p:cNvSpPr>
            <a:spLocks noGrp="1"/>
          </p:cNvSpPr>
          <p:nvPr>
            <p:ph type="sldNum" sz="quarter" idx="5"/>
          </p:nvPr>
        </p:nvSpPr>
        <p:spPr>
          <a:xfrm>
            <a:off x="4143588" y="9119994"/>
            <a:ext cx="3169921" cy="479570"/>
          </a:xfrm>
          <a:prstGeom prst="rect">
            <a:avLst/>
          </a:prstGeom>
        </p:spPr>
        <p:txBody>
          <a:bodyPr vert="horz" lIns="94725" tIns="47362" rIns="94725" bIns="47362" rtlCol="0" anchor="b"/>
          <a:lstStyle>
            <a:lvl1pPr algn="r">
              <a:defRPr sz="1200"/>
            </a:lvl1pPr>
          </a:lstStyle>
          <a:p>
            <a:fld id="{726AD562-5523-43BA-8761-14FBAAD6F6F5}" type="slidenum">
              <a:rPr lang="en-US" smtClean="0"/>
              <a:pPr/>
              <a:t>‹#›</a:t>
            </a:fld>
            <a:endParaRPr lang="en-US" dirty="0"/>
          </a:p>
        </p:txBody>
      </p:sp>
    </p:spTree>
    <p:extLst>
      <p:ext uri="{BB962C8B-B14F-4D97-AF65-F5344CB8AC3E}">
        <p14:creationId xmlns:p14="http://schemas.microsoft.com/office/powerpoint/2010/main" val="30198389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BAD44F-05D5-7047-95CD-97C135C0C177}" type="slidenum">
              <a:rPr lang="en-US" smtClean="0"/>
              <a:t>1</a:t>
            </a:fld>
            <a:endParaRPr lang="en-US" dirty="0"/>
          </a:p>
        </p:txBody>
      </p:sp>
    </p:spTree>
    <p:extLst>
      <p:ext uri="{BB962C8B-B14F-4D97-AF65-F5344CB8AC3E}">
        <p14:creationId xmlns:p14="http://schemas.microsoft.com/office/powerpoint/2010/main" val="19535421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DB32BC-79B2-6C1C-FBA7-BE61366BF0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68C72B-571C-A1F2-F839-F7682B1F73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EDF5C4-735F-98EC-3C54-622048155634}"/>
              </a:ext>
            </a:extLst>
          </p:cNvPr>
          <p:cNvSpPr>
            <a:spLocks noGrp="1"/>
          </p:cNvSpPr>
          <p:nvPr>
            <p:ph type="body" idx="1"/>
          </p:nvPr>
        </p:nvSpPr>
        <p:spPr/>
        <p:txBody>
          <a:bodyPr/>
          <a:lstStyle/>
          <a:p>
            <a:r>
              <a:rPr lang="en-US" dirty="0"/>
              <a:t>2002 to 2004: Increase</a:t>
            </a:r>
          </a:p>
          <a:p>
            <a:r>
              <a:rPr lang="en-US" dirty="0"/>
              <a:t>2005 to 2010: Decrease</a:t>
            </a:r>
          </a:p>
          <a:p>
            <a:r>
              <a:rPr lang="en-US" dirty="0"/>
              <a:t>2011 to 2021: Increase</a:t>
            </a:r>
          </a:p>
          <a:p>
            <a:r>
              <a:rPr lang="en-US" dirty="0"/>
              <a:t>2022 to 2024: Decrease</a:t>
            </a:r>
          </a:p>
        </p:txBody>
      </p:sp>
      <p:sp>
        <p:nvSpPr>
          <p:cNvPr id="4" name="Slide Number Placeholder 3">
            <a:extLst>
              <a:ext uri="{FF2B5EF4-FFF2-40B4-BE49-F238E27FC236}">
                <a16:creationId xmlns:a16="http://schemas.microsoft.com/office/drawing/2014/main" id="{0FD744BA-F5D5-FD96-CA89-672B44BC93E3}"/>
              </a:ext>
            </a:extLst>
          </p:cNvPr>
          <p:cNvSpPr>
            <a:spLocks noGrp="1"/>
          </p:cNvSpPr>
          <p:nvPr>
            <p:ph type="sldNum" sz="quarter" idx="5"/>
          </p:nvPr>
        </p:nvSpPr>
        <p:spPr/>
        <p:txBody>
          <a:bodyPr/>
          <a:lstStyle/>
          <a:p>
            <a:fld id="{726AD562-5523-43BA-8761-14FBAAD6F6F5}" type="slidenum">
              <a:rPr lang="en-US" smtClean="0"/>
              <a:pPr/>
              <a:t>24</a:t>
            </a:fld>
            <a:endParaRPr lang="en-US" dirty="0"/>
          </a:p>
        </p:txBody>
      </p:sp>
    </p:spTree>
    <p:extLst>
      <p:ext uri="{BB962C8B-B14F-4D97-AF65-F5344CB8AC3E}">
        <p14:creationId xmlns:p14="http://schemas.microsoft.com/office/powerpoint/2010/main" val="31644201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7651A6-72FC-D538-D2C7-9D89737BC1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E2630C-17CB-2BFA-0AC1-9F63275F1C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C5FB24-19A1-4490-7D8B-BF5D1CD5ED10}"/>
              </a:ext>
            </a:extLst>
          </p:cNvPr>
          <p:cNvSpPr>
            <a:spLocks noGrp="1"/>
          </p:cNvSpPr>
          <p:nvPr>
            <p:ph type="body" idx="1"/>
          </p:nvPr>
        </p:nvSpPr>
        <p:spPr/>
        <p:txBody>
          <a:bodyPr/>
          <a:lstStyle/>
          <a:p>
            <a:r>
              <a:rPr lang="en-US" dirty="0"/>
              <a:t>2002 to 2004: Increase</a:t>
            </a:r>
          </a:p>
          <a:p>
            <a:r>
              <a:rPr lang="en-US" dirty="0"/>
              <a:t>2005 to 2010: Decrease</a:t>
            </a:r>
          </a:p>
          <a:p>
            <a:r>
              <a:rPr lang="en-US" dirty="0"/>
              <a:t>2011 to 2021: Increase</a:t>
            </a:r>
          </a:p>
          <a:p>
            <a:r>
              <a:rPr lang="en-US" dirty="0"/>
              <a:t>2022 to 2024: Decrease</a:t>
            </a:r>
          </a:p>
        </p:txBody>
      </p:sp>
      <p:sp>
        <p:nvSpPr>
          <p:cNvPr id="4" name="Slide Number Placeholder 3">
            <a:extLst>
              <a:ext uri="{FF2B5EF4-FFF2-40B4-BE49-F238E27FC236}">
                <a16:creationId xmlns:a16="http://schemas.microsoft.com/office/drawing/2014/main" id="{D2357CF5-F87B-26D3-2E50-5B3EE6116B83}"/>
              </a:ext>
            </a:extLst>
          </p:cNvPr>
          <p:cNvSpPr>
            <a:spLocks noGrp="1"/>
          </p:cNvSpPr>
          <p:nvPr>
            <p:ph type="sldNum" sz="quarter" idx="5"/>
          </p:nvPr>
        </p:nvSpPr>
        <p:spPr/>
        <p:txBody>
          <a:bodyPr/>
          <a:lstStyle/>
          <a:p>
            <a:fld id="{726AD562-5523-43BA-8761-14FBAAD6F6F5}" type="slidenum">
              <a:rPr lang="en-US" smtClean="0"/>
              <a:pPr/>
              <a:t>25</a:t>
            </a:fld>
            <a:endParaRPr lang="en-US" dirty="0"/>
          </a:p>
        </p:txBody>
      </p:sp>
    </p:spTree>
    <p:extLst>
      <p:ext uri="{BB962C8B-B14F-4D97-AF65-F5344CB8AC3E}">
        <p14:creationId xmlns:p14="http://schemas.microsoft.com/office/powerpoint/2010/main" val="27346085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0C518D-5579-60C1-2B1E-2A7A89F013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5B48BB-D270-F19D-F132-61E0157036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283289-9BB9-911D-03E2-27F15BF2A538}"/>
              </a:ext>
            </a:extLst>
          </p:cNvPr>
          <p:cNvSpPr>
            <a:spLocks noGrp="1"/>
          </p:cNvSpPr>
          <p:nvPr>
            <p:ph type="body" idx="1"/>
          </p:nvPr>
        </p:nvSpPr>
        <p:spPr/>
        <p:txBody>
          <a:bodyPr/>
          <a:lstStyle/>
          <a:p>
            <a:r>
              <a:rPr lang="en-US" dirty="0"/>
              <a:t>2002 to 2004: Increase</a:t>
            </a:r>
          </a:p>
          <a:p>
            <a:r>
              <a:rPr lang="en-US" dirty="0"/>
              <a:t>2005 to 2010: Decrease</a:t>
            </a:r>
          </a:p>
          <a:p>
            <a:r>
              <a:rPr lang="en-US" dirty="0"/>
              <a:t>2011 to 2021: Increase</a:t>
            </a:r>
          </a:p>
          <a:p>
            <a:r>
              <a:rPr lang="en-US" dirty="0"/>
              <a:t>2022 to 2024: Decrease</a:t>
            </a:r>
          </a:p>
        </p:txBody>
      </p:sp>
      <p:sp>
        <p:nvSpPr>
          <p:cNvPr id="4" name="Slide Number Placeholder 3">
            <a:extLst>
              <a:ext uri="{FF2B5EF4-FFF2-40B4-BE49-F238E27FC236}">
                <a16:creationId xmlns:a16="http://schemas.microsoft.com/office/drawing/2014/main" id="{E681BFC3-F5FC-6844-1F64-C90797C29FD8}"/>
              </a:ext>
            </a:extLst>
          </p:cNvPr>
          <p:cNvSpPr>
            <a:spLocks noGrp="1"/>
          </p:cNvSpPr>
          <p:nvPr>
            <p:ph type="sldNum" sz="quarter" idx="5"/>
          </p:nvPr>
        </p:nvSpPr>
        <p:spPr/>
        <p:txBody>
          <a:bodyPr/>
          <a:lstStyle/>
          <a:p>
            <a:fld id="{726AD562-5523-43BA-8761-14FBAAD6F6F5}" type="slidenum">
              <a:rPr lang="en-US" smtClean="0"/>
              <a:pPr/>
              <a:t>26</a:t>
            </a:fld>
            <a:endParaRPr lang="en-US" dirty="0"/>
          </a:p>
        </p:txBody>
      </p:sp>
    </p:spTree>
    <p:extLst>
      <p:ext uri="{BB962C8B-B14F-4D97-AF65-F5344CB8AC3E}">
        <p14:creationId xmlns:p14="http://schemas.microsoft.com/office/powerpoint/2010/main" val="27026290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Define past-30-day prevalence.</a:t>
            </a:r>
          </a:p>
          <a:p>
            <a:pPr marL="228600" indent="-228600">
              <a:buAutoNum type="arabicPeriod"/>
            </a:pPr>
            <a:r>
              <a:rPr lang="en-US" dirty="0"/>
              <a:t>Alcohol and vaping nicotine two highest categories</a:t>
            </a:r>
          </a:p>
          <a:p>
            <a:pPr marL="228600" indent="-228600">
              <a:buAutoNum type="arabicPeriod"/>
            </a:pPr>
            <a:r>
              <a:rPr lang="en-US" dirty="0"/>
              <a:t>Marijuana, vaping marijuana, and inhalants (MS) also among higher prevalence</a:t>
            </a:r>
          </a:p>
          <a:p>
            <a:pPr marL="228600" indent="-228600">
              <a:buAutoNum type="arabicPeriod"/>
            </a:pPr>
            <a:r>
              <a:rPr lang="en-US" dirty="0"/>
              <a:t>Other categories, including cigarettes, are very low</a:t>
            </a:r>
          </a:p>
        </p:txBody>
      </p:sp>
      <p:sp>
        <p:nvSpPr>
          <p:cNvPr id="4" name="Slide Number Placeholder 3"/>
          <p:cNvSpPr>
            <a:spLocks noGrp="1"/>
          </p:cNvSpPr>
          <p:nvPr>
            <p:ph type="sldNum" sz="quarter" idx="5"/>
          </p:nvPr>
        </p:nvSpPr>
        <p:spPr/>
        <p:txBody>
          <a:bodyPr/>
          <a:lstStyle/>
          <a:p>
            <a:fld id="{726AD562-5523-43BA-8761-14FBAAD6F6F5}" type="slidenum">
              <a:rPr lang="en-US" smtClean="0"/>
              <a:pPr/>
              <a:t>28</a:t>
            </a:fld>
            <a:endParaRPr lang="en-US" dirty="0"/>
          </a:p>
        </p:txBody>
      </p:sp>
    </p:spTree>
    <p:extLst>
      <p:ext uri="{BB962C8B-B14F-4D97-AF65-F5344CB8AC3E}">
        <p14:creationId xmlns:p14="http://schemas.microsoft.com/office/powerpoint/2010/main" val="14293171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Alcohol highest</a:t>
            </a:r>
          </a:p>
          <a:p>
            <a:pPr marL="228600" indent="-228600">
              <a:buAutoNum type="arabicPeriod"/>
            </a:pPr>
            <a:r>
              <a:rPr lang="en-US" dirty="0"/>
              <a:t>Marijuana moves to 2nd position</a:t>
            </a:r>
          </a:p>
          <a:p>
            <a:pPr marL="228600" indent="-228600">
              <a:buAutoNum type="arabicPeriod"/>
            </a:pPr>
            <a:r>
              <a:rPr lang="en-US" dirty="0"/>
              <a:t>Cigarettes very low</a:t>
            </a:r>
          </a:p>
          <a:p>
            <a:pPr marL="228600" indent="-228600">
              <a:buAutoNum type="arabicPeriod"/>
            </a:pPr>
            <a:r>
              <a:rPr lang="en-US" dirty="0"/>
              <a:t>Inhalants very low</a:t>
            </a:r>
          </a:p>
        </p:txBody>
      </p:sp>
      <p:sp>
        <p:nvSpPr>
          <p:cNvPr id="4" name="Slide Number Placeholder 3"/>
          <p:cNvSpPr>
            <a:spLocks noGrp="1"/>
          </p:cNvSpPr>
          <p:nvPr>
            <p:ph type="sldNum" sz="quarter" idx="5"/>
          </p:nvPr>
        </p:nvSpPr>
        <p:spPr/>
        <p:txBody>
          <a:bodyPr/>
          <a:lstStyle/>
          <a:p>
            <a:fld id="{726AD562-5523-43BA-8761-14FBAAD6F6F5}" type="slidenum">
              <a:rPr lang="en-US" smtClean="0"/>
              <a:pPr/>
              <a:t>29</a:t>
            </a:fld>
            <a:endParaRPr lang="en-US" dirty="0"/>
          </a:p>
        </p:txBody>
      </p:sp>
    </p:spTree>
    <p:extLst>
      <p:ext uri="{BB962C8B-B14F-4D97-AF65-F5344CB8AC3E}">
        <p14:creationId xmlns:p14="http://schemas.microsoft.com/office/powerpoint/2010/main" val="34711884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Reductions in Delta-8/10 use and Kratom use between 2023 and 2024.</a:t>
            </a:r>
          </a:p>
        </p:txBody>
      </p:sp>
      <p:sp>
        <p:nvSpPr>
          <p:cNvPr id="4" name="Slide Number Placeholder 3"/>
          <p:cNvSpPr>
            <a:spLocks noGrp="1"/>
          </p:cNvSpPr>
          <p:nvPr>
            <p:ph type="sldNum" sz="quarter" idx="5"/>
          </p:nvPr>
        </p:nvSpPr>
        <p:spPr/>
        <p:txBody>
          <a:bodyPr/>
          <a:lstStyle/>
          <a:p>
            <a:fld id="{726AD562-5523-43BA-8761-14FBAAD6F6F5}" type="slidenum">
              <a:rPr lang="en-US" smtClean="0"/>
              <a:pPr/>
              <a:t>30</a:t>
            </a:fld>
            <a:endParaRPr lang="en-US" dirty="0"/>
          </a:p>
        </p:txBody>
      </p:sp>
    </p:spTree>
    <p:extLst>
      <p:ext uri="{BB962C8B-B14F-4D97-AF65-F5344CB8AC3E}">
        <p14:creationId xmlns:p14="http://schemas.microsoft.com/office/powerpoint/2010/main" val="20172874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Delta-8/10 users report marijuana use.</a:t>
            </a:r>
          </a:p>
          <a:p>
            <a:r>
              <a:rPr lang="en-US" dirty="0"/>
              <a:t>About 40% of marijuana users report Delta-8/10 use.</a:t>
            </a:r>
          </a:p>
        </p:txBody>
      </p:sp>
      <p:sp>
        <p:nvSpPr>
          <p:cNvPr id="4" name="Slide Number Placeholder 3"/>
          <p:cNvSpPr>
            <a:spLocks noGrp="1"/>
          </p:cNvSpPr>
          <p:nvPr>
            <p:ph type="sldNum" sz="quarter" idx="5"/>
          </p:nvPr>
        </p:nvSpPr>
        <p:spPr/>
        <p:txBody>
          <a:bodyPr/>
          <a:lstStyle/>
          <a:p>
            <a:fld id="{726AD562-5523-43BA-8761-14FBAAD6F6F5}" type="slidenum">
              <a:rPr lang="en-US" smtClean="0"/>
              <a:pPr/>
              <a:t>31</a:t>
            </a:fld>
            <a:endParaRPr lang="en-US" dirty="0"/>
          </a:p>
        </p:txBody>
      </p:sp>
    </p:spTree>
    <p:extLst>
      <p:ext uri="{BB962C8B-B14F-4D97-AF65-F5344CB8AC3E}">
        <p14:creationId xmlns:p14="http://schemas.microsoft.com/office/powerpoint/2010/main" val="26128035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2002 to 2004: Increase</a:t>
            </a:r>
          </a:p>
          <a:p>
            <a:r>
              <a:rPr lang="en-US" dirty="0"/>
              <a:t>2005 to 2010: Decrease</a:t>
            </a:r>
          </a:p>
          <a:p>
            <a:r>
              <a:rPr lang="en-US" dirty="0"/>
              <a:t>2011 to 2021: Increase</a:t>
            </a:r>
          </a:p>
          <a:p>
            <a:r>
              <a:rPr lang="en-US" dirty="0"/>
              <a:t>2022 to 2024: Decrease</a:t>
            </a:r>
          </a:p>
        </p:txBody>
      </p:sp>
      <p:sp>
        <p:nvSpPr>
          <p:cNvPr id="4" name="Slide Number Placeholder 3"/>
          <p:cNvSpPr>
            <a:spLocks noGrp="1"/>
          </p:cNvSpPr>
          <p:nvPr>
            <p:ph type="sldNum" sz="quarter" idx="5"/>
          </p:nvPr>
        </p:nvSpPr>
        <p:spPr/>
        <p:txBody>
          <a:bodyPr/>
          <a:lstStyle/>
          <a:p>
            <a:fld id="{726AD562-5523-43BA-8761-14FBAAD6F6F5}" type="slidenum">
              <a:rPr lang="en-US" smtClean="0"/>
              <a:pPr/>
              <a:t>33</a:t>
            </a:fld>
            <a:endParaRPr lang="en-US" dirty="0"/>
          </a:p>
        </p:txBody>
      </p:sp>
    </p:spTree>
    <p:extLst>
      <p:ext uri="{BB962C8B-B14F-4D97-AF65-F5344CB8AC3E}">
        <p14:creationId xmlns:p14="http://schemas.microsoft.com/office/powerpoint/2010/main" val="13231908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2002 to 2004: Increase</a:t>
            </a:r>
          </a:p>
          <a:p>
            <a:r>
              <a:rPr lang="en-US" dirty="0"/>
              <a:t>2005 to 2010: Decrease</a:t>
            </a:r>
          </a:p>
          <a:p>
            <a:r>
              <a:rPr lang="en-US" dirty="0"/>
              <a:t>2011 to 2021: Increase</a:t>
            </a:r>
          </a:p>
          <a:p>
            <a:r>
              <a:rPr lang="en-US" dirty="0"/>
              <a:t>2022 to 2024: Decrease</a:t>
            </a:r>
          </a:p>
          <a:p>
            <a:endParaRPr lang="en-US" dirty="0"/>
          </a:p>
        </p:txBody>
      </p:sp>
      <p:sp>
        <p:nvSpPr>
          <p:cNvPr id="4" name="Slide Number Placeholder 3"/>
          <p:cNvSpPr>
            <a:spLocks noGrp="1"/>
          </p:cNvSpPr>
          <p:nvPr>
            <p:ph type="sldNum" sz="quarter" idx="5"/>
          </p:nvPr>
        </p:nvSpPr>
        <p:spPr/>
        <p:txBody>
          <a:bodyPr/>
          <a:lstStyle/>
          <a:p>
            <a:fld id="{726AD562-5523-43BA-8761-14FBAAD6F6F5}" type="slidenum">
              <a:rPr lang="en-US" smtClean="0"/>
              <a:pPr/>
              <a:t>34</a:t>
            </a:fld>
            <a:endParaRPr lang="en-US" dirty="0"/>
          </a:p>
        </p:txBody>
      </p:sp>
    </p:spTree>
    <p:extLst>
      <p:ext uri="{BB962C8B-B14F-4D97-AF65-F5344CB8AC3E}">
        <p14:creationId xmlns:p14="http://schemas.microsoft.com/office/powerpoint/2010/main" val="12261733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D0F1E4-D1B1-2405-C38E-04223B5AD7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917D1A-3B99-6AAE-CC76-6250FE2D4C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3EBA60-5678-997E-41E6-5A1F0E47199A}"/>
              </a:ext>
            </a:extLst>
          </p:cNvPr>
          <p:cNvSpPr>
            <a:spLocks noGrp="1"/>
          </p:cNvSpPr>
          <p:nvPr>
            <p:ph type="body" idx="1"/>
          </p:nvPr>
        </p:nvSpPr>
        <p:spPr/>
        <p:txBody>
          <a:bodyPr/>
          <a:lstStyle/>
          <a:p>
            <a:r>
              <a:rPr lang="en-US" dirty="0"/>
              <a:t>Reductions in Delta-8/10 use and Kratom use between 2023 and 2024.</a:t>
            </a:r>
          </a:p>
        </p:txBody>
      </p:sp>
      <p:sp>
        <p:nvSpPr>
          <p:cNvPr id="4" name="Slide Number Placeholder 3">
            <a:extLst>
              <a:ext uri="{FF2B5EF4-FFF2-40B4-BE49-F238E27FC236}">
                <a16:creationId xmlns:a16="http://schemas.microsoft.com/office/drawing/2014/main" id="{A6C6C09C-46ED-0DBD-5BB3-FC22EF941DE7}"/>
              </a:ext>
            </a:extLst>
          </p:cNvPr>
          <p:cNvSpPr>
            <a:spLocks noGrp="1"/>
          </p:cNvSpPr>
          <p:nvPr>
            <p:ph type="sldNum" sz="quarter" idx="5"/>
          </p:nvPr>
        </p:nvSpPr>
        <p:spPr/>
        <p:txBody>
          <a:bodyPr/>
          <a:lstStyle/>
          <a:p>
            <a:fld id="{726AD562-5523-43BA-8761-14FBAAD6F6F5}" type="slidenum">
              <a:rPr lang="en-US" smtClean="0"/>
              <a:pPr/>
              <a:t>35</a:t>
            </a:fld>
            <a:endParaRPr lang="en-US" dirty="0"/>
          </a:p>
        </p:txBody>
      </p:sp>
    </p:spTree>
    <p:extLst>
      <p:ext uri="{BB962C8B-B14F-4D97-AF65-F5344CB8AC3E}">
        <p14:creationId xmlns:p14="http://schemas.microsoft.com/office/powerpoint/2010/main" val="25799748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726AD562-5523-43BA-8761-14FBAAD6F6F5}" type="slidenum">
              <a:rPr lang="en-US" smtClean="0"/>
              <a:pPr/>
              <a:t>10</a:t>
            </a:fld>
            <a:endParaRPr lang="en-US" dirty="0"/>
          </a:p>
        </p:txBody>
      </p:sp>
    </p:spTree>
    <p:extLst>
      <p:ext uri="{BB962C8B-B14F-4D97-AF65-F5344CB8AC3E}">
        <p14:creationId xmlns:p14="http://schemas.microsoft.com/office/powerpoint/2010/main" val="2920119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Increase or flat from 2020 to 2022.</a:t>
            </a:r>
          </a:p>
          <a:p>
            <a:pPr marL="228600" indent="-228600">
              <a:buAutoNum type="arabicPeriod"/>
            </a:pPr>
            <a:r>
              <a:rPr lang="en-US" dirty="0"/>
              <a:t>Most down from 2022 to 2024.</a:t>
            </a:r>
          </a:p>
        </p:txBody>
      </p:sp>
      <p:sp>
        <p:nvSpPr>
          <p:cNvPr id="4" name="Slide Number Placeholder 3"/>
          <p:cNvSpPr>
            <a:spLocks noGrp="1"/>
          </p:cNvSpPr>
          <p:nvPr>
            <p:ph type="sldNum" sz="quarter" idx="5"/>
          </p:nvPr>
        </p:nvSpPr>
        <p:spPr/>
        <p:txBody>
          <a:bodyPr/>
          <a:lstStyle/>
          <a:p>
            <a:fld id="{726AD562-5523-43BA-8761-14FBAAD6F6F5}" type="slidenum">
              <a:rPr lang="en-US" smtClean="0"/>
              <a:pPr/>
              <a:t>39</a:t>
            </a:fld>
            <a:endParaRPr lang="en-US" dirty="0"/>
          </a:p>
        </p:txBody>
      </p:sp>
    </p:spTree>
    <p:extLst>
      <p:ext uri="{BB962C8B-B14F-4D97-AF65-F5344CB8AC3E}">
        <p14:creationId xmlns:p14="http://schemas.microsoft.com/office/powerpoint/2010/main" val="3964284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Define Binge Drinking</a:t>
            </a:r>
          </a:p>
          <a:p>
            <a:r>
              <a:rPr lang="en-US" dirty="0"/>
              <a:t>2. Similar reduction to past-30-day, just above 70%.</a:t>
            </a:r>
          </a:p>
        </p:txBody>
      </p:sp>
      <p:sp>
        <p:nvSpPr>
          <p:cNvPr id="4" name="Slide Number Placeholder 3"/>
          <p:cNvSpPr>
            <a:spLocks noGrp="1"/>
          </p:cNvSpPr>
          <p:nvPr>
            <p:ph type="sldNum" sz="quarter" idx="5"/>
          </p:nvPr>
        </p:nvSpPr>
        <p:spPr/>
        <p:txBody>
          <a:bodyPr/>
          <a:lstStyle/>
          <a:p>
            <a:fld id="{726AD562-5523-43BA-8761-14FBAAD6F6F5}" type="slidenum">
              <a:rPr lang="en-US" smtClean="0"/>
              <a:pPr/>
              <a:t>11</a:t>
            </a:fld>
            <a:endParaRPr lang="en-US" dirty="0"/>
          </a:p>
        </p:txBody>
      </p:sp>
    </p:spTree>
    <p:extLst>
      <p:ext uri="{BB962C8B-B14F-4D97-AF65-F5344CB8AC3E}">
        <p14:creationId xmlns:p14="http://schemas.microsoft.com/office/powerpoint/2010/main" val="2912499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726AD562-5523-43BA-8761-14FBAAD6F6F5}" type="slidenum">
              <a:rPr lang="en-US" smtClean="0"/>
              <a:pPr/>
              <a:t>13</a:t>
            </a:fld>
            <a:endParaRPr lang="en-US" dirty="0"/>
          </a:p>
        </p:txBody>
      </p:sp>
    </p:spTree>
    <p:extLst>
      <p:ext uri="{BB962C8B-B14F-4D97-AF65-F5344CB8AC3E}">
        <p14:creationId xmlns:p14="http://schemas.microsoft.com/office/powerpoint/2010/main" val="7397025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Gill Sans MT" pitchFamily="34" charset="0"/>
              </a:rPr>
              <a:t>Vaping has been a moving target.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Gill Sans MT" pitchFamily="34" charset="0"/>
              </a:rPr>
              <a:t>Nicotine and marijuana vaping questions separated starting in 2019.</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Gill Sans MT" pitchFamily="34" charset="0"/>
              </a:rPr>
              <a:t>Among </a:t>
            </a:r>
            <a:r>
              <a:rPr lang="en-US" sz="1200" u="sng" dirty="0">
                <a:latin typeface="Gill Sans MT" pitchFamily="34" charset="0"/>
              </a:rPr>
              <a:t>H.S. students</a:t>
            </a:r>
            <a:r>
              <a:rPr lang="en-US" sz="1200" dirty="0">
                <a:latin typeface="Gill Sans MT" pitchFamily="34" charset="0"/>
              </a:rPr>
              <a:t>, the vaping epidemic peaked in 2019, then steady decline.</a:t>
            </a:r>
          </a:p>
          <a:p>
            <a:pPr marL="228600" indent="-228600">
              <a:buFont typeface="+mj-lt"/>
              <a:buAutoNum type="arabicPeriod"/>
            </a:pPr>
            <a:r>
              <a:rPr lang="en-US" sz="1200" dirty="0">
                <a:latin typeface="Gill Sans MT" pitchFamily="34" charset="0"/>
              </a:rPr>
              <a:t>Among </a:t>
            </a:r>
            <a:r>
              <a:rPr lang="en-US" sz="1200" u="sng" dirty="0">
                <a:latin typeface="Gill Sans MT" pitchFamily="34" charset="0"/>
              </a:rPr>
              <a:t>M.S. students</a:t>
            </a:r>
            <a:r>
              <a:rPr lang="en-US" sz="1200" dirty="0">
                <a:latin typeface="Gill Sans MT" pitchFamily="34" charset="0"/>
              </a:rPr>
              <a:t>, vaping rates have no “strong” peak, but trend line from 2021 to 2024 is down.</a:t>
            </a:r>
          </a:p>
          <a:p>
            <a:endParaRPr lang="en-US" dirty="0"/>
          </a:p>
        </p:txBody>
      </p:sp>
      <p:sp>
        <p:nvSpPr>
          <p:cNvPr id="4" name="Slide Number Placeholder 3"/>
          <p:cNvSpPr>
            <a:spLocks noGrp="1"/>
          </p:cNvSpPr>
          <p:nvPr>
            <p:ph type="sldNum" sz="quarter" idx="5"/>
          </p:nvPr>
        </p:nvSpPr>
        <p:spPr/>
        <p:txBody>
          <a:bodyPr/>
          <a:lstStyle/>
          <a:p>
            <a:fld id="{726AD562-5523-43BA-8761-14FBAAD6F6F5}" type="slidenum">
              <a:rPr lang="en-US" smtClean="0"/>
              <a:pPr/>
              <a:t>14</a:t>
            </a:fld>
            <a:endParaRPr lang="en-US" dirty="0"/>
          </a:p>
        </p:txBody>
      </p:sp>
    </p:spTree>
    <p:extLst>
      <p:ext uri="{BB962C8B-B14F-4D97-AF65-F5344CB8AC3E}">
        <p14:creationId xmlns:p14="http://schemas.microsoft.com/office/powerpoint/2010/main" val="25495979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692023-21BF-B3DB-530A-44ED859C9F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B35C3C-5B4D-3A2B-F05B-99877FB846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E16177-F530-210B-24C2-3B6CBF30A92C}"/>
              </a:ext>
            </a:extLst>
          </p:cNvPr>
          <p:cNvSpPr>
            <a:spLocks noGrp="1"/>
          </p:cNvSpPr>
          <p:nvPr>
            <p:ph type="body" idx="1"/>
          </p:nvPr>
        </p:nvSpPr>
        <p:spPr/>
        <p:txBody>
          <a:bodyPr/>
          <a:lstStyle/>
          <a:p>
            <a:pPr marL="228600" indent="-228600">
              <a:buAutoNum type="arabicPeriod"/>
            </a:pPr>
            <a:r>
              <a:rPr lang="en-US" dirty="0"/>
              <a:t>HS steady decline since 2019.</a:t>
            </a:r>
          </a:p>
          <a:p>
            <a:pPr marL="228600" indent="-228600">
              <a:buAutoNum type="arabicPeriod"/>
            </a:pPr>
            <a:r>
              <a:rPr lang="en-US" dirty="0"/>
              <a:t>MS decline starts in 2022.</a:t>
            </a:r>
          </a:p>
        </p:txBody>
      </p:sp>
      <p:sp>
        <p:nvSpPr>
          <p:cNvPr id="4" name="Slide Number Placeholder 3">
            <a:extLst>
              <a:ext uri="{FF2B5EF4-FFF2-40B4-BE49-F238E27FC236}">
                <a16:creationId xmlns:a16="http://schemas.microsoft.com/office/drawing/2014/main" id="{6B97F477-EEE5-77BD-2273-1BC4B1D4DB0F}"/>
              </a:ext>
            </a:extLst>
          </p:cNvPr>
          <p:cNvSpPr>
            <a:spLocks noGrp="1"/>
          </p:cNvSpPr>
          <p:nvPr>
            <p:ph type="sldNum" sz="quarter" idx="5"/>
          </p:nvPr>
        </p:nvSpPr>
        <p:spPr/>
        <p:txBody>
          <a:bodyPr/>
          <a:lstStyle/>
          <a:p>
            <a:fld id="{726AD562-5523-43BA-8761-14FBAAD6F6F5}" type="slidenum">
              <a:rPr lang="en-US" smtClean="0"/>
              <a:pPr/>
              <a:t>15</a:t>
            </a:fld>
            <a:endParaRPr lang="en-US" dirty="0"/>
          </a:p>
        </p:txBody>
      </p:sp>
    </p:spTree>
    <p:extLst>
      <p:ext uri="{BB962C8B-B14F-4D97-AF65-F5344CB8AC3E}">
        <p14:creationId xmlns:p14="http://schemas.microsoft.com/office/powerpoint/2010/main" val="20251031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Little overlap between nicotine vaping and cigarette smoking.</a:t>
            </a:r>
          </a:p>
        </p:txBody>
      </p:sp>
      <p:sp>
        <p:nvSpPr>
          <p:cNvPr id="4" name="Slide Number Placeholder 3"/>
          <p:cNvSpPr>
            <a:spLocks noGrp="1"/>
          </p:cNvSpPr>
          <p:nvPr>
            <p:ph type="sldNum" sz="quarter" idx="5"/>
          </p:nvPr>
        </p:nvSpPr>
        <p:spPr/>
        <p:txBody>
          <a:bodyPr/>
          <a:lstStyle/>
          <a:p>
            <a:fld id="{726AD562-5523-43BA-8761-14FBAAD6F6F5}" type="slidenum">
              <a:rPr lang="en-US" smtClean="0"/>
              <a:pPr/>
              <a:t>16</a:t>
            </a:fld>
            <a:endParaRPr lang="en-US" dirty="0"/>
          </a:p>
        </p:txBody>
      </p:sp>
    </p:spTree>
    <p:extLst>
      <p:ext uri="{BB962C8B-B14F-4D97-AF65-F5344CB8AC3E}">
        <p14:creationId xmlns:p14="http://schemas.microsoft.com/office/powerpoint/2010/main" val="3208008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2E4272-7732-861E-612F-4DFCF9105B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D30DA9-BEA4-5254-4F5D-ABBDBCC7B1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374349-9919-0BA5-79EE-476A86F8B9A4}"/>
              </a:ext>
            </a:extLst>
          </p:cNvPr>
          <p:cNvSpPr>
            <a:spLocks noGrp="1"/>
          </p:cNvSpPr>
          <p:nvPr>
            <p:ph type="body" idx="1"/>
          </p:nvPr>
        </p:nvSpPr>
        <p:spPr/>
        <p:txBody>
          <a:bodyPr/>
          <a:lstStyle/>
          <a:p>
            <a:pPr marL="228600" indent="-228600">
              <a:buAutoNum type="arabicPeriod"/>
            </a:pPr>
            <a:r>
              <a:rPr lang="en-US" dirty="0"/>
              <a:t>Pattern is complex, but overall trend is of long-term reductions in youth marijuana use.</a:t>
            </a:r>
          </a:p>
          <a:p>
            <a:pPr marL="228600" indent="-228600">
              <a:buAutoNum type="arabicPeriod"/>
            </a:pPr>
            <a:r>
              <a:rPr lang="en-US" dirty="0"/>
              <a:t>HS decline started in 2014, accelerated after 2020.</a:t>
            </a:r>
          </a:p>
          <a:p>
            <a:pPr marL="228600" indent="-228600">
              <a:buAutoNum type="arabicPeriod"/>
            </a:pPr>
            <a:r>
              <a:rPr lang="en-US" dirty="0"/>
              <a:t>MS: 3 drops, 2 bumps</a:t>
            </a:r>
          </a:p>
        </p:txBody>
      </p:sp>
      <p:sp>
        <p:nvSpPr>
          <p:cNvPr id="4" name="Slide Number Placeholder 3">
            <a:extLst>
              <a:ext uri="{FF2B5EF4-FFF2-40B4-BE49-F238E27FC236}">
                <a16:creationId xmlns:a16="http://schemas.microsoft.com/office/drawing/2014/main" id="{4D8DEA56-4700-17B8-A629-9C9D4EA3BA8E}"/>
              </a:ext>
            </a:extLst>
          </p:cNvPr>
          <p:cNvSpPr>
            <a:spLocks noGrp="1"/>
          </p:cNvSpPr>
          <p:nvPr>
            <p:ph type="sldNum" sz="quarter" idx="5"/>
          </p:nvPr>
        </p:nvSpPr>
        <p:spPr/>
        <p:txBody>
          <a:bodyPr/>
          <a:lstStyle/>
          <a:p>
            <a:fld id="{726AD562-5523-43BA-8761-14FBAAD6F6F5}" type="slidenum">
              <a:rPr lang="en-US" smtClean="0"/>
              <a:pPr/>
              <a:t>17</a:t>
            </a:fld>
            <a:endParaRPr lang="en-US" dirty="0"/>
          </a:p>
        </p:txBody>
      </p:sp>
    </p:spTree>
    <p:extLst>
      <p:ext uri="{BB962C8B-B14F-4D97-AF65-F5344CB8AC3E}">
        <p14:creationId xmlns:p14="http://schemas.microsoft.com/office/powerpoint/2010/main" val="18814446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Florida closed the gap.</a:t>
            </a:r>
          </a:p>
        </p:txBody>
      </p:sp>
      <p:sp>
        <p:nvSpPr>
          <p:cNvPr id="4" name="Slide Number Placeholder 3"/>
          <p:cNvSpPr>
            <a:spLocks noGrp="1"/>
          </p:cNvSpPr>
          <p:nvPr>
            <p:ph type="sldNum" sz="quarter" idx="5"/>
          </p:nvPr>
        </p:nvSpPr>
        <p:spPr/>
        <p:txBody>
          <a:bodyPr/>
          <a:lstStyle/>
          <a:p>
            <a:fld id="{726AD562-5523-43BA-8761-14FBAAD6F6F5}" type="slidenum">
              <a:rPr lang="en-US" smtClean="0"/>
              <a:pPr/>
              <a:t>19</a:t>
            </a:fld>
            <a:endParaRPr lang="en-US" dirty="0"/>
          </a:p>
        </p:txBody>
      </p:sp>
    </p:spTree>
    <p:extLst>
      <p:ext uri="{BB962C8B-B14F-4D97-AF65-F5344CB8AC3E}">
        <p14:creationId xmlns:p14="http://schemas.microsoft.com/office/powerpoint/2010/main" val="14320604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jpeg"/><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4.png"/><Relationship Id="rId1" Type="http://schemas.openxmlformats.org/officeDocument/2006/relationships/slideMaster" Target="../slideMasters/slideMaster6.xml"/><Relationship Id="rId4" Type="http://schemas.openxmlformats.org/officeDocument/2006/relationships/image" Target="../media/image25.jpeg"/></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Master" Target="../slideMasters/slideMaster6.xml"/><Relationship Id="rId5" Type="http://schemas.openxmlformats.org/officeDocument/2006/relationships/image" Target="../media/image29.png"/><Relationship Id="rId4" Type="http://schemas.openxmlformats.org/officeDocument/2006/relationships/image" Target="../media/image15.png"/></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jpeg"/><Relationship Id="rId1" Type="http://schemas.openxmlformats.org/officeDocument/2006/relationships/slideMaster" Target="../slideMasters/slideMaster6.xml"/><Relationship Id="rId5" Type="http://schemas.openxmlformats.org/officeDocument/2006/relationships/image" Target="../media/image29.png"/><Relationship Id="rId4" Type="http://schemas.openxmlformats.org/officeDocument/2006/relationships/image" Target="../media/image15.png"/></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3.jpeg"/><Relationship Id="rId1" Type="http://schemas.openxmlformats.org/officeDocument/2006/relationships/slideMaster" Target="../slideMasters/slideMaster6.xml"/><Relationship Id="rId5" Type="http://schemas.openxmlformats.org/officeDocument/2006/relationships/image" Target="../media/image29.png"/><Relationship Id="rId4" Type="http://schemas.openxmlformats.org/officeDocument/2006/relationships/image" Target="../media/image15.png"/></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png"/><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4.jpeg"/><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We Are ICF">
    <p:spTree>
      <p:nvGrpSpPr>
        <p:cNvPr id="1" name=""/>
        <p:cNvGrpSpPr/>
        <p:nvPr/>
      </p:nvGrpSpPr>
      <p:grpSpPr>
        <a:xfrm>
          <a:off x="0" y="0"/>
          <a:ext cx="0" cy="0"/>
          <a:chOff x="0" y="0"/>
          <a:chExt cx="0" cy="0"/>
        </a:xfrm>
      </p:grpSpPr>
      <p:sp>
        <p:nvSpPr>
          <p:cNvPr id="8" name="Text Placeholder 7"/>
          <p:cNvSpPr>
            <a:spLocks noGrp="1"/>
          </p:cNvSpPr>
          <p:nvPr>
            <p:ph type="body" sz="quarter" idx="11" hasCustomPrompt="1"/>
          </p:nvPr>
        </p:nvSpPr>
        <p:spPr>
          <a:xfrm>
            <a:off x="571500" y="5860740"/>
            <a:ext cx="2280756" cy="562031"/>
          </a:xfrm>
        </p:spPr>
        <p:txBody>
          <a:bodyPr lIns="0" tIns="0" rIns="0" bIns="0"/>
          <a:lstStyle>
            <a:lvl1pPr marL="0" indent="0">
              <a:buNone/>
              <a:defRPr b="0"/>
            </a:lvl1pPr>
          </a:lstStyle>
          <a:p>
            <a:pPr lvl="0"/>
            <a:r>
              <a:rPr lang="en-US" dirty="0"/>
              <a:t>Date</a:t>
            </a:r>
          </a:p>
        </p:txBody>
      </p:sp>
      <p:sp>
        <p:nvSpPr>
          <p:cNvPr id="10" name="Picture Placeholder 9"/>
          <p:cNvSpPr>
            <a:spLocks noGrp="1"/>
          </p:cNvSpPr>
          <p:nvPr>
            <p:ph type="pic" sz="quarter" idx="12" hasCustomPrompt="1"/>
          </p:nvPr>
        </p:nvSpPr>
        <p:spPr>
          <a:xfrm>
            <a:off x="573749" y="3810000"/>
            <a:ext cx="2294238" cy="1524000"/>
          </a:xfrm>
        </p:spPr>
        <p:txBody>
          <a:bodyPr lIns="0" tIns="0" rIns="0" bIns="0"/>
          <a:lstStyle>
            <a:lvl1pPr marL="0" indent="0">
              <a:buNone/>
              <a:defRPr b="0" baseline="0"/>
            </a:lvl1pPr>
          </a:lstStyle>
          <a:p>
            <a:r>
              <a:rPr lang="en-US" dirty="0"/>
              <a:t>Company Logo</a:t>
            </a:r>
          </a:p>
        </p:txBody>
      </p:sp>
      <p:pic>
        <p:nvPicPr>
          <p:cNvPr id="12" name="Picture 11"/>
          <p:cNvPicPr>
            <a:picLocks noChangeAspect="1"/>
          </p:cNvPicPr>
          <p:nvPr/>
        </p:nvPicPr>
        <p:blipFill rotWithShape="1">
          <a:blip r:embed="rId2" cstate="email">
            <a:extLst>
              <a:ext uri="{28A0092B-C50C-407E-A947-70E740481C1C}">
                <a14:useLocalDpi xmlns:a14="http://schemas.microsoft.com/office/drawing/2010/main"/>
              </a:ext>
            </a:extLst>
          </a:blip>
          <a:srcRect l="33865" t="9336" r="2031" b="17634"/>
          <a:stretch/>
        </p:blipFill>
        <p:spPr>
          <a:xfrm rot="10800000" flipH="1">
            <a:off x="4461895" y="-27963"/>
            <a:ext cx="4682106" cy="6885963"/>
          </a:xfrm>
          <a:prstGeom prst="rect">
            <a:avLst/>
          </a:prstGeom>
        </p:spPr>
      </p:pic>
    </p:spTree>
    <p:extLst>
      <p:ext uri="{BB962C8B-B14F-4D97-AF65-F5344CB8AC3E}">
        <p14:creationId xmlns:p14="http://schemas.microsoft.com/office/powerpoint/2010/main" val="421987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1+#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Content Side">
    <p:spTree>
      <p:nvGrpSpPr>
        <p:cNvPr id="1" name=""/>
        <p:cNvGrpSpPr/>
        <p:nvPr/>
      </p:nvGrpSpPr>
      <p:grpSpPr>
        <a:xfrm>
          <a:off x="0" y="0"/>
          <a:ext cx="0" cy="0"/>
          <a:chOff x="0" y="0"/>
          <a:chExt cx="0" cy="0"/>
        </a:xfrm>
      </p:grpSpPr>
      <p:sp>
        <p:nvSpPr>
          <p:cNvPr id="2" name="Title 1"/>
          <p:cNvSpPr>
            <a:spLocks noGrp="1"/>
          </p:cNvSpPr>
          <p:nvPr>
            <p:ph type="title"/>
          </p:nvPr>
        </p:nvSpPr>
        <p:spPr>
          <a:xfrm>
            <a:off x="514350" y="762001"/>
            <a:ext cx="1861297" cy="5068454"/>
          </a:xfrm>
        </p:spPr>
        <p:txBody>
          <a:bodyPr anchor="b">
            <a:noAutofit/>
          </a:bodyPr>
          <a:lstStyle/>
          <a:p>
            <a:r>
              <a:rPr lang="en-US"/>
              <a:t>Click to edit Master title style</a:t>
            </a:r>
            <a:endParaRPr lang="en-US" dirty="0"/>
          </a:p>
        </p:txBody>
      </p:sp>
      <p:sp>
        <p:nvSpPr>
          <p:cNvPr id="5" name="Content Placeholder 4"/>
          <p:cNvSpPr>
            <a:spLocks noGrp="1"/>
          </p:cNvSpPr>
          <p:nvPr>
            <p:ph sz="quarter" idx="11"/>
          </p:nvPr>
        </p:nvSpPr>
        <p:spPr>
          <a:xfrm>
            <a:off x="2548890" y="762001"/>
            <a:ext cx="6142005" cy="5068454"/>
          </a:xfrm>
        </p:spPr>
        <p:txBody>
          <a:bodyPr>
            <a:noAutofit/>
          </a:bodyPr>
          <a:lstStyle/>
          <a:p>
            <a:pPr lvl="0"/>
            <a:r>
              <a:rPr lang="en-US"/>
              <a:t>Click to edit Master text styles</a:t>
            </a:r>
          </a:p>
          <a:p>
            <a:pPr lvl="1"/>
            <a:r>
              <a:rPr lang="en-US"/>
              <a:t>Second level</a:t>
            </a:r>
          </a:p>
          <a:p>
            <a:pPr lvl="2"/>
            <a:r>
              <a:rPr lang="en-US"/>
              <a:t>Third level</a:t>
            </a:r>
          </a:p>
        </p:txBody>
      </p:sp>
      <p:sp>
        <p:nvSpPr>
          <p:cNvPr id="4"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a:defRPr/>
            </a:pPr>
            <a:fld id="{AB004A17-E9A9-4392-ACCD-76BE9B94E99A}" type="slidenum">
              <a:rPr lang="en-US" smtClean="0"/>
              <a:pPr>
                <a:defRPr/>
              </a:pPr>
              <a:t>‹#›</a:t>
            </a:fld>
            <a:endParaRPr lang="en-US" dirty="0"/>
          </a:p>
        </p:txBody>
      </p:sp>
      <p:sp>
        <p:nvSpPr>
          <p:cNvPr id="6"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70610521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33375" y="95251"/>
            <a:ext cx="7856175" cy="762000"/>
          </a:xfrm>
        </p:spPr>
        <p:txBody>
          <a:bodyPr anchor="ctr"/>
          <a:lstStyle>
            <a:lvl1pPr>
              <a:defRPr sz="1875" b="1" i="0">
                <a:latin typeface="DM Sans" pitchFamily="2" charset="77"/>
              </a:defRPr>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334481" y="857250"/>
            <a:ext cx="842387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7987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Blank with footer">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334481" y="857573"/>
            <a:ext cx="842387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0626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9183124B-FBD0-A14D-A68D-D7EDE462A400}"/>
              </a:ext>
            </a:extLst>
          </p:cNvPr>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spTree>
    <p:extLst>
      <p:ext uri="{BB962C8B-B14F-4D97-AF65-F5344CB8AC3E}">
        <p14:creationId xmlns:p14="http://schemas.microsoft.com/office/powerpoint/2010/main" val="4111918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hart page">
    <p:spTree>
      <p:nvGrpSpPr>
        <p:cNvPr id="1" name=""/>
        <p:cNvGrpSpPr/>
        <p:nvPr/>
      </p:nvGrpSpPr>
      <p:grpSpPr>
        <a:xfrm>
          <a:off x="0" y="0"/>
          <a:ext cx="0" cy="0"/>
          <a:chOff x="0" y="0"/>
          <a:chExt cx="0" cy="0"/>
        </a:xfrm>
      </p:grpSpPr>
      <p:sp>
        <p:nvSpPr>
          <p:cNvPr id="2" name="Title 1"/>
          <p:cNvSpPr>
            <a:spLocks noGrp="1"/>
          </p:cNvSpPr>
          <p:nvPr>
            <p:ph type="title"/>
          </p:nvPr>
        </p:nvSpPr>
        <p:spPr>
          <a:xfrm>
            <a:off x="333375" y="126478"/>
            <a:ext cx="8143875" cy="730773"/>
          </a:xfrm>
        </p:spPr>
        <p:txBody>
          <a:bodyPr anchor="ctr"/>
          <a:lstStyle>
            <a:lvl1pPr>
              <a:defRPr sz="1875" b="1" i="0">
                <a:latin typeface="DM Sans" pitchFamily="2" charset="77"/>
              </a:defRPr>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7125739" y="6355292"/>
            <a:ext cx="1808389" cy="365125"/>
          </a:xfrm>
        </p:spPr>
        <p:txBody>
          <a:bodyPr/>
          <a:lstStyle/>
          <a:p>
            <a:fld id="{F384092C-9B9C-9748-AC6A-F06C9D03AD52}" type="slidenum">
              <a:rPr lang="en-US" smtClean="0"/>
              <a:t>‹#›</a:t>
            </a:fld>
            <a:endParaRPr lang="en-US" dirty="0"/>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334481" y="857250"/>
            <a:ext cx="842387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3" hasCustomPrompt="1"/>
          </p:nvPr>
        </p:nvSpPr>
        <p:spPr>
          <a:xfrm>
            <a:off x="452437" y="1910780"/>
            <a:ext cx="2810643" cy="4017211"/>
          </a:xfrm>
        </p:spPr>
        <p:txBody>
          <a:bodyPr anchor="b"/>
          <a:lstStyle>
            <a:lvl1pPr marL="0" indent="0">
              <a:lnSpc>
                <a:spcPct val="100000"/>
              </a:lnSpc>
              <a:spcBef>
                <a:spcPts val="0"/>
              </a:spcBef>
              <a:buNone/>
              <a:defRPr sz="875"/>
            </a:lvl1pPr>
            <a:lvl2pPr marL="142875" indent="0">
              <a:buNone/>
              <a:defRPr/>
            </a:lvl2pPr>
            <a:lvl3pPr marL="285750" indent="0">
              <a:buNone/>
              <a:defRPr/>
            </a:lvl3pPr>
            <a:lvl4pPr marL="428625" indent="0">
              <a:buNone/>
              <a:defRPr/>
            </a:lvl4pPr>
            <a:lvl5pPr marL="571500" indent="0">
              <a:buNone/>
              <a:defRPr/>
            </a:lvl5pPr>
          </a:lstStyle>
          <a:p>
            <a:pPr lvl="0"/>
            <a:r>
              <a:rPr lang="en-US" dirty="0"/>
              <a:t>Chart explainer text</a:t>
            </a:r>
          </a:p>
        </p:txBody>
      </p:sp>
      <p:sp>
        <p:nvSpPr>
          <p:cNvPr id="12" name="Text Placeholder 6"/>
          <p:cNvSpPr>
            <a:spLocks noGrp="1"/>
          </p:cNvSpPr>
          <p:nvPr>
            <p:ph type="body" sz="quarter" idx="14" hasCustomPrompt="1"/>
          </p:nvPr>
        </p:nvSpPr>
        <p:spPr>
          <a:xfrm>
            <a:off x="1073786" y="6076415"/>
            <a:ext cx="1826730" cy="495836"/>
          </a:xfrm>
        </p:spPr>
        <p:txBody>
          <a:bodyPr anchor="b"/>
          <a:lstStyle>
            <a:lvl1pPr marL="0" indent="0" algn="l">
              <a:buNone/>
              <a:defRPr sz="750" b="0" i="0" baseline="0">
                <a:solidFill>
                  <a:srgbClr val="BCBEC0"/>
                </a:solidFill>
                <a:latin typeface="DM Sans" pitchFamily="2" charset="77"/>
              </a:defRPr>
            </a:lvl1pPr>
            <a:lvl2pPr marL="142875" indent="0">
              <a:buNone/>
              <a:defRPr/>
            </a:lvl2pPr>
            <a:lvl3pPr marL="285750" indent="0">
              <a:buNone/>
              <a:defRPr/>
            </a:lvl3pPr>
            <a:lvl4pPr marL="428625" indent="0">
              <a:buNone/>
              <a:defRPr/>
            </a:lvl4pPr>
            <a:lvl5pPr marL="571500" indent="0">
              <a:buNone/>
              <a:defRPr/>
            </a:lvl5pPr>
          </a:lstStyle>
          <a:p>
            <a:pPr lvl="0"/>
            <a:r>
              <a:rPr lang="en-US" dirty="0"/>
              <a:t>Chart data sources</a:t>
            </a:r>
          </a:p>
        </p:txBody>
      </p:sp>
    </p:spTree>
    <p:extLst>
      <p:ext uri="{BB962C8B-B14F-4D97-AF65-F5344CB8AC3E}">
        <p14:creationId xmlns:p14="http://schemas.microsoft.com/office/powerpoint/2010/main" val="1417936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able Slide 1">
    <p:spTree>
      <p:nvGrpSpPr>
        <p:cNvPr id="1" name=""/>
        <p:cNvGrpSpPr/>
        <p:nvPr/>
      </p:nvGrpSpPr>
      <p:grpSpPr>
        <a:xfrm>
          <a:off x="0" y="0"/>
          <a:ext cx="0" cy="0"/>
          <a:chOff x="0" y="0"/>
          <a:chExt cx="0" cy="0"/>
        </a:xfrm>
      </p:grpSpPr>
      <p:sp>
        <p:nvSpPr>
          <p:cNvPr id="2" name="Title 1"/>
          <p:cNvSpPr>
            <a:spLocks noGrp="1"/>
          </p:cNvSpPr>
          <p:nvPr>
            <p:ph type="title"/>
          </p:nvPr>
        </p:nvSpPr>
        <p:spPr>
          <a:xfrm>
            <a:off x="333375" y="126478"/>
            <a:ext cx="8143875" cy="730773"/>
          </a:xfrm>
        </p:spPr>
        <p:txBody>
          <a:bodyPr anchor="ctr"/>
          <a:lstStyle>
            <a:lvl1pPr>
              <a:defRPr sz="1875" b="1" i="0">
                <a:latin typeface="DM Sans" pitchFamily="2" charset="77"/>
              </a:defRPr>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7145111" y="6338306"/>
            <a:ext cx="1808389" cy="365125"/>
          </a:xfrm>
        </p:spPr>
        <p:txBody>
          <a:bodyPr/>
          <a:lstStyle/>
          <a:p>
            <a:fld id="{F384092C-9B9C-9748-AC6A-F06C9D03AD52}" type="slidenum">
              <a:rPr lang="en-US" smtClean="0"/>
              <a:t>‹#›</a:t>
            </a:fld>
            <a:endParaRPr lang="en-US" dirty="0"/>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334481" y="857250"/>
            <a:ext cx="842387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3" hasCustomPrompt="1"/>
          </p:nvPr>
        </p:nvSpPr>
        <p:spPr>
          <a:xfrm>
            <a:off x="452437" y="1910780"/>
            <a:ext cx="2035403" cy="4017211"/>
          </a:xfrm>
        </p:spPr>
        <p:txBody>
          <a:bodyPr anchor="b"/>
          <a:lstStyle>
            <a:lvl1pPr marL="0" indent="0">
              <a:lnSpc>
                <a:spcPct val="100000"/>
              </a:lnSpc>
              <a:spcBef>
                <a:spcPts val="0"/>
              </a:spcBef>
              <a:buNone/>
              <a:defRPr sz="875"/>
            </a:lvl1pPr>
            <a:lvl2pPr marL="142875" indent="0">
              <a:buNone/>
              <a:defRPr/>
            </a:lvl2pPr>
            <a:lvl3pPr marL="285750" indent="0">
              <a:buNone/>
              <a:defRPr/>
            </a:lvl3pPr>
            <a:lvl4pPr marL="428625" indent="0">
              <a:buNone/>
              <a:defRPr/>
            </a:lvl4pPr>
            <a:lvl5pPr marL="571500" indent="0">
              <a:buNone/>
              <a:defRPr/>
            </a:lvl5pPr>
          </a:lstStyle>
          <a:p>
            <a:pPr lvl="0"/>
            <a:r>
              <a:rPr lang="en-US" dirty="0"/>
              <a:t>Chart explainer text</a:t>
            </a:r>
          </a:p>
        </p:txBody>
      </p:sp>
      <p:sp>
        <p:nvSpPr>
          <p:cNvPr id="12" name="Text Placeholder 6"/>
          <p:cNvSpPr>
            <a:spLocks noGrp="1"/>
          </p:cNvSpPr>
          <p:nvPr>
            <p:ph type="body" sz="quarter" idx="14" hasCustomPrompt="1"/>
          </p:nvPr>
        </p:nvSpPr>
        <p:spPr>
          <a:xfrm>
            <a:off x="6650520" y="5432155"/>
            <a:ext cx="1826730" cy="495836"/>
          </a:xfrm>
        </p:spPr>
        <p:txBody>
          <a:bodyPr anchor="b"/>
          <a:lstStyle>
            <a:lvl1pPr marL="0" indent="0" algn="r">
              <a:buNone/>
              <a:defRPr sz="750" b="0" i="0" baseline="0">
                <a:solidFill>
                  <a:srgbClr val="BCBEC0"/>
                </a:solidFill>
                <a:latin typeface="DM Sans" pitchFamily="2" charset="77"/>
              </a:defRPr>
            </a:lvl1pPr>
            <a:lvl2pPr marL="142875" indent="0">
              <a:buNone/>
              <a:defRPr/>
            </a:lvl2pPr>
            <a:lvl3pPr marL="285750" indent="0">
              <a:buNone/>
              <a:defRPr/>
            </a:lvl3pPr>
            <a:lvl4pPr marL="428625" indent="0">
              <a:buNone/>
              <a:defRPr/>
            </a:lvl4pPr>
            <a:lvl5pPr marL="571500" indent="0">
              <a:buNone/>
              <a:defRPr/>
            </a:lvl5pPr>
          </a:lstStyle>
          <a:p>
            <a:pPr lvl="0"/>
            <a:r>
              <a:rPr lang="en-US" dirty="0"/>
              <a:t>Chart data sources</a:t>
            </a:r>
          </a:p>
        </p:txBody>
      </p:sp>
    </p:spTree>
    <p:extLst>
      <p:ext uri="{BB962C8B-B14F-4D97-AF65-F5344CB8AC3E}">
        <p14:creationId xmlns:p14="http://schemas.microsoft.com/office/powerpoint/2010/main" val="697117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able Slide 2">
    <p:spTree>
      <p:nvGrpSpPr>
        <p:cNvPr id="1" name=""/>
        <p:cNvGrpSpPr/>
        <p:nvPr/>
      </p:nvGrpSpPr>
      <p:grpSpPr>
        <a:xfrm>
          <a:off x="0" y="0"/>
          <a:ext cx="0" cy="0"/>
          <a:chOff x="0" y="0"/>
          <a:chExt cx="0" cy="0"/>
        </a:xfrm>
      </p:grpSpPr>
      <p:sp>
        <p:nvSpPr>
          <p:cNvPr id="2" name="Title 1"/>
          <p:cNvSpPr>
            <a:spLocks noGrp="1"/>
          </p:cNvSpPr>
          <p:nvPr>
            <p:ph type="title"/>
          </p:nvPr>
        </p:nvSpPr>
        <p:spPr>
          <a:xfrm>
            <a:off x="333375" y="95251"/>
            <a:ext cx="8143876" cy="762000"/>
          </a:xfrm>
        </p:spPr>
        <p:txBody>
          <a:bodyPr anchor="ctr"/>
          <a:lstStyle>
            <a:lvl1pPr>
              <a:defRPr sz="1875" b="1" i="0">
                <a:latin typeface="DM Sans" pitchFamily="2" charset="77"/>
              </a:defRPr>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334481" y="857250"/>
            <a:ext cx="842387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4" hasCustomPrompt="1"/>
          </p:nvPr>
        </p:nvSpPr>
        <p:spPr>
          <a:xfrm>
            <a:off x="6650520" y="5432155"/>
            <a:ext cx="1826730" cy="495836"/>
          </a:xfrm>
        </p:spPr>
        <p:txBody>
          <a:bodyPr anchor="b"/>
          <a:lstStyle>
            <a:lvl1pPr marL="0" indent="0" algn="r">
              <a:buNone/>
              <a:defRPr sz="750" b="0" i="0" baseline="0">
                <a:solidFill>
                  <a:srgbClr val="BCBEC0"/>
                </a:solidFill>
                <a:latin typeface="DM Sans" pitchFamily="2" charset="77"/>
              </a:defRPr>
            </a:lvl1pPr>
            <a:lvl2pPr marL="142875" indent="0">
              <a:buNone/>
              <a:defRPr/>
            </a:lvl2pPr>
            <a:lvl3pPr marL="285750" indent="0">
              <a:buNone/>
              <a:defRPr/>
            </a:lvl3pPr>
            <a:lvl4pPr marL="428625" indent="0">
              <a:buNone/>
              <a:defRPr/>
            </a:lvl4pPr>
            <a:lvl5pPr marL="571500" indent="0">
              <a:buNone/>
              <a:defRPr/>
            </a:lvl5pPr>
          </a:lstStyle>
          <a:p>
            <a:pPr lvl="0"/>
            <a:r>
              <a:rPr lang="en-US" dirty="0"/>
              <a:t>Chart data sources</a:t>
            </a:r>
          </a:p>
        </p:txBody>
      </p:sp>
      <p:cxnSp>
        <p:nvCxnSpPr>
          <p:cNvPr id="11" name="Straight Connector 10">
            <a:extLst>
              <a:ext uri="{FF2B5EF4-FFF2-40B4-BE49-F238E27FC236}">
                <a16:creationId xmlns:a16="http://schemas.microsoft.com/office/drawing/2014/main" id="{55AB194E-9742-BF4A-8CFB-FE6070B17870}"/>
              </a:ext>
            </a:extLst>
          </p:cNvPr>
          <p:cNvCxnSpPr>
            <a:cxnSpLocks/>
          </p:cNvCxnSpPr>
          <p:nvPr userDrawn="1"/>
        </p:nvCxnSpPr>
        <p:spPr>
          <a:xfrm>
            <a:off x="334481" y="1914226"/>
            <a:ext cx="842387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6" name="Subtitle 2">
            <a:extLst>
              <a:ext uri="{FF2B5EF4-FFF2-40B4-BE49-F238E27FC236}">
                <a16:creationId xmlns:a16="http://schemas.microsoft.com/office/drawing/2014/main" id="{67E36C5A-5DC3-FA4B-B61B-D597ED183863}"/>
              </a:ext>
            </a:extLst>
          </p:cNvPr>
          <p:cNvSpPr>
            <a:spLocks noGrp="1"/>
          </p:cNvSpPr>
          <p:nvPr>
            <p:ph type="subTitle" idx="1" hasCustomPrompt="1"/>
          </p:nvPr>
        </p:nvSpPr>
        <p:spPr>
          <a:xfrm>
            <a:off x="447364" y="1100136"/>
            <a:ext cx="7829359" cy="593729"/>
          </a:xfrm>
          <a:prstGeom prst="rect">
            <a:avLst/>
          </a:prstGeom>
        </p:spPr>
        <p:txBody>
          <a:bodyPr/>
          <a:lstStyle>
            <a:lvl1pPr marL="0" indent="0" algn="l">
              <a:buNone/>
              <a:defRPr sz="875"/>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Chart explainer text here. </a:t>
            </a:r>
            <a:r>
              <a:rPr lang="en-US" sz="875" dirty="0">
                <a:latin typeface="DM Sans Medium" pitchFamily="2" charset="77"/>
              </a:rPr>
              <a:t>Lorem ipsum dolor sit </a:t>
            </a:r>
            <a:r>
              <a:rPr lang="en-US" sz="875" dirty="0" err="1">
                <a:latin typeface="DM Sans Medium" pitchFamily="2" charset="77"/>
              </a:rPr>
              <a:t>amet</a:t>
            </a:r>
            <a:r>
              <a:rPr lang="en-US" sz="875" dirty="0">
                <a:latin typeface="DM Sans Medium" pitchFamily="2" charset="77"/>
              </a:rPr>
              <a:t>, </a:t>
            </a:r>
            <a:r>
              <a:rPr lang="en-US" sz="875" dirty="0" err="1">
                <a:latin typeface="DM Sans Medium" pitchFamily="2" charset="77"/>
              </a:rPr>
              <a:t>consectetur</a:t>
            </a:r>
            <a:r>
              <a:rPr lang="en-US" sz="875" dirty="0">
                <a:latin typeface="DM Sans Medium" pitchFamily="2" charset="77"/>
              </a:rPr>
              <a:t> </a:t>
            </a:r>
            <a:r>
              <a:rPr lang="en-US" sz="875" dirty="0" err="1">
                <a:latin typeface="DM Sans Medium" pitchFamily="2" charset="77"/>
              </a:rPr>
              <a:t>adipiscing</a:t>
            </a:r>
            <a:r>
              <a:rPr lang="en-US" sz="875" dirty="0">
                <a:latin typeface="DM Sans Medium" pitchFamily="2" charset="77"/>
              </a:rPr>
              <a:t> </a:t>
            </a:r>
            <a:r>
              <a:rPr lang="en-US" sz="875" dirty="0" err="1">
                <a:latin typeface="DM Sans Medium" pitchFamily="2" charset="77"/>
              </a:rPr>
              <a:t>elit</a:t>
            </a:r>
            <a:r>
              <a:rPr lang="en-US" sz="875" dirty="0">
                <a:latin typeface="DM Sans Medium" pitchFamily="2" charset="77"/>
              </a:rPr>
              <a:t>, sed do </a:t>
            </a:r>
            <a:r>
              <a:rPr lang="en-US" sz="875" dirty="0" err="1">
                <a:latin typeface="DM Sans Medium" pitchFamily="2" charset="77"/>
              </a:rPr>
              <a:t>eiusmod</a:t>
            </a:r>
            <a:r>
              <a:rPr lang="en-US" sz="875" dirty="0">
                <a:latin typeface="DM Sans Medium" pitchFamily="2" charset="77"/>
              </a:rPr>
              <a:t> </a:t>
            </a:r>
            <a:r>
              <a:rPr lang="en-US" sz="875" dirty="0" err="1">
                <a:latin typeface="DM Sans Medium" pitchFamily="2" charset="77"/>
              </a:rPr>
              <a:t>tempor</a:t>
            </a:r>
            <a:r>
              <a:rPr lang="en-US" sz="875" dirty="0">
                <a:latin typeface="DM Sans Medium" pitchFamily="2" charset="77"/>
              </a:rPr>
              <a:t> </a:t>
            </a:r>
            <a:r>
              <a:rPr lang="en-US" sz="875" dirty="0" err="1">
                <a:latin typeface="DM Sans Medium" pitchFamily="2" charset="77"/>
              </a:rPr>
              <a:t>incididunt</a:t>
            </a:r>
            <a:r>
              <a:rPr lang="en-US" sz="875" dirty="0">
                <a:latin typeface="DM Sans Medium" pitchFamily="2" charset="77"/>
              </a:rPr>
              <a:t> </a:t>
            </a:r>
            <a:r>
              <a:rPr lang="en-US" sz="875" dirty="0" err="1">
                <a:latin typeface="DM Sans Medium" pitchFamily="2" charset="77"/>
              </a:rPr>
              <a:t>ut</a:t>
            </a:r>
            <a:r>
              <a:rPr lang="en-US" sz="875" dirty="0">
                <a:latin typeface="DM Sans Medium" pitchFamily="2" charset="77"/>
              </a:rPr>
              <a:t> </a:t>
            </a:r>
            <a:r>
              <a:rPr lang="en-US" sz="875" dirty="0" err="1">
                <a:latin typeface="DM Sans Medium" pitchFamily="2" charset="77"/>
              </a:rPr>
              <a:t>labore</a:t>
            </a:r>
            <a:r>
              <a:rPr lang="en-US" sz="875" dirty="0">
                <a:latin typeface="DM Sans Medium" pitchFamily="2" charset="77"/>
              </a:rPr>
              <a:t> et dolore magna </a:t>
            </a:r>
            <a:r>
              <a:rPr lang="en-US" sz="875" dirty="0" err="1">
                <a:latin typeface="DM Sans Medium" pitchFamily="2" charset="77"/>
              </a:rPr>
              <a:t>aliqua</a:t>
            </a:r>
            <a:r>
              <a:rPr lang="en-US" sz="875" dirty="0">
                <a:latin typeface="DM Sans Medium" pitchFamily="2" charset="77"/>
              </a:rPr>
              <a:t>. Ut </a:t>
            </a:r>
            <a:r>
              <a:rPr lang="en-US" sz="875" dirty="0" err="1">
                <a:latin typeface="DM Sans Medium" pitchFamily="2" charset="77"/>
              </a:rPr>
              <a:t>enim</a:t>
            </a:r>
            <a:r>
              <a:rPr lang="en-US" sz="875" dirty="0">
                <a:latin typeface="DM Sans Medium" pitchFamily="2" charset="77"/>
              </a:rPr>
              <a:t> ad minim </a:t>
            </a:r>
            <a:r>
              <a:rPr lang="en-US" sz="875" dirty="0" err="1">
                <a:latin typeface="DM Sans Medium" pitchFamily="2" charset="77"/>
              </a:rPr>
              <a:t>veniam</a:t>
            </a:r>
            <a:r>
              <a:rPr lang="en-US" sz="875" dirty="0">
                <a:latin typeface="DM Sans Medium" pitchFamily="2" charset="77"/>
              </a:rPr>
              <a:t>, </a:t>
            </a:r>
            <a:r>
              <a:rPr lang="en-US" sz="875" dirty="0" err="1">
                <a:latin typeface="DM Sans Medium" pitchFamily="2" charset="77"/>
              </a:rPr>
              <a:t>quis</a:t>
            </a:r>
            <a:r>
              <a:rPr lang="en-US" sz="875" dirty="0">
                <a:latin typeface="DM Sans Medium" pitchFamily="2" charset="77"/>
              </a:rPr>
              <a:t> </a:t>
            </a:r>
            <a:r>
              <a:rPr lang="en-US" sz="875" dirty="0" err="1">
                <a:latin typeface="DM Sans Medium" pitchFamily="2" charset="77"/>
              </a:rPr>
              <a:t>nostrud</a:t>
            </a:r>
            <a:r>
              <a:rPr lang="en-US" sz="875" dirty="0">
                <a:latin typeface="DM Sans Medium" pitchFamily="2" charset="77"/>
              </a:rPr>
              <a:t>. Lorem ipsum dolor sit </a:t>
            </a:r>
            <a:r>
              <a:rPr lang="en-US" sz="875" dirty="0" err="1">
                <a:latin typeface="DM Sans Medium" pitchFamily="2" charset="77"/>
              </a:rPr>
              <a:t>amet</a:t>
            </a:r>
            <a:r>
              <a:rPr lang="en-US" sz="875" dirty="0">
                <a:latin typeface="DM Sans Medium" pitchFamily="2" charset="77"/>
              </a:rPr>
              <a:t>, </a:t>
            </a:r>
            <a:r>
              <a:rPr lang="en-US" sz="875" dirty="0" err="1">
                <a:latin typeface="DM Sans Medium" pitchFamily="2" charset="77"/>
              </a:rPr>
              <a:t>consectetur</a:t>
            </a:r>
            <a:r>
              <a:rPr lang="en-US" sz="875" dirty="0">
                <a:latin typeface="DM Sans Medium" pitchFamily="2" charset="77"/>
              </a:rPr>
              <a:t> </a:t>
            </a:r>
            <a:r>
              <a:rPr lang="en-US" sz="875" dirty="0" err="1">
                <a:latin typeface="DM Sans Medium" pitchFamily="2" charset="77"/>
              </a:rPr>
              <a:t>adipiscing</a:t>
            </a:r>
            <a:r>
              <a:rPr lang="en-US" sz="875" dirty="0">
                <a:latin typeface="DM Sans Medium" pitchFamily="2" charset="77"/>
              </a:rPr>
              <a:t> </a:t>
            </a:r>
            <a:r>
              <a:rPr lang="en-US" sz="875" dirty="0" err="1">
                <a:latin typeface="DM Sans Medium" pitchFamily="2" charset="77"/>
              </a:rPr>
              <a:t>elit</a:t>
            </a:r>
            <a:r>
              <a:rPr lang="en-US" sz="875" dirty="0">
                <a:latin typeface="DM Sans Medium" pitchFamily="2" charset="77"/>
              </a:rPr>
              <a:t>, sed do </a:t>
            </a:r>
            <a:r>
              <a:rPr lang="en-US" sz="875" dirty="0" err="1">
                <a:latin typeface="DM Sans Medium" pitchFamily="2" charset="77"/>
              </a:rPr>
              <a:t>eiusmod</a:t>
            </a:r>
            <a:r>
              <a:rPr lang="en-US" sz="875" dirty="0">
                <a:latin typeface="DM Sans Medium" pitchFamily="2" charset="77"/>
              </a:rPr>
              <a:t> </a:t>
            </a:r>
            <a:r>
              <a:rPr lang="en-US" sz="875" dirty="0" err="1">
                <a:latin typeface="DM Sans Medium" pitchFamily="2" charset="77"/>
              </a:rPr>
              <a:t>tempor</a:t>
            </a:r>
            <a:r>
              <a:rPr lang="en-US" sz="875" dirty="0">
                <a:latin typeface="DM Sans Medium" pitchFamily="2" charset="77"/>
              </a:rPr>
              <a:t>.</a:t>
            </a:r>
            <a:endParaRPr lang="en-US" dirty="0"/>
          </a:p>
        </p:txBody>
      </p:sp>
    </p:spTree>
    <p:extLst>
      <p:ext uri="{BB962C8B-B14F-4D97-AF65-F5344CB8AC3E}">
        <p14:creationId xmlns:p14="http://schemas.microsoft.com/office/powerpoint/2010/main" val="2834692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_Chart pag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sp>
        <p:nvSpPr>
          <p:cNvPr id="10" name="Title 1">
            <a:extLst>
              <a:ext uri="{FF2B5EF4-FFF2-40B4-BE49-F238E27FC236}">
                <a16:creationId xmlns:a16="http://schemas.microsoft.com/office/drawing/2014/main" id="{3F2DDBD5-ABCB-EB4C-B7EF-8C6A5725E145}"/>
              </a:ext>
            </a:extLst>
          </p:cNvPr>
          <p:cNvSpPr>
            <a:spLocks noGrp="1"/>
          </p:cNvSpPr>
          <p:nvPr>
            <p:ph type="title"/>
          </p:nvPr>
        </p:nvSpPr>
        <p:spPr>
          <a:xfrm>
            <a:off x="452437" y="95250"/>
            <a:ext cx="8024813" cy="762001"/>
          </a:xfrm>
        </p:spPr>
        <p:txBody>
          <a:bodyPr anchor="ctr"/>
          <a:lstStyle>
            <a:lvl1pPr>
              <a:defRPr sz="1875" b="1" i="0">
                <a:latin typeface="DM Sans" pitchFamily="2" charset="77"/>
              </a:defRPr>
            </a:lvl1pPr>
          </a:lstStyle>
          <a:p>
            <a:r>
              <a:rPr lang="en-US"/>
              <a:t>Click to edit Master title style</a:t>
            </a:r>
            <a:endParaRPr lang="en-US" dirty="0"/>
          </a:p>
        </p:txBody>
      </p:sp>
      <p:cxnSp>
        <p:nvCxnSpPr>
          <p:cNvPr id="11" name="Straight Connector 10">
            <a:extLst>
              <a:ext uri="{FF2B5EF4-FFF2-40B4-BE49-F238E27FC236}">
                <a16:creationId xmlns:a16="http://schemas.microsoft.com/office/drawing/2014/main" id="{1893A5D2-FBCA-3043-A574-B21ADF2B2B0A}"/>
              </a:ext>
            </a:extLst>
          </p:cNvPr>
          <p:cNvCxnSpPr>
            <a:cxnSpLocks/>
          </p:cNvCxnSpPr>
          <p:nvPr userDrawn="1"/>
        </p:nvCxnSpPr>
        <p:spPr>
          <a:xfrm>
            <a:off x="334481" y="857250"/>
            <a:ext cx="842387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4" name="Text Placeholder 6">
            <a:extLst>
              <a:ext uri="{FF2B5EF4-FFF2-40B4-BE49-F238E27FC236}">
                <a16:creationId xmlns:a16="http://schemas.microsoft.com/office/drawing/2014/main" id="{B6A4763F-E792-044F-9960-1A223FCFE601}"/>
              </a:ext>
            </a:extLst>
          </p:cNvPr>
          <p:cNvSpPr>
            <a:spLocks noGrp="1"/>
          </p:cNvSpPr>
          <p:nvPr>
            <p:ph type="body" sz="quarter" idx="14" hasCustomPrompt="1"/>
          </p:nvPr>
        </p:nvSpPr>
        <p:spPr>
          <a:xfrm>
            <a:off x="6650520" y="5432155"/>
            <a:ext cx="1826730" cy="495836"/>
          </a:xfrm>
        </p:spPr>
        <p:txBody>
          <a:bodyPr tIns="0" bIns="0" anchor="b"/>
          <a:lstStyle>
            <a:lvl1pPr marL="0" indent="0" algn="r">
              <a:buNone/>
              <a:defRPr sz="750" b="0" i="0" baseline="0">
                <a:solidFill>
                  <a:srgbClr val="BCBEC0"/>
                </a:solidFill>
                <a:latin typeface="DM Sans" pitchFamily="2" charset="77"/>
              </a:defRPr>
            </a:lvl1pPr>
            <a:lvl2pPr marL="142875" indent="0">
              <a:buNone/>
              <a:defRPr/>
            </a:lvl2pPr>
            <a:lvl3pPr marL="285750" indent="0">
              <a:buNone/>
              <a:defRPr/>
            </a:lvl3pPr>
            <a:lvl4pPr marL="428625" indent="0">
              <a:buNone/>
              <a:defRPr/>
            </a:lvl4pPr>
            <a:lvl5pPr marL="571500" indent="0">
              <a:buNone/>
              <a:defRPr/>
            </a:lvl5pPr>
          </a:lstStyle>
          <a:p>
            <a:pPr lvl="0"/>
            <a:r>
              <a:rPr lang="en-US" dirty="0"/>
              <a:t>Chart data sources</a:t>
            </a:r>
          </a:p>
        </p:txBody>
      </p:sp>
      <p:cxnSp>
        <p:nvCxnSpPr>
          <p:cNvPr id="15" name="Straight Connector 14">
            <a:extLst>
              <a:ext uri="{FF2B5EF4-FFF2-40B4-BE49-F238E27FC236}">
                <a16:creationId xmlns:a16="http://schemas.microsoft.com/office/drawing/2014/main" id="{8AEB22B1-966D-F240-8498-C3189C7DD07E}"/>
              </a:ext>
            </a:extLst>
          </p:cNvPr>
          <p:cNvCxnSpPr>
            <a:cxnSpLocks/>
          </p:cNvCxnSpPr>
          <p:nvPr userDrawn="1"/>
        </p:nvCxnSpPr>
        <p:spPr>
          <a:xfrm>
            <a:off x="334481" y="1733043"/>
            <a:ext cx="842387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6" name="Subtitle 2">
            <a:extLst>
              <a:ext uri="{FF2B5EF4-FFF2-40B4-BE49-F238E27FC236}">
                <a16:creationId xmlns:a16="http://schemas.microsoft.com/office/drawing/2014/main" id="{FF99E8A5-4D15-6049-B8A5-7AB5D53C1BFB}"/>
              </a:ext>
            </a:extLst>
          </p:cNvPr>
          <p:cNvSpPr>
            <a:spLocks noGrp="1"/>
          </p:cNvSpPr>
          <p:nvPr>
            <p:ph type="subTitle" idx="1" hasCustomPrompt="1"/>
          </p:nvPr>
        </p:nvSpPr>
        <p:spPr>
          <a:xfrm>
            <a:off x="447364" y="1012986"/>
            <a:ext cx="7829359" cy="593729"/>
          </a:xfrm>
          <a:prstGeom prst="rect">
            <a:avLst/>
          </a:prstGeom>
        </p:spPr>
        <p:txBody>
          <a:bodyPr/>
          <a:lstStyle>
            <a:lvl1pPr marL="0" indent="0" algn="l">
              <a:buNone/>
              <a:defRPr sz="875"/>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Chart explainer text here. </a:t>
            </a:r>
            <a:r>
              <a:rPr lang="en-US" sz="875" dirty="0">
                <a:latin typeface="DM Sans Medium" pitchFamily="2" charset="77"/>
              </a:rPr>
              <a:t>Lorem ipsum dolor sit </a:t>
            </a:r>
            <a:r>
              <a:rPr lang="en-US" sz="875" dirty="0" err="1">
                <a:latin typeface="DM Sans Medium" pitchFamily="2" charset="77"/>
              </a:rPr>
              <a:t>amet</a:t>
            </a:r>
            <a:r>
              <a:rPr lang="en-US" sz="875" dirty="0">
                <a:latin typeface="DM Sans Medium" pitchFamily="2" charset="77"/>
              </a:rPr>
              <a:t>, </a:t>
            </a:r>
            <a:r>
              <a:rPr lang="en-US" sz="875" dirty="0" err="1">
                <a:latin typeface="DM Sans Medium" pitchFamily="2" charset="77"/>
              </a:rPr>
              <a:t>consectetur</a:t>
            </a:r>
            <a:r>
              <a:rPr lang="en-US" sz="875" dirty="0">
                <a:latin typeface="DM Sans Medium" pitchFamily="2" charset="77"/>
              </a:rPr>
              <a:t> </a:t>
            </a:r>
            <a:r>
              <a:rPr lang="en-US" sz="875" dirty="0" err="1">
                <a:latin typeface="DM Sans Medium" pitchFamily="2" charset="77"/>
              </a:rPr>
              <a:t>adipiscing</a:t>
            </a:r>
            <a:r>
              <a:rPr lang="en-US" sz="875" dirty="0">
                <a:latin typeface="DM Sans Medium" pitchFamily="2" charset="77"/>
              </a:rPr>
              <a:t> </a:t>
            </a:r>
            <a:r>
              <a:rPr lang="en-US" sz="875" dirty="0" err="1">
                <a:latin typeface="DM Sans Medium" pitchFamily="2" charset="77"/>
              </a:rPr>
              <a:t>elit</a:t>
            </a:r>
            <a:r>
              <a:rPr lang="en-US" sz="875" dirty="0">
                <a:latin typeface="DM Sans Medium" pitchFamily="2" charset="77"/>
              </a:rPr>
              <a:t>, sed do </a:t>
            </a:r>
            <a:r>
              <a:rPr lang="en-US" sz="875" dirty="0" err="1">
                <a:latin typeface="DM Sans Medium" pitchFamily="2" charset="77"/>
              </a:rPr>
              <a:t>eiusmod</a:t>
            </a:r>
            <a:r>
              <a:rPr lang="en-US" sz="875" dirty="0">
                <a:latin typeface="DM Sans Medium" pitchFamily="2" charset="77"/>
              </a:rPr>
              <a:t> </a:t>
            </a:r>
            <a:r>
              <a:rPr lang="en-US" sz="875" dirty="0" err="1">
                <a:latin typeface="DM Sans Medium" pitchFamily="2" charset="77"/>
              </a:rPr>
              <a:t>tempor</a:t>
            </a:r>
            <a:r>
              <a:rPr lang="en-US" sz="875" dirty="0">
                <a:latin typeface="DM Sans Medium" pitchFamily="2" charset="77"/>
              </a:rPr>
              <a:t> </a:t>
            </a:r>
            <a:r>
              <a:rPr lang="en-US" sz="875" dirty="0" err="1">
                <a:latin typeface="DM Sans Medium" pitchFamily="2" charset="77"/>
              </a:rPr>
              <a:t>incididunt</a:t>
            </a:r>
            <a:r>
              <a:rPr lang="en-US" sz="875" dirty="0">
                <a:latin typeface="DM Sans Medium" pitchFamily="2" charset="77"/>
              </a:rPr>
              <a:t> </a:t>
            </a:r>
            <a:r>
              <a:rPr lang="en-US" sz="875" dirty="0" err="1">
                <a:latin typeface="DM Sans Medium" pitchFamily="2" charset="77"/>
              </a:rPr>
              <a:t>ut</a:t>
            </a:r>
            <a:r>
              <a:rPr lang="en-US" sz="875" dirty="0">
                <a:latin typeface="DM Sans Medium" pitchFamily="2" charset="77"/>
              </a:rPr>
              <a:t> </a:t>
            </a:r>
            <a:r>
              <a:rPr lang="en-US" sz="875" dirty="0" err="1">
                <a:latin typeface="DM Sans Medium" pitchFamily="2" charset="77"/>
              </a:rPr>
              <a:t>labore</a:t>
            </a:r>
            <a:r>
              <a:rPr lang="en-US" sz="875" dirty="0">
                <a:latin typeface="DM Sans Medium" pitchFamily="2" charset="77"/>
              </a:rPr>
              <a:t> et dolore magna </a:t>
            </a:r>
            <a:r>
              <a:rPr lang="en-US" sz="875" dirty="0" err="1">
                <a:latin typeface="DM Sans Medium" pitchFamily="2" charset="77"/>
              </a:rPr>
              <a:t>aliqua</a:t>
            </a:r>
            <a:r>
              <a:rPr lang="en-US" sz="875" dirty="0">
                <a:latin typeface="DM Sans Medium" pitchFamily="2" charset="77"/>
              </a:rPr>
              <a:t>. Ut </a:t>
            </a:r>
            <a:r>
              <a:rPr lang="en-US" sz="875" dirty="0" err="1">
                <a:latin typeface="DM Sans Medium" pitchFamily="2" charset="77"/>
              </a:rPr>
              <a:t>enim</a:t>
            </a:r>
            <a:r>
              <a:rPr lang="en-US" sz="875" dirty="0">
                <a:latin typeface="DM Sans Medium" pitchFamily="2" charset="77"/>
              </a:rPr>
              <a:t> ad minim </a:t>
            </a:r>
            <a:r>
              <a:rPr lang="en-US" sz="875" dirty="0" err="1">
                <a:latin typeface="DM Sans Medium" pitchFamily="2" charset="77"/>
              </a:rPr>
              <a:t>veniam</a:t>
            </a:r>
            <a:r>
              <a:rPr lang="en-US" sz="875" dirty="0">
                <a:latin typeface="DM Sans Medium" pitchFamily="2" charset="77"/>
              </a:rPr>
              <a:t>, </a:t>
            </a:r>
            <a:r>
              <a:rPr lang="en-US" sz="875" dirty="0" err="1">
                <a:latin typeface="DM Sans Medium" pitchFamily="2" charset="77"/>
              </a:rPr>
              <a:t>quis</a:t>
            </a:r>
            <a:r>
              <a:rPr lang="en-US" sz="875" dirty="0">
                <a:latin typeface="DM Sans Medium" pitchFamily="2" charset="77"/>
              </a:rPr>
              <a:t> </a:t>
            </a:r>
            <a:r>
              <a:rPr lang="en-US" sz="875" dirty="0" err="1">
                <a:latin typeface="DM Sans Medium" pitchFamily="2" charset="77"/>
              </a:rPr>
              <a:t>nostrud</a:t>
            </a:r>
            <a:r>
              <a:rPr lang="en-US" sz="875" dirty="0">
                <a:latin typeface="DM Sans Medium" pitchFamily="2" charset="77"/>
              </a:rPr>
              <a:t>. Lorem ipsum dolor sit </a:t>
            </a:r>
            <a:r>
              <a:rPr lang="en-US" sz="875" dirty="0" err="1">
                <a:latin typeface="DM Sans Medium" pitchFamily="2" charset="77"/>
              </a:rPr>
              <a:t>amet</a:t>
            </a:r>
            <a:r>
              <a:rPr lang="en-US" sz="875" dirty="0">
                <a:latin typeface="DM Sans Medium" pitchFamily="2" charset="77"/>
              </a:rPr>
              <a:t>, </a:t>
            </a:r>
            <a:r>
              <a:rPr lang="en-US" sz="875" dirty="0" err="1">
                <a:latin typeface="DM Sans Medium" pitchFamily="2" charset="77"/>
              </a:rPr>
              <a:t>consectetur</a:t>
            </a:r>
            <a:r>
              <a:rPr lang="en-US" sz="875" dirty="0">
                <a:latin typeface="DM Sans Medium" pitchFamily="2" charset="77"/>
              </a:rPr>
              <a:t> </a:t>
            </a:r>
            <a:r>
              <a:rPr lang="en-US" sz="875" dirty="0" err="1">
                <a:latin typeface="DM Sans Medium" pitchFamily="2" charset="77"/>
              </a:rPr>
              <a:t>adipiscing</a:t>
            </a:r>
            <a:r>
              <a:rPr lang="en-US" sz="875" dirty="0">
                <a:latin typeface="DM Sans Medium" pitchFamily="2" charset="77"/>
              </a:rPr>
              <a:t> </a:t>
            </a:r>
            <a:r>
              <a:rPr lang="en-US" sz="875" dirty="0" err="1">
                <a:latin typeface="DM Sans Medium" pitchFamily="2" charset="77"/>
              </a:rPr>
              <a:t>elit</a:t>
            </a:r>
            <a:r>
              <a:rPr lang="en-US" sz="875" dirty="0">
                <a:latin typeface="DM Sans Medium" pitchFamily="2" charset="77"/>
              </a:rPr>
              <a:t>, sed do </a:t>
            </a:r>
            <a:r>
              <a:rPr lang="en-US" sz="875" dirty="0" err="1">
                <a:latin typeface="DM Sans Medium" pitchFamily="2" charset="77"/>
              </a:rPr>
              <a:t>eiusmod</a:t>
            </a:r>
            <a:r>
              <a:rPr lang="en-US" sz="875" dirty="0">
                <a:latin typeface="DM Sans Medium" pitchFamily="2" charset="77"/>
              </a:rPr>
              <a:t> </a:t>
            </a:r>
            <a:r>
              <a:rPr lang="en-US" sz="875" dirty="0" err="1">
                <a:latin typeface="DM Sans Medium" pitchFamily="2" charset="77"/>
              </a:rPr>
              <a:t>tempor</a:t>
            </a:r>
            <a:r>
              <a:rPr lang="en-US" sz="875" dirty="0">
                <a:latin typeface="DM Sans Medium" pitchFamily="2" charset="77"/>
              </a:rPr>
              <a:t>.</a:t>
            </a:r>
            <a:endParaRPr lang="en-US" dirty="0"/>
          </a:p>
        </p:txBody>
      </p:sp>
    </p:spTree>
    <p:extLst>
      <p:ext uri="{BB962C8B-B14F-4D97-AF65-F5344CB8AC3E}">
        <p14:creationId xmlns:p14="http://schemas.microsoft.com/office/powerpoint/2010/main" val="3094245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Bar chart page - Dual title | 1">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sp>
        <p:nvSpPr>
          <p:cNvPr id="10" name="Title 1">
            <a:extLst>
              <a:ext uri="{FF2B5EF4-FFF2-40B4-BE49-F238E27FC236}">
                <a16:creationId xmlns:a16="http://schemas.microsoft.com/office/drawing/2014/main" id="{3F2DDBD5-ABCB-EB4C-B7EF-8C6A5725E145}"/>
              </a:ext>
            </a:extLst>
          </p:cNvPr>
          <p:cNvSpPr>
            <a:spLocks noGrp="1"/>
          </p:cNvSpPr>
          <p:nvPr>
            <p:ph type="title" hasCustomPrompt="1"/>
          </p:nvPr>
        </p:nvSpPr>
        <p:spPr>
          <a:xfrm>
            <a:off x="333375" y="95783"/>
            <a:ext cx="3786701" cy="761467"/>
          </a:xfrm>
        </p:spPr>
        <p:txBody>
          <a:bodyPr anchor="ctr"/>
          <a:lstStyle>
            <a:lvl1pPr>
              <a:defRPr sz="1875" b="1" i="0">
                <a:latin typeface="DM Sans" pitchFamily="2" charset="77"/>
              </a:defRPr>
            </a:lvl1pPr>
          </a:lstStyle>
          <a:p>
            <a:r>
              <a:rPr lang="en-US" dirty="0"/>
              <a:t>Click to edit chart 1 title</a:t>
            </a:r>
          </a:p>
        </p:txBody>
      </p:sp>
      <p:cxnSp>
        <p:nvCxnSpPr>
          <p:cNvPr id="11" name="Straight Connector 10">
            <a:extLst>
              <a:ext uri="{FF2B5EF4-FFF2-40B4-BE49-F238E27FC236}">
                <a16:creationId xmlns:a16="http://schemas.microsoft.com/office/drawing/2014/main" id="{1893A5D2-FBCA-3043-A574-B21ADF2B2B0A}"/>
              </a:ext>
            </a:extLst>
          </p:cNvPr>
          <p:cNvCxnSpPr>
            <a:cxnSpLocks/>
          </p:cNvCxnSpPr>
          <p:nvPr userDrawn="1"/>
        </p:nvCxnSpPr>
        <p:spPr>
          <a:xfrm>
            <a:off x="334481" y="849128"/>
            <a:ext cx="842387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4" name="Text Placeholder 6">
            <a:extLst>
              <a:ext uri="{FF2B5EF4-FFF2-40B4-BE49-F238E27FC236}">
                <a16:creationId xmlns:a16="http://schemas.microsoft.com/office/drawing/2014/main" id="{B6A4763F-E792-044F-9960-1A223FCFE601}"/>
              </a:ext>
            </a:extLst>
          </p:cNvPr>
          <p:cNvSpPr>
            <a:spLocks noGrp="1"/>
          </p:cNvSpPr>
          <p:nvPr>
            <p:ph type="body" sz="quarter" idx="14" hasCustomPrompt="1"/>
          </p:nvPr>
        </p:nvSpPr>
        <p:spPr>
          <a:xfrm>
            <a:off x="1018479" y="6076415"/>
            <a:ext cx="1826730" cy="495836"/>
          </a:xfrm>
        </p:spPr>
        <p:txBody>
          <a:bodyPr tIns="0" bIns="0" anchor="b"/>
          <a:lstStyle>
            <a:lvl1pPr marL="0" indent="0" algn="l">
              <a:buNone/>
              <a:defRPr sz="750" b="0" i="0" baseline="0">
                <a:solidFill>
                  <a:srgbClr val="BCBEC0"/>
                </a:solidFill>
                <a:latin typeface="DM Sans" pitchFamily="2" charset="77"/>
              </a:defRPr>
            </a:lvl1pPr>
            <a:lvl2pPr marL="142875" indent="0">
              <a:buNone/>
              <a:defRPr/>
            </a:lvl2pPr>
            <a:lvl3pPr marL="285750" indent="0">
              <a:buNone/>
              <a:defRPr/>
            </a:lvl3pPr>
            <a:lvl4pPr marL="428625" indent="0">
              <a:buNone/>
              <a:defRPr/>
            </a:lvl4pPr>
            <a:lvl5pPr marL="571500" indent="0">
              <a:buNone/>
              <a:defRPr/>
            </a:lvl5pPr>
          </a:lstStyle>
          <a:p>
            <a:pPr lvl="0"/>
            <a:r>
              <a:rPr lang="en-US" dirty="0"/>
              <a:t>Chart data sources</a:t>
            </a:r>
          </a:p>
        </p:txBody>
      </p:sp>
      <p:cxnSp>
        <p:nvCxnSpPr>
          <p:cNvPr id="15" name="Straight Connector 14">
            <a:extLst>
              <a:ext uri="{FF2B5EF4-FFF2-40B4-BE49-F238E27FC236}">
                <a16:creationId xmlns:a16="http://schemas.microsoft.com/office/drawing/2014/main" id="{8AEB22B1-966D-F240-8498-C3189C7DD07E}"/>
              </a:ext>
            </a:extLst>
          </p:cNvPr>
          <p:cNvCxnSpPr>
            <a:cxnSpLocks/>
          </p:cNvCxnSpPr>
          <p:nvPr userDrawn="1"/>
        </p:nvCxnSpPr>
        <p:spPr>
          <a:xfrm>
            <a:off x="334481" y="1724920"/>
            <a:ext cx="842387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6" name="Subtitle 2">
            <a:extLst>
              <a:ext uri="{FF2B5EF4-FFF2-40B4-BE49-F238E27FC236}">
                <a16:creationId xmlns:a16="http://schemas.microsoft.com/office/drawing/2014/main" id="{FF99E8A5-4D15-6049-B8A5-7AB5D53C1BFB}"/>
              </a:ext>
            </a:extLst>
          </p:cNvPr>
          <p:cNvSpPr>
            <a:spLocks noGrp="1"/>
          </p:cNvSpPr>
          <p:nvPr>
            <p:ph type="subTitle" idx="1" hasCustomPrompt="1"/>
          </p:nvPr>
        </p:nvSpPr>
        <p:spPr>
          <a:xfrm>
            <a:off x="447364" y="1004863"/>
            <a:ext cx="5067110" cy="593729"/>
          </a:xfrm>
          <a:prstGeom prst="rect">
            <a:avLst/>
          </a:prstGeom>
        </p:spPr>
        <p:txBody>
          <a:bodyPr/>
          <a:lstStyle>
            <a:lvl1pPr marL="0" indent="0" algn="l">
              <a:buNone/>
              <a:defRPr sz="875"/>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Chart explainer text here. </a:t>
            </a:r>
            <a:r>
              <a:rPr lang="en-US" sz="875" dirty="0">
                <a:latin typeface="DM Sans Medium" pitchFamily="2" charset="77"/>
              </a:rPr>
              <a:t>Lorem ipsum dolor sit </a:t>
            </a:r>
            <a:r>
              <a:rPr lang="en-US" sz="875" dirty="0" err="1">
                <a:latin typeface="DM Sans Medium" pitchFamily="2" charset="77"/>
              </a:rPr>
              <a:t>amet</a:t>
            </a:r>
            <a:r>
              <a:rPr lang="en-US" sz="875" dirty="0">
                <a:latin typeface="DM Sans Medium" pitchFamily="2" charset="77"/>
              </a:rPr>
              <a:t>, </a:t>
            </a:r>
            <a:r>
              <a:rPr lang="en-US" sz="875" dirty="0" err="1">
                <a:latin typeface="DM Sans Medium" pitchFamily="2" charset="77"/>
              </a:rPr>
              <a:t>consectetur</a:t>
            </a:r>
            <a:r>
              <a:rPr lang="en-US" sz="875" dirty="0">
                <a:latin typeface="DM Sans Medium" pitchFamily="2" charset="77"/>
              </a:rPr>
              <a:t> </a:t>
            </a:r>
            <a:r>
              <a:rPr lang="en-US" sz="875" dirty="0" err="1">
                <a:latin typeface="DM Sans Medium" pitchFamily="2" charset="77"/>
              </a:rPr>
              <a:t>adipiscing</a:t>
            </a:r>
            <a:r>
              <a:rPr lang="en-US" sz="875" dirty="0">
                <a:latin typeface="DM Sans Medium" pitchFamily="2" charset="77"/>
              </a:rPr>
              <a:t> </a:t>
            </a:r>
            <a:r>
              <a:rPr lang="en-US" sz="875" dirty="0" err="1">
                <a:latin typeface="DM Sans Medium" pitchFamily="2" charset="77"/>
              </a:rPr>
              <a:t>elit</a:t>
            </a:r>
            <a:r>
              <a:rPr lang="en-US" sz="875" dirty="0">
                <a:latin typeface="DM Sans Medium" pitchFamily="2" charset="77"/>
              </a:rPr>
              <a:t>, sed do </a:t>
            </a:r>
            <a:r>
              <a:rPr lang="en-US" sz="875" dirty="0" err="1">
                <a:latin typeface="DM Sans Medium" pitchFamily="2" charset="77"/>
              </a:rPr>
              <a:t>eiusmod</a:t>
            </a:r>
            <a:r>
              <a:rPr lang="en-US" sz="875" dirty="0">
                <a:latin typeface="DM Sans Medium" pitchFamily="2" charset="77"/>
              </a:rPr>
              <a:t> </a:t>
            </a:r>
            <a:r>
              <a:rPr lang="en-US" sz="875" dirty="0" err="1">
                <a:latin typeface="DM Sans Medium" pitchFamily="2" charset="77"/>
              </a:rPr>
              <a:t>tempor</a:t>
            </a:r>
            <a:r>
              <a:rPr lang="en-US" sz="875" dirty="0">
                <a:latin typeface="DM Sans Medium" pitchFamily="2" charset="77"/>
              </a:rPr>
              <a:t> </a:t>
            </a:r>
            <a:r>
              <a:rPr lang="en-US" sz="875" dirty="0" err="1">
                <a:latin typeface="DM Sans Medium" pitchFamily="2" charset="77"/>
              </a:rPr>
              <a:t>incididunt</a:t>
            </a:r>
            <a:r>
              <a:rPr lang="en-US" sz="875" dirty="0">
                <a:latin typeface="DM Sans Medium" pitchFamily="2" charset="77"/>
              </a:rPr>
              <a:t> </a:t>
            </a:r>
            <a:r>
              <a:rPr lang="en-US" sz="875" dirty="0" err="1">
                <a:latin typeface="DM Sans Medium" pitchFamily="2" charset="77"/>
              </a:rPr>
              <a:t>ut</a:t>
            </a:r>
            <a:r>
              <a:rPr lang="en-US" sz="875" dirty="0">
                <a:latin typeface="DM Sans Medium" pitchFamily="2" charset="77"/>
              </a:rPr>
              <a:t> </a:t>
            </a:r>
            <a:r>
              <a:rPr lang="en-US" sz="875" dirty="0" err="1">
                <a:latin typeface="DM Sans Medium" pitchFamily="2" charset="77"/>
              </a:rPr>
              <a:t>labore</a:t>
            </a:r>
            <a:r>
              <a:rPr lang="en-US" sz="875" dirty="0">
                <a:latin typeface="DM Sans Medium" pitchFamily="2" charset="77"/>
              </a:rPr>
              <a:t> et dolore magna </a:t>
            </a:r>
            <a:r>
              <a:rPr lang="en-US" sz="875" dirty="0" err="1">
                <a:latin typeface="DM Sans Medium" pitchFamily="2" charset="77"/>
              </a:rPr>
              <a:t>aliqua</a:t>
            </a:r>
            <a:r>
              <a:rPr lang="en-US" sz="875" dirty="0">
                <a:latin typeface="DM Sans Medium" pitchFamily="2" charset="77"/>
              </a:rPr>
              <a:t>. Ut </a:t>
            </a:r>
            <a:r>
              <a:rPr lang="en-US" sz="875" dirty="0" err="1">
                <a:latin typeface="DM Sans Medium" pitchFamily="2" charset="77"/>
              </a:rPr>
              <a:t>enim</a:t>
            </a:r>
            <a:r>
              <a:rPr lang="en-US" sz="875" dirty="0">
                <a:latin typeface="DM Sans Medium" pitchFamily="2" charset="77"/>
              </a:rPr>
              <a:t> ad minim </a:t>
            </a:r>
            <a:r>
              <a:rPr lang="en-US" sz="875" dirty="0" err="1">
                <a:latin typeface="DM Sans Medium" pitchFamily="2" charset="77"/>
              </a:rPr>
              <a:t>veniam</a:t>
            </a:r>
            <a:r>
              <a:rPr lang="en-US" sz="875" dirty="0">
                <a:latin typeface="DM Sans Medium" pitchFamily="2" charset="77"/>
              </a:rPr>
              <a:t>, </a:t>
            </a:r>
            <a:r>
              <a:rPr lang="en-US" sz="875" dirty="0" err="1">
                <a:latin typeface="DM Sans Medium" pitchFamily="2" charset="77"/>
              </a:rPr>
              <a:t>quis</a:t>
            </a:r>
            <a:r>
              <a:rPr lang="en-US" sz="875" dirty="0">
                <a:latin typeface="DM Sans Medium" pitchFamily="2" charset="77"/>
              </a:rPr>
              <a:t> </a:t>
            </a:r>
            <a:r>
              <a:rPr lang="en-US" sz="875" dirty="0" err="1">
                <a:latin typeface="DM Sans Medium" pitchFamily="2" charset="77"/>
              </a:rPr>
              <a:t>nostrud</a:t>
            </a:r>
            <a:r>
              <a:rPr lang="en-US" sz="875" dirty="0">
                <a:latin typeface="DM Sans Medium" pitchFamily="2" charset="77"/>
              </a:rPr>
              <a:t>. Lorem ipsum dolor sit </a:t>
            </a:r>
            <a:r>
              <a:rPr lang="en-US" sz="875" dirty="0" err="1">
                <a:latin typeface="DM Sans Medium" pitchFamily="2" charset="77"/>
              </a:rPr>
              <a:t>amet</a:t>
            </a:r>
            <a:r>
              <a:rPr lang="en-US" sz="875" dirty="0">
                <a:latin typeface="DM Sans Medium" pitchFamily="2" charset="77"/>
              </a:rPr>
              <a:t>, </a:t>
            </a:r>
            <a:r>
              <a:rPr lang="en-US" sz="875" dirty="0" err="1">
                <a:latin typeface="DM Sans Medium" pitchFamily="2" charset="77"/>
              </a:rPr>
              <a:t>consectetur</a:t>
            </a:r>
            <a:r>
              <a:rPr lang="en-US" sz="875" dirty="0">
                <a:latin typeface="DM Sans Medium" pitchFamily="2" charset="77"/>
              </a:rPr>
              <a:t> </a:t>
            </a:r>
            <a:r>
              <a:rPr lang="en-US" sz="875" dirty="0" err="1">
                <a:latin typeface="DM Sans Medium" pitchFamily="2" charset="77"/>
              </a:rPr>
              <a:t>adipiscing</a:t>
            </a:r>
            <a:r>
              <a:rPr lang="en-US" sz="875" dirty="0">
                <a:latin typeface="DM Sans Medium" pitchFamily="2" charset="77"/>
              </a:rPr>
              <a:t> </a:t>
            </a:r>
            <a:r>
              <a:rPr lang="en-US" sz="875" dirty="0" err="1">
                <a:latin typeface="DM Sans Medium" pitchFamily="2" charset="77"/>
              </a:rPr>
              <a:t>elit</a:t>
            </a:r>
            <a:r>
              <a:rPr lang="en-US" sz="875" dirty="0">
                <a:latin typeface="DM Sans Medium" pitchFamily="2" charset="77"/>
              </a:rPr>
              <a:t>, sed do </a:t>
            </a:r>
            <a:r>
              <a:rPr lang="en-US" sz="875" dirty="0" err="1">
                <a:latin typeface="DM Sans Medium" pitchFamily="2" charset="77"/>
              </a:rPr>
              <a:t>eiusmod</a:t>
            </a:r>
            <a:r>
              <a:rPr lang="en-US" sz="875" dirty="0">
                <a:latin typeface="DM Sans Medium" pitchFamily="2" charset="77"/>
              </a:rPr>
              <a:t> </a:t>
            </a:r>
            <a:r>
              <a:rPr lang="en-US" sz="875" dirty="0" err="1">
                <a:latin typeface="DM Sans Medium" pitchFamily="2" charset="77"/>
              </a:rPr>
              <a:t>tempor</a:t>
            </a:r>
            <a:r>
              <a:rPr lang="en-US" sz="875" dirty="0">
                <a:latin typeface="DM Sans Medium" pitchFamily="2" charset="77"/>
              </a:rPr>
              <a:t>.</a:t>
            </a:r>
            <a:endParaRPr lang="en-US" dirty="0"/>
          </a:p>
        </p:txBody>
      </p:sp>
      <p:sp>
        <p:nvSpPr>
          <p:cNvPr id="3" name="Text Placeholder 2">
            <a:extLst>
              <a:ext uri="{FF2B5EF4-FFF2-40B4-BE49-F238E27FC236}">
                <a16:creationId xmlns:a16="http://schemas.microsoft.com/office/drawing/2014/main" id="{4E67EE29-D7F6-C847-852E-72B8CAA448E6}"/>
              </a:ext>
            </a:extLst>
          </p:cNvPr>
          <p:cNvSpPr>
            <a:spLocks noGrp="1"/>
          </p:cNvSpPr>
          <p:nvPr>
            <p:ph type="body" sz="quarter" idx="15" hasCustomPrompt="1"/>
          </p:nvPr>
        </p:nvSpPr>
        <p:spPr>
          <a:xfrm>
            <a:off x="4650496" y="94950"/>
            <a:ext cx="3826754" cy="762300"/>
          </a:xfrm>
        </p:spPr>
        <p:txBody>
          <a:bodyPr anchor="ctr"/>
          <a:lstStyle>
            <a:lvl1pPr>
              <a:buFontTx/>
              <a:buNone/>
              <a:defRPr sz="1875" b="1" i="0">
                <a:latin typeface="DM Sans" pitchFamily="2" charset="77"/>
              </a:defRPr>
            </a:lvl1pPr>
            <a:lvl2pPr>
              <a:buNone/>
              <a:defRPr/>
            </a:lvl2pPr>
          </a:lstStyle>
          <a:p>
            <a:pPr lvl="0"/>
            <a:r>
              <a:rPr lang="en-US" dirty="0"/>
              <a:t>Click to edit chart 2 title</a:t>
            </a:r>
          </a:p>
        </p:txBody>
      </p:sp>
      <p:sp>
        <p:nvSpPr>
          <p:cNvPr id="9" name="Text Placeholder 6">
            <a:extLst>
              <a:ext uri="{FF2B5EF4-FFF2-40B4-BE49-F238E27FC236}">
                <a16:creationId xmlns:a16="http://schemas.microsoft.com/office/drawing/2014/main" id="{89BD0771-7602-674A-B830-011F4C023354}"/>
              </a:ext>
            </a:extLst>
          </p:cNvPr>
          <p:cNvSpPr>
            <a:spLocks noGrp="1"/>
          </p:cNvSpPr>
          <p:nvPr>
            <p:ph type="body" sz="quarter" idx="16" hasCustomPrompt="1"/>
          </p:nvPr>
        </p:nvSpPr>
        <p:spPr>
          <a:xfrm>
            <a:off x="4611944" y="6076415"/>
            <a:ext cx="1826730" cy="495836"/>
          </a:xfrm>
        </p:spPr>
        <p:txBody>
          <a:bodyPr tIns="0" bIns="0" anchor="b"/>
          <a:lstStyle>
            <a:lvl1pPr marL="0" indent="0" algn="l">
              <a:buNone/>
              <a:defRPr sz="750" b="0" i="0" baseline="0">
                <a:solidFill>
                  <a:srgbClr val="BCBEC0"/>
                </a:solidFill>
                <a:latin typeface="DM Sans" pitchFamily="2" charset="77"/>
              </a:defRPr>
            </a:lvl1pPr>
            <a:lvl2pPr marL="142875" indent="0">
              <a:buNone/>
              <a:defRPr/>
            </a:lvl2pPr>
            <a:lvl3pPr marL="285750" indent="0">
              <a:buNone/>
              <a:defRPr/>
            </a:lvl3pPr>
            <a:lvl4pPr marL="428625" indent="0">
              <a:buNone/>
              <a:defRPr/>
            </a:lvl4pPr>
            <a:lvl5pPr marL="571500" indent="0">
              <a:buNone/>
              <a:defRPr/>
            </a:lvl5pPr>
          </a:lstStyle>
          <a:p>
            <a:pPr lvl="0"/>
            <a:r>
              <a:rPr lang="en-US" dirty="0"/>
              <a:t>Chart data sources</a:t>
            </a:r>
          </a:p>
        </p:txBody>
      </p:sp>
    </p:spTree>
    <p:extLst>
      <p:ext uri="{BB962C8B-B14F-4D97-AF65-F5344CB8AC3E}">
        <p14:creationId xmlns:p14="http://schemas.microsoft.com/office/powerpoint/2010/main" val="2806996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Bar chart page - Dual title | 2">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sp>
        <p:nvSpPr>
          <p:cNvPr id="10" name="Title 1">
            <a:extLst>
              <a:ext uri="{FF2B5EF4-FFF2-40B4-BE49-F238E27FC236}">
                <a16:creationId xmlns:a16="http://schemas.microsoft.com/office/drawing/2014/main" id="{3F2DDBD5-ABCB-EB4C-B7EF-8C6A5725E145}"/>
              </a:ext>
            </a:extLst>
          </p:cNvPr>
          <p:cNvSpPr>
            <a:spLocks noGrp="1"/>
          </p:cNvSpPr>
          <p:nvPr>
            <p:ph type="title" hasCustomPrompt="1"/>
          </p:nvPr>
        </p:nvSpPr>
        <p:spPr>
          <a:xfrm>
            <a:off x="333375" y="95250"/>
            <a:ext cx="3786701" cy="762000"/>
          </a:xfrm>
        </p:spPr>
        <p:txBody>
          <a:bodyPr tIns="0" bIns="0" anchor="ctr"/>
          <a:lstStyle>
            <a:lvl1pPr>
              <a:defRPr sz="1875" b="1" i="0">
                <a:latin typeface="DM Sans" pitchFamily="2" charset="77"/>
              </a:defRPr>
            </a:lvl1pPr>
          </a:lstStyle>
          <a:p>
            <a:r>
              <a:rPr lang="en-US" dirty="0"/>
              <a:t>Click to edit chart 1 title</a:t>
            </a:r>
          </a:p>
        </p:txBody>
      </p:sp>
      <p:sp>
        <p:nvSpPr>
          <p:cNvPr id="14" name="Text Placeholder 6">
            <a:extLst>
              <a:ext uri="{FF2B5EF4-FFF2-40B4-BE49-F238E27FC236}">
                <a16:creationId xmlns:a16="http://schemas.microsoft.com/office/drawing/2014/main" id="{B6A4763F-E792-044F-9960-1A223FCFE601}"/>
              </a:ext>
            </a:extLst>
          </p:cNvPr>
          <p:cNvSpPr>
            <a:spLocks noGrp="1"/>
          </p:cNvSpPr>
          <p:nvPr>
            <p:ph type="body" sz="quarter" idx="14" hasCustomPrompt="1"/>
          </p:nvPr>
        </p:nvSpPr>
        <p:spPr>
          <a:xfrm>
            <a:off x="843343" y="6076415"/>
            <a:ext cx="1826730" cy="495836"/>
          </a:xfrm>
        </p:spPr>
        <p:txBody>
          <a:bodyPr tIns="0" bIns="0" anchor="b"/>
          <a:lstStyle>
            <a:lvl1pPr marL="0" indent="0" algn="l">
              <a:buNone/>
              <a:defRPr sz="750" b="0" i="0" baseline="0">
                <a:solidFill>
                  <a:srgbClr val="BCBEC0"/>
                </a:solidFill>
                <a:latin typeface="DM Sans" pitchFamily="2" charset="77"/>
              </a:defRPr>
            </a:lvl1pPr>
            <a:lvl2pPr marL="142875" indent="0">
              <a:buNone/>
              <a:defRPr/>
            </a:lvl2pPr>
            <a:lvl3pPr marL="285750" indent="0">
              <a:buNone/>
              <a:defRPr/>
            </a:lvl3pPr>
            <a:lvl4pPr marL="428625" indent="0">
              <a:buNone/>
              <a:defRPr/>
            </a:lvl4pPr>
            <a:lvl5pPr marL="571500" indent="0">
              <a:buNone/>
              <a:defRPr/>
            </a:lvl5pPr>
          </a:lstStyle>
          <a:p>
            <a:pPr lvl="0"/>
            <a:r>
              <a:rPr lang="en-US" dirty="0"/>
              <a:t>Chart data sources</a:t>
            </a:r>
          </a:p>
        </p:txBody>
      </p:sp>
      <p:cxnSp>
        <p:nvCxnSpPr>
          <p:cNvPr id="15" name="Straight Connector 14">
            <a:extLst>
              <a:ext uri="{FF2B5EF4-FFF2-40B4-BE49-F238E27FC236}">
                <a16:creationId xmlns:a16="http://schemas.microsoft.com/office/drawing/2014/main" id="{8AEB22B1-966D-F240-8498-C3189C7DD07E}"/>
              </a:ext>
            </a:extLst>
          </p:cNvPr>
          <p:cNvCxnSpPr>
            <a:cxnSpLocks/>
          </p:cNvCxnSpPr>
          <p:nvPr userDrawn="1"/>
        </p:nvCxnSpPr>
        <p:spPr>
          <a:xfrm>
            <a:off x="334481" y="864442"/>
            <a:ext cx="842387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4E67EE29-D7F6-C847-852E-72B8CAA448E6}"/>
              </a:ext>
            </a:extLst>
          </p:cNvPr>
          <p:cNvSpPr>
            <a:spLocks noGrp="1"/>
          </p:cNvSpPr>
          <p:nvPr>
            <p:ph type="body" sz="quarter" idx="15" hasCustomPrompt="1"/>
          </p:nvPr>
        </p:nvSpPr>
        <p:spPr>
          <a:xfrm>
            <a:off x="4549493" y="94950"/>
            <a:ext cx="3826754" cy="762834"/>
          </a:xfrm>
        </p:spPr>
        <p:txBody>
          <a:bodyPr tIns="0" bIns="0" anchor="ctr"/>
          <a:lstStyle>
            <a:lvl1pPr>
              <a:buFontTx/>
              <a:buNone/>
              <a:defRPr sz="1875" b="1" i="0">
                <a:latin typeface="DM Sans" pitchFamily="2" charset="77"/>
              </a:defRPr>
            </a:lvl1pPr>
            <a:lvl2pPr>
              <a:buNone/>
              <a:defRPr/>
            </a:lvl2pPr>
          </a:lstStyle>
          <a:p>
            <a:pPr lvl="0"/>
            <a:r>
              <a:rPr lang="en-US" dirty="0"/>
              <a:t>Click to edit chart 2 title</a:t>
            </a:r>
          </a:p>
        </p:txBody>
      </p:sp>
      <p:sp>
        <p:nvSpPr>
          <p:cNvPr id="7" name="Text Placeholder 6">
            <a:extLst>
              <a:ext uri="{FF2B5EF4-FFF2-40B4-BE49-F238E27FC236}">
                <a16:creationId xmlns:a16="http://schemas.microsoft.com/office/drawing/2014/main" id="{970FA3EF-A24E-3249-A85C-B0111CE0537C}"/>
              </a:ext>
            </a:extLst>
          </p:cNvPr>
          <p:cNvSpPr>
            <a:spLocks noGrp="1"/>
          </p:cNvSpPr>
          <p:nvPr>
            <p:ph type="body" sz="quarter" idx="16" hasCustomPrompt="1"/>
          </p:nvPr>
        </p:nvSpPr>
        <p:spPr>
          <a:xfrm>
            <a:off x="4524375" y="6076415"/>
            <a:ext cx="1826730" cy="495836"/>
          </a:xfrm>
        </p:spPr>
        <p:txBody>
          <a:bodyPr tIns="0" bIns="0" anchor="b"/>
          <a:lstStyle>
            <a:lvl1pPr marL="0" indent="0" algn="l">
              <a:buNone/>
              <a:defRPr sz="750" b="0" i="0" baseline="0">
                <a:solidFill>
                  <a:srgbClr val="BCBEC0"/>
                </a:solidFill>
                <a:latin typeface="DM Sans" pitchFamily="2" charset="77"/>
              </a:defRPr>
            </a:lvl1pPr>
            <a:lvl2pPr marL="142875" indent="0">
              <a:buNone/>
              <a:defRPr/>
            </a:lvl2pPr>
            <a:lvl3pPr marL="285750" indent="0">
              <a:buNone/>
              <a:defRPr/>
            </a:lvl3pPr>
            <a:lvl4pPr marL="428625" indent="0">
              <a:buNone/>
              <a:defRPr/>
            </a:lvl4pPr>
            <a:lvl5pPr marL="571500" indent="0">
              <a:buNone/>
              <a:defRPr/>
            </a:lvl5pPr>
          </a:lstStyle>
          <a:p>
            <a:pPr lvl="0"/>
            <a:r>
              <a:rPr lang="en-US" dirty="0"/>
              <a:t>Chart data sources</a:t>
            </a:r>
          </a:p>
        </p:txBody>
      </p:sp>
    </p:spTree>
    <p:extLst>
      <p:ext uri="{BB962C8B-B14F-4D97-AF65-F5344CB8AC3E}">
        <p14:creationId xmlns:p14="http://schemas.microsoft.com/office/powerpoint/2010/main" val="2394117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Chart page">
    <p:spTree>
      <p:nvGrpSpPr>
        <p:cNvPr id="1" name=""/>
        <p:cNvGrpSpPr/>
        <p:nvPr/>
      </p:nvGrpSpPr>
      <p:grpSpPr>
        <a:xfrm>
          <a:off x="0" y="0"/>
          <a:ext cx="0" cy="0"/>
          <a:chOff x="0" y="0"/>
          <a:chExt cx="0" cy="0"/>
        </a:xfrm>
      </p:grpSpPr>
      <p:sp>
        <p:nvSpPr>
          <p:cNvPr id="2" name="Title 1"/>
          <p:cNvSpPr>
            <a:spLocks noGrp="1"/>
          </p:cNvSpPr>
          <p:nvPr>
            <p:ph type="title"/>
          </p:nvPr>
        </p:nvSpPr>
        <p:spPr>
          <a:xfrm>
            <a:off x="333375" y="95251"/>
            <a:ext cx="8143876" cy="762000"/>
          </a:xfrm>
        </p:spPr>
        <p:txBody>
          <a:bodyPr anchor="ctr"/>
          <a:lstStyle>
            <a:lvl1pPr>
              <a:defRPr sz="1875" b="1" i="0">
                <a:latin typeface="DM Sans" pitchFamily="2" charset="77"/>
              </a:defRPr>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334481" y="871042"/>
            <a:ext cx="842387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4" hasCustomPrompt="1"/>
          </p:nvPr>
        </p:nvSpPr>
        <p:spPr>
          <a:xfrm>
            <a:off x="6650520" y="5432155"/>
            <a:ext cx="1826730" cy="495836"/>
          </a:xfrm>
        </p:spPr>
        <p:txBody>
          <a:bodyPr tIns="0" bIns="0" anchor="b"/>
          <a:lstStyle>
            <a:lvl1pPr marL="0" indent="0">
              <a:buNone/>
              <a:defRPr sz="875" baseline="0">
                <a:solidFill>
                  <a:srgbClr val="BCBEC0"/>
                </a:solidFill>
              </a:defRPr>
            </a:lvl1pPr>
            <a:lvl2pPr marL="142875" indent="0">
              <a:buNone/>
              <a:defRPr/>
            </a:lvl2pPr>
            <a:lvl3pPr marL="285750" indent="0">
              <a:buNone/>
              <a:defRPr/>
            </a:lvl3pPr>
            <a:lvl4pPr marL="428625" indent="0">
              <a:buNone/>
              <a:defRPr/>
            </a:lvl4pPr>
            <a:lvl5pPr marL="571500" indent="0">
              <a:buNone/>
              <a:defRPr/>
            </a:lvl5pPr>
          </a:lstStyle>
          <a:p>
            <a:pPr lvl="0"/>
            <a:r>
              <a:rPr lang="en-US" dirty="0"/>
              <a:t>Chart data sources</a:t>
            </a:r>
          </a:p>
        </p:txBody>
      </p:sp>
      <p:cxnSp>
        <p:nvCxnSpPr>
          <p:cNvPr id="16" name="Straight Connector 15">
            <a:extLst>
              <a:ext uri="{FF2B5EF4-FFF2-40B4-BE49-F238E27FC236}">
                <a16:creationId xmlns:a16="http://schemas.microsoft.com/office/drawing/2014/main" id="{4E2A439B-99D2-834B-815B-E7BE01E1BD98}"/>
              </a:ext>
            </a:extLst>
          </p:cNvPr>
          <p:cNvCxnSpPr>
            <a:cxnSpLocks/>
          </p:cNvCxnSpPr>
          <p:nvPr userDrawn="1"/>
        </p:nvCxnSpPr>
        <p:spPr>
          <a:xfrm>
            <a:off x="333375" y="1750751"/>
            <a:ext cx="842387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8" name="Subtitle 2">
            <a:extLst>
              <a:ext uri="{FF2B5EF4-FFF2-40B4-BE49-F238E27FC236}">
                <a16:creationId xmlns:a16="http://schemas.microsoft.com/office/drawing/2014/main" id="{2B1729BE-8EF2-084F-BA08-B71DDBBF5E4E}"/>
              </a:ext>
            </a:extLst>
          </p:cNvPr>
          <p:cNvSpPr>
            <a:spLocks noGrp="1"/>
          </p:cNvSpPr>
          <p:nvPr>
            <p:ph type="subTitle" idx="1" hasCustomPrompt="1"/>
          </p:nvPr>
        </p:nvSpPr>
        <p:spPr>
          <a:xfrm>
            <a:off x="447364" y="1026777"/>
            <a:ext cx="8029886" cy="593729"/>
          </a:xfrm>
          <a:prstGeom prst="rect">
            <a:avLst/>
          </a:prstGeom>
        </p:spPr>
        <p:txBody>
          <a:bodyPr/>
          <a:lstStyle>
            <a:lvl1pPr marL="0" indent="0" algn="l">
              <a:buNone/>
              <a:defRPr sz="875"/>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Chart explainer text here. </a:t>
            </a:r>
            <a:r>
              <a:rPr lang="en-US" sz="875" dirty="0">
                <a:latin typeface="DM Sans Medium" pitchFamily="2" charset="77"/>
              </a:rPr>
              <a:t>Lorem ipsum dolor sit </a:t>
            </a:r>
            <a:r>
              <a:rPr lang="en-US" sz="875" dirty="0" err="1">
                <a:latin typeface="DM Sans Medium" pitchFamily="2" charset="77"/>
              </a:rPr>
              <a:t>amet</a:t>
            </a:r>
            <a:r>
              <a:rPr lang="en-US" sz="875" dirty="0">
                <a:latin typeface="DM Sans Medium" pitchFamily="2" charset="77"/>
              </a:rPr>
              <a:t>, </a:t>
            </a:r>
            <a:r>
              <a:rPr lang="en-US" sz="875" dirty="0" err="1">
                <a:latin typeface="DM Sans Medium" pitchFamily="2" charset="77"/>
              </a:rPr>
              <a:t>consectetur</a:t>
            </a:r>
            <a:r>
              <a:rPr lang="en-US" sz="875" dirty="0">
                <a:latin typeface="DM Sans Medium" pitchFamily="2" charset="77"/>
              </a:rPr>
              <a:t> </a:t>
            </a:r>
            <a:r>
              <a:rPr lang="en-US" sz="875" dirty="0" err="1">
                <a:latin typeface="DM Sans Medium" pitchFamily="2" charset="77"/>
              </a:rPr>
              <a:t>adipiscing</a:t>
            </a:r>
            <a:r>
              <a:rPr lang="en-US" sz="875" dirty="0">
                <a:latin typeface="DM Sans Medium" pitchFamily="2" charset="77"/>
              </a:rPr>
              <a:t> </a:t>
            </a:r>
            <a:r>
              <a:rPr lang="en-US" sz="875" dirty="0" err="1">
                <a:latin typeface="DM Sans Medium" pitchFamily="2" charset="77"/>
              </a:rPr>
              <a:t>elit</a:t>
            </a:r>
            <a:r>
              <a:rPr lang="en-US" sz="875" dirty="0">
                <a:latin typeface="DM Sans Medium" pitchFamily="2" charset="77"/>
              </a:rPr>
              <a:t>, sed do </a:t>
            </a:r>
            <a:r>
              <a:rPr lang="en-US" sz="875" dirty="0" err="1">
                <a:latin typeface="DM Sans Medium" pitchFamily="2" charset="77"/>
              </a:rPr>
              <a:t>eiusmod</a:t>
            </a:r>
            <a:r>
              <a:rPr lang="en-US" sz="875" dirty="0">
                <a:latin typeface="DM Sans Medium" pitchFamily="2" charset="77"/>
              </a:rPr>
              <a:t> </a:t>
            </a:r>
            <a:r>
              <a:rPr lang="en-US" sz="875" dirty="0" err="1">
                <a:latin typeface="DM Sans Medium" pitchFamily="2" charset="77"/>
              </a:rPr>
              <a:t>tempor</a:t>
            </a:r>
            <a:r>
              <a:rPr lang="en-US" sz="875" dirty="0">
                <a:latin typeface="DM Sans Medium" pitchFamily="2" charset="77"/>
              </a:rPr>
              <a:t> </a:t>
            </a:r>
            <a:r>
              <a:rPr lang="en-US" sz="875" dirty="0" err="1">
                <a:latin typeface="DM Sans Medium" pitchFamily="2" charset="77"/>
              </a:rPr>
              <a:t>incididunt</a:t>
            </a:r>
            <a:r>
              <a:rPr lang="en-US" sz="875" dirty="0">
                <a:latin typeface="DM Sans Medium" pitchFamily="2" charset="77"/>
              </a:rPr>
              <a:t> </a:t>
            </a:r>
            <a:r>
              <a:rPr lang="en-US" sz="875" dirty="0" err="1">
                <a:latin typeface="DM Sans Medium" pitchFamily="2" charset="77"/>
              </a:rPr>
              <a:t>ut</a:t>
            </a:r>
            <a:r>
              <a:rPr lang="en-US" sz="875" dirty="0">
                <a:latin typeface="DM Sans Medium" pitchFamily="2" charset="77"/>
              </a:rPr>
              <a:t> </a:t>
            </a:r>
            <a:r>
              <a:rPr lang="en-US" sz="875" dirty="0" err="1">
                <a:latin typeface="DM Sans Medium" pitchFamily="2" charset="77"/>
              </a:rPr>
              <a:t>labore</a:t>
            </a:r>
            <a:r>
              <a:rPr lang="en-US" sz="875" dirty="0">
                <a:latin typeface="DM Sans Medium" pitchFamily="2" charset="77"/>
              </a:rPr>
              <a:t> et dolore magna </a:t>
            </a:r>
            <a:r>
              <a:rPr lang="en-US" sz="875" dirty="0" err="1">
                <a:latin typeface="DM Sans Medium" pitchFamily="2" charset="77"/>
              </a:rPr>
              <a:t>aliqua</a:t>
            </a:r>
            <a:r>
              <a:rPr lang="en-US" sz="875" dirty="0">
                <a:latin typeface="DM Sans Medium" pitchFamily="2" charset="77"/>
              </a:rPr>
              <a:t>. Ut </a:t>
            </a:r>
            <a:r>
              <a:rPr lang="en-US" sz="875" dirty="0" err="1">
                <a:latin typeface="DM Sans Medium" pitchFamily="2" charset="77"/>
              </a:rPr>
              <a:t>enim</a:t>
            </a:r>
            <a:r>
              <a:rPr lang="en-US" sz="875" dirty="0">
                <a:latin typeface="DM Sans Medium" pitchFamily="2" charset="77"/>
              </a:rPr>
              <a:t> ad minim </a:t>
            </a:r>
            <a:r>
              <a:rPr lang="en-US" sz="875" dirty="0" err="1">
                <a:latin typeface="DM Sans Medium" pitchFamily="2" charset="77"/>
              </a:rPr>
              <a:t>veniam</a:t>
            </a:r>
            <a:r>
              <a:rPr lang="en-US" sz="875" dirty="0">
                <a:latin typeface="DM Sans Medium" pitchFamily="2" charset="77"/>
              </a:rPr>
              <a:t>, </a:t>
            </a:r>
            <a:r>
              <a:rPr lang="en-US" sz="875" dirty="0" err="1">
                <a:latin typeface="DM Sans Medium" pitchFamily="2" charset="77"/>
              </a:rPr>
              <a:t>quis</a:t>
            </a:r>
            <a:r>
              <a:rPr lang="en-US" sz="875" dirty="0">
                <a:latin typeface="DM Sans Medium" pitchFamily="2" charset="77"/>
              </a:rPr>
              <a:t> </a:t>
            </a:r>
            <a:r>
              <a:rPr lang="en-US" sz="875" dirty="0" err="1">
                <a:latin typeface="DM Sans Medium" pitchFamily="2" charset="77"/>
              </a:rPr>
              <a:t>nostrud</a:t>
            </a:r>
            <a:r>
              <a:rPr lang="en-US" sz="875" dirty="0">
                <a:latin typeface="DM Sans Medium" pitchFamily="2" charset="77"/>
              </a:rPr>
              <a:t>. Lorem ipsum dolor sit </a:t>
            </a:r>
            <a:r>
              <a:rPr lang="en-US" sz="875" dirty="0" err="1">
                <a:latin typeface="DM Sans Medium" pitchFamily="2" charset="77"/>
              </a:rPr>
              <a:t>amet</a:t>
            </a:r>
            <a:r>
              <a:rPr lang="en-US" sz="875" dirty="0">
                <a:latin typeface="DM Sans Medium" pitchFamily="2" charset="77"/>
              </a:rPr>
              <a:t>, </a:t>
            </a:r>
            <a:r>
              <a:rPr lang="en-US" sz="875" dirty="0" err="1">
                <a:latin typeface="DM Sans Medium" pitchFamily="2" charset="77"/>
              </a:rPr>
              <a:t>consectetur</a:t>
            </a:r>
            <a:r>
              <a:rPr lang="en-US" sz="875" dirty="0">
                <a:latin typeface="DM Sans Medium" pitchFamily="2" charset="77"/>
              </a:rPr>
              <a:t> </a:t>
            </a:r>
            <a:r>
              <a:rPr lang="en-US" sz="875" dirty="0" err="1">
                <a:latin typeface="DM Sans Medium" pitchFamily="2" charset="77"/>
              </a:rPr>
              <a:t>adipiscing</a:t>
            </a:r>
            <a:r>
              <a:rPr lang="en-US" sz="875" dirty="0">
                <a:latin typeface="DM Sans Medium" pitchFamily="2" charset="77"/>
              </a:rPr>
              <a:t> </a:t>
            </a:r>
            <a:r>
              <a:rPr lang="en-US" sz="875" dirty="0" err="1">
                <a:latin typeface="DM Sans Medium" pitchFamily="2" charset="77"/>
              </a:rPr>
              <a:t>elit</a:t>
            </a:r>
            <a:r>
              <a:rPr lang="en-US" sz="875" dirty="0">
                <a:latin typeface="DM Sans Medium" pitchFamily="2" charset="77"/>
              </a:rPr>
              <a:t>, sed do </a:t>
            </a:r>
            <a:r>
              <a:rPr lang="en-US" sz="875" dirty="0" err="1">
                <a:latin typeface="DM Sans Medium" pitchFamily="2" charset="77"/>
              </a:rPr>
              <a:t>eiusmod</a:t>
            </a:r>
            <a:r>
              <a:rPr lang="en-US" sz="875" dirty="0">
                <a:latin typeface="DM Sans Medium" pitchFamily="2" charset="77"/>
              </a:rPr>
              <a:t> </a:t>
            </a:r>
            <a:r>
              <a:rPr lang="en-US" sz="875" dirty="0" err="1">
                <a:latin typeface="DM Sans Medium" pitchFamily="2" charset="77"/>
              </a:rPr>
              <a:t>tempor</a:t>
            </a:r>
            <a:r>
              <a:rPr lang="en-US" sz="875" dirty="0">
                <a:latin typeface="DM Sans Medium" pitchFamily="2" charset="77"/>
              </a:rPr>
              <a:t>.</a:t>
            </a:r>
            <a:endParaRPr lang="en-US" dirty="0"/>
          </a:p>
        </p:txBody>
      </p:sp>
    </p:spTree>
    <p:extLst>
      <p:ext uri="{BB962C8B-B14F-4D97-AF65-F5344CB8AC3E}">
        <p14:creationId xmlns:p14="http://schemas.microsoft.com/office/powerpoint/2010/main" val="1914625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Content Side 2col">
    <p:spTree>
      <p:nvGrpSpPr>
        <p:cNvPr id="1" name=""/>
        <p:cNvGrpSpPr/>
        <p:nvPr/>
      </p:nvGrpSpPr>
      <p:grpSpPr>
        <a:xfrm>
          <a:off x="0" y="0"/>
          <a:ext cx="0" cy="0"/>
          <a:chOff x="0" y="0"/>
          <a:chExt cx="0" cy="0"/>
        </a:xfrm>
      </p:grpSpPr>
      <p:sp>
        <p:nvSpPr>
          <p:cNvPr id="5" name="Content Placeholder 4"/>
          <p:cNvSpPr>
            <a:spLocks noGrp="1"/>
          </p:cNvSpPr>
          <p:nvPr>
            <p:ph sz="quarter" idx="11"/>
          </p:nvPr>
        </p:nvSpPr>
        <p:spPr>
          <a:xfrm>
            <a:off x="2548890" y="762000"/>
            <a:ext cx="6023610" cy="5068453"/>
          </a:xfrm>
        </p:spPr>
        <p:txBody>
          <a:bodyPr numCol="2" spcCol="347472">
            <a:noAutofit/>
          </a:bodyPr>
          <a:lstStyle/>
          <a:p>
            <a:pPr lvl="0"/>
            <a:r>
              <a:rPr lang="en-US"/>
              <a:t>Click to edit Master text styles</a:t>
            </a:r>
          </a:p>
          <a:p>
            <a:pPr lvl="1"/>
            <a:r>
              <a:rPr lang="en-US"/>
              <a:t>Second level</a:t>
            </a:r>
          </a:p>
          <a:p>
            <a:pPr lvl="2"/>
            <a:r>
              <a:rPr lang="en-US"/>
              <a:t>Third level</a:t>
            </a:r>
          </a:p>
        </p:txBody>
      </p:sp>
      <p:sp>
        <p:nvSpPr>
          <p:cNvPr id="6" name="Title 1"/>
          <p:cNvSpPr>
            <a:spLocks noGrp="1"/>
          </p:cNvSpPr>
          <p:nvPr>
            <p:ph type="title"/>
          </p:nvPr>
        </p:nvSpPr>
        <p:spPr>
          <a:xfrm>
            <a:off x="571500" y="762001"/>
            <a:ext cx="1861297" cy="5068453"/>
          </a:xfrm>
        </p:spPr>
        <p:txBody>
          <a:bodyPr lIns="0" tIns="0" rIns="0" bIns="0" anchor="b" anchorCtr="0">
            <a:noAutofit/>
          </a:bodyPr>
          <a:lstStyle/>
          <a:p>
            <a:r>
              <a:rPr lang="en-US"/>
              <a:t>Click to edit Master title style</a:t>
            </a:r>
            <a:endParaRPr lang="en-US" dirty="0"/>
          </a:p>
        </p:txBody>
      </p:sp>
      <p:sp>
        <p:nvSpPr>
          <p:cNvPr id="4"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a:defRPr/>
            </a:pPr>
            <a:fld id="{AB004A17-E9A9-4392-ACCD-76BE9B94E99A}" type="slidenum">
              <a:rPr lang="en-US" smtClean="0"/>
              <a:pPr>
                <a:defRPr/>
              </a:pPr>
              <a:t>‹#›</a:t>
            </a:fld>
            <a:endParaRPr lang="en-US" dirty="0"/>
          </a:p>
        </p:txBody>
      </p:sp>
      <p:sp>
        <p:nvSpPr>
          <p:cNvPr id="7"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362622795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computer">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68513" y="857250"/>
            <a:ext cx="6584987" cy="6008062"/>
          </a:xfrm>
          <a:prstGeom prst="rect">
            <a:avLst/>
          </a:prstGeom>
        </p:spPr>
      </p:pic>
      <p:sp>
        <p:nvSpPr>
          <p:cNvPr id="2" name="Title 1"/>
          <p:cNvSpPr>
            <a:spLocks noGrp="1"/>
          </p:cNvSpPr>
          <p:nvPr>
            <p:ph type="title"/>
          </p:nvPr>
        </p:nvSpPr>
        <p:spPr>
          <a:xfrm>
            <a:off x="452437" y="95251"/>
            <a:ext cx="8024813" cy="762000"/>
          </a:xfrm>
        </p:spPr>
        <p:txBody>
          <a:bodyPr anchor="ctr"/>
          <a:lstStyle>
            <a:lvl1pPr>
              <a:defRPr sz="1875" b="1" i="0">
                <a:latin typeface="DM Sans" pitchFamily="2" charset="77"/>
              </a:defRPr>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334481" y="857250"/>
            <a:ext cx="842387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3" hasCustomPrompt="1"/>
          </p:nvPr>
        </p:nvSpPr>
        <p:spPr>
          <a:xfrm>
            <a:off x="452438" y="1397000"/>
            <a:ext cx="1662446" cy="2651980"/>
          </a:xfrm>
        </p:spPr>
        <p:txBody>
          <a:bodyPr anchor="t"/>
          <a:lstStyle>
            <a:lvl1pPr marL="0" indent="0">
              <a:lnSpc>
                <a:spcPct val="100000"/>
              </a:lnSpc>
              <a:spcBef>
                <a:spcPts val="0"/>
              </a:spcBef>
              <a:buNone/>
              <a:defRPr sz="875"/>
            </a:lvl1pPr>
            <a:lvl2pPr marL="142875" indent="0">
              <a:buNone/>
              <a:defRPr/>
            </a:lvl2pPr>
            <a:lvl3pPr marL="285750" indent="0">
              <a:buNone/>
              <a:defRPr/>
            </a:lvl3pPr>
            <a:lvl4pPr marL="428625" indent="0">
              <a:buNone/>
              <a:defRPr/>
            </a:lvl4pPr>
            <a:lvl5pPr marL="571500" indent="0">
              <a:buNone/>
              <a:defRPr/>
            </a:lvl5pPr>
          </a:lstStyle>
          <a:p>
            <a:pPr lvl="0"/>
            <a:r>
              <a:rPr lang="en-US"/>
              <a:t>Explainer </a:t>
            </a:r>
            <a:r>
              <a:rPr lang="en-US" dirty="0"/>
              <a:t>text</a:t>
            </a:r>
          </a:p>
        </p:txBody>
      </p:sp>
      <p:sp>
        <p:nvSpPr>
          <p:cNvPr id="11" name="Picture Placeholder 10"/>
          <p:cNvSpPr>
            <a:spLocks noGrp="1"/>
          </p:cNvSpPr>
          <p:nvPr>
            <p:ph type="pic" sz="quarter" idx="14" hasCustomPrompt="1"/>
          </p:nvPr>
        </p:nvSpPr>
        <p:spPr>
          <a:xfrm>
            <a:off x="2721891" y="1397001"/>
            <a:ext cx="5511584" cy="4647339"/>
          </a:xfrm>
        </p:spPr>
        <p:txBody>
          <a:bodyPr/>
          <a:lstStyle>
            <a:lvl1pPr marL="0" indent="0">
              <a:buNone/>
              <a:defRPr baseline="0"/>
            </a:lvl1pPr>
          </a:lstStyle>
          <a:p>
            <a:r>
              <a:rPr lang="en-US" dirty="0"/>
              <a:t>  Click the icon to insert or drag &amp; drop screenshot or photo here</a:t>
            </a:r>
          </a:p>
        </p:txBody>
      </p:sp>
    </p:spTree>
    <p:extLst>
      <p:ext uri="{BB962C8B-B14F-4D97-AF65-F5344CB8AC3E}">
        <p14:creationId xmlns:p14="http://schemas.microsoft.com/office/powerpoint/2010/main" val="2082132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Phone 3">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86502" y="95250"/>
            <a:ext cx="3142314" cy="6858301"/>
          </a:xfrm>
          <a:prstGeom prst="rect">
            <a:avLst/>
          </a:prstGeom>
        </p:spPr>
      </p:pic>
      <p:sp>
        <p:nvSpPr>
          <p:cNvPr id="2" name="Title 1"/>
          <p:cNvSpPr>
            <a:spLocks noGrp="1"/>
          </p:cNvSpPr>
          <p:nvPr>
            <p:ph type="title"/>
          </p:nvPr>
        </p:nvSpPr>
        <p:spPr>
          <a:xfrm>
            <a:off x="452437" y="95250"/>
            <a:ext cx="5049461" cy="762000"/>
          </a:xfrm>
        </p:spPr>
        <p:txBody>
          <a:bodyPr anchor="ctr"/>
          <a:lstStyle>
            <a:lvl1pPr>
              <a:defRPr sz="1875" b="1" i="0">
                <a:latin typeface="DM Sans" pitchFamily="2" charset="77"/>
              </a:defRPr>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sp>
        <p:nvSpPr>
          <p:cNvPr id="7" name="Text Placeholder 6"/>
          <p:cNvSpPr>
            <a:spLocks noGrp="1"/>
          </p:cNvSpPr>
          <p:nvPr>
            <p:ph type="body" sz="quarter" idx="13"/>
          </p:nvPr>
        </p:nvSpPr>
        <p:spPr>
          <a:xfrm>
            <a:off x="452437" y="1397001"/>
            <a:ext cx="3391983" cy="3182389"/>
          </a:xfrm>
          <a:prstGeom prst="rect">
            <a:avLst/>
          </a:prstGeom>
        </p:spPr>
        <p:txBody>
          <a:bodyPr/>
          <a:lstStyle>
            <a:lvl1pPr marL="0" indent="0">
              <a:spcAft>
                <a:spcPts val="0"/>
              </a:spcAft>
              <a:buNone/>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334482" y="870489"/>
            <a:ext cx="5235222"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Picture Placeholder 14"/>
          <p:cNvSpPr>
            <a:spLocks noGrp="1"/>
          </p:cNvSpPr>
          <p:nvPr>
            <p:ph type="pic" sz="quarter" idx="14"/>
          </p:nvPr>
        </p:nvSpPr>
        <p:spPr>
          <a:xfrm>
            <a:off x="5824007" y="444012"/>
            <a:ext cx="2061333" cy="5787572"/>
          </a:xfrm>
          <a:prstGeom prst="roundRect">
            <a:avLst>
              <a:gd name="adj" fmla="val 12706"/>
            </a:avLst>
          </a:prstGeom>
        </p:spPr>
        <p:txBody>
          <a:bodyPr/>
          <a:lstStyle/>
          <a:p>
            <a:r>
              <a:rPr lang="en-US"/>
              <a:t>Click icon to add picture</a:t>
            </a:r>
          </a:p>
        </p:txBody>
      </p:sp>
    </p:spTree>
    <p:extLst>
      <p:ext uri="{BB962C8B-B14F-4D97-AF65-F5344CB8AC3E}">
        <p14:creationId xmlns:p14="http://schemas.microsoft.com/office/powerpoint/2010/main" val="2430281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Phone 4">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94359" y="95250"/>
            <a:ext cx="3142314" cy="6858301"/>
          </a:xfrm>
          <a:prstGeom prst="rect">
            <a:avLst/>
          </a:prstGeom>
        </p:spPr>
      </p:pic>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27742" y="95250"/>
            <a:ext cx="3142314" cy="6858301"/>
          </a:xfrm>
          <a:prstGeom prst="rect">
            <a:avLst/>
          </a:prstGeom>
        </p:spPr>
      </p:pic>
      <p:sp>
        <p:nvSpPr>
          <p:cNvPr id="18" name="Picture Placeholder 14"/>
          <p:cNvSpPr>
            <a:spLocks noGrp="1"/>
          </p:cNvSpPr>
          <p:nvPr>
            <p:ph type="pic" sz="quarter" idx="15"/>
          </p:nvPr>
        </p:nvSpPr>
        <p:spPr>
          <a:xfrm>
            <a:off x="6565246" y="444012"/>
            <a:ext cx="2061333" cy="5787572"/>
          </a:xfrm>
          <a:prstGeom prst="roundRect">
            <a:avLst>
              <a:gd name="adj" fmla="val 12706"/>
            </a:avLst>
          </a:prstGeom>
        </p:spPr>
        <p:txBody>
          <a:bodyPr/>
          <a:lstStyle/>
          <a:p>
            <a:r>
              <a:rPr lang="en-US"/>
              <a:t>Click icon to add picture</a:t>
            </a:r>
          </a:p>
        </p:txBody>
      </p:sp>
      <p:sp>
        <p:nvSpPr>
          <p:cNvPr id="2" name="Title 1"/>
          <p:cNvSpPr>
            <a:spLocks noGrp="1"/>
          </p:cNvSpPr>
          <p:nvPr>
            <p:ph type="title"/>
          </p:nvPr>
        </p:nvSpPr>
        <p:spPr>
          <a:xfrm>
            <a:off x="333375" y="148343"/>
            <a:ext cx="3502456" cy="708908"/>
          </a:xfrm>
        </p:spPr>
        <p:txBody>
          <a:bodyPr anchor="ctr"/>
          <a:lstStyle>
            <a:lvl1pPr>
              <a:defRPr sz="1875" b="1" i="0">
                <a:latin typeface="DM Sans" pitchFamily="2" charset="77"/>
              </a:defRPr>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sp>
        <p:nvSpPr>
          <p:cNvPr id="7" name="Text Placeholder 6"/>
          <p:cNvSpPr>
            <a:spLocks noGrp="1"/>
          </p:cNvSpPr>
          <p:nvPr>
            <p:ph type="body" sz="quarter" idx="13"/>
          </p:nvPr>
        </p:nvSpPr>
        <p:spPr>
          <a:xfrm>
            <a:off x="452438" y="1397001"/>
            <a:ext cx="2909060" cy="3182389"/>
          </a:xfrm>
          <a:prstGeom prst="rect">
            <a:avLst/>
          </a:prstGeom>
        </p:spPr>
        <p:txBody>
          <a:bodyPr/>
          <a:lstStyle>
            <a:lvl1pPr marL="0" indent="0">
              <a:spcAft>
                <a:spcPts val="0"/>
              </a:spcAft>
              <a:buNone/>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334481" y="857250"/>
            <a:ext cx="3462604"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Picture Placeholder 14"/>
          <p:cNvSpPr>
            <a:spLocks noGrp="1"/>
          </p:cNvSpPr>
          <p:nvPr>
            <p:ph type="pic" sz="quarter" idx="14"/>
          </p:nvPr>
        </p:nvSpPr>
        <p:spPr>
          <a:xfrm>
            <a:off x="4031863" y="444012"/>
            <a:ext cx="2061333" cy="5787572"/>
          </a:xfrm>
          <a:prstGeom prst="roundRect">
            <a:avLst>
              <a:gd name="adj" fmla="val 12706"/>
            </a:avLst>
          </a:prstGeom>
        </p:spPr>
        <p:txBody>
          <a:bodyPr/>
          <a:lstStyle/>
          <a:p>
            <a:r>
              <a:rPr lang="en-US"/>
              <a:t>Click icon to add picture</a:t>
            </a:r>
          </a:p>
        </p:txBody>
      </p:sp>
    </p:spTree>
    <p:extLst>
      <p:ext uri="{BB962C8B-B14F-4D97-AF65-F5344CB8AC3E}">
        <p14:creationId xmlns:p14="http://schemas.microsoft.com/office/powerpoint/2010/main" val="46862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Bio Page">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4572000" y="0"/>
            <a:ext cx="4572000" cy="6858000"/>
          </a:xfrm>
        </p:spPr>
        <p:txBody>
          <a:bodyPr/>
          <a:lstStyle>
            <a:lvl1pPr marL="0" indent="0">
              <a:buNone/>
              <a:defRPr/>
            </a:lvl1pPr>
          </a:lstStyle>
          <a:p>
            <a:r>
              <a:rPr lang="en-US" dirty="0"/>
              <a:t>Insert photo here</a:t>
            </a:r>
          </a:p>
        </p:txBody>
      </p:sp>
      <p:sp>
        <p:nvSpPr>
          <p:cNvPr id="2" name="Title 1"/>
          <p:cNvSpPr>
            <a:spLocks noGrp="1"/>
          </p:cNvSpPr>
          <p:nvPr>
            <p:ph type="title" hasCustomPrompt="1"/>
          </p:nvPr>
        </p:nvSpPr>
        <p:spPr>
          <a:xfrm>
            <a:off x="1211037" y="1215572"/>
            <a:ext cx="3020786" cy="1738016"/>
          </a:xfrm>
        </p:spPr>
        <p:txBody>
          <a:bodyPr anchor="b"/>
          <a:lstStyle>
            <a:lvl1pPr>
              <a:defRPr sz="2500" b="0">
                <a:latin typeface="+mn-lt"/>
              </a:defRPr>
            </a:lvl1pPr>
          </a:lstStyle>
          <a:p>
            <a:r>
              <a:rPr lang="en-US" dirty="0"/>
              <a:t>Insert Name</a:t>
            </a:r>
          </a:p>
        </p:txBody>
      </p:sp>
      <p:sp>
        <p:nvSpPr>
          <p:cNvPr id="7" name="Text Placeholder 6"/>
          <p:cNvSpPr>
            <a:spLocks noGrp="1"/>
          </p:cNvSpPr>
          <p:nvPr>
            <p:ph type="body" sz="quarter" idx="13" hasCustomPrompt="1"/>
          </p:nvPr>
        </p:nvSpPr>
        <p:spPr>
          <a:xfrm>
            <a:off x="717265" y="4014110"/>
            <a:ext cx="3514558" cy="2092057"/>
          </a:xfrm>
          <a:prstGeom prst="rect">
            <a:avLst/>
          </a:prstGeom>
        </p:spPr>
        <p:txBody>
          <a:bodyPr/>
          <a:lstStyle>
            <a:lvl1pPr marL="0" indent="0">
              <a:spcAft>
                <a:spcPts val="0"/>
              </a:spcAft>
              <a:buNone/>
              <a:defRPr sz="1125" baseline="0"/>
            </a:lvl1pPr>
            <a:lvl2pPr marL="142875" indent="0">
              <a:spcAft>
                <a:spcPts val="0"/>
              </a:spcAft>
              <a:buNone/>
              <a:defRPr sz="1125"/>
            </a:lvl2pPr>
            <a:lvl3pPr marL="285750" indent="0">
              <a:spcAft>
                <a:spcPts val="0"/>
              </a:spcAft>
              <a:buNone/>
              <a:defRPr sz="1125"/>
            </a:lvl3pPr>
            <a:lvl4pPr marL="428625" indent="0">
              <a:spcAft>
                <a:spcPts val="0"/>
              </a:spcAft>
              <a:buNone/>
              <a:defRPr sz="1125"/>
            </a:lvl4pPr>
            <a:lvl5pPr marL="571500" indent="0">
              <a:spcAft>
                <a:spcPts val="0"/>
              </a:spcAft>
              <a:buNone/>
              <a:defRPr sz="1125"/>
            </a:lvl5pPr>
          </a:lstStyle>
          <a:p>
            <a:pPr lvl="0"/>
            <a:r>
              <a:rPr lang="en-US" dirty="0"/>
              <a:t>Insert Bio</a:t>
            </a: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6120" y="2485572"/>
            <a:ext cx="289104" cy="392527"/>
          </a:xfrm>
          <a:prstGeom prst="rect">
            <a:avLst/>
          </a:prstGeom>
        </p:spPr>
      </p:pic>
      <p:cxnSp>
        <p:nvCxnSpPr>
          <p:cNvPr id="13" name="Straight Connector 12"/>
          <p:cNvCxnSpPr/>
          <p:nvPr userDrawn="1"/>
        </p:nvCxnSpPr>
        <p:spPr>
          <a:xfrm>
            <a:off x="717264" y="3156858"/>
            <a:ext cx="3460129" cy="0"/>
          </a:xfrm>
          <a:prstGeom prst="line">
            <a:avLst/>
          </a:prstGeom>
          <a:ln>
            <a:solidFill>
              <a:srgbClr val="808285"/>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717264" y="3864429"/>
            <a:ext cx="3460129" cy="0"/>
          </a:xfrm>
          <a:prstGeom prst="line">
            <a:avLst/>
          </a:prstGeom>
          <a:ln>
            <a:solidFill>
              <a:srgbClr val="808285"/>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5" hasCustomPrompt="1"/>
          </p:nvPr>
        </p:nvSpPr>
        <p:spPr>
          <a:xfrm>
            <a:off x="717265" y="3156858"/>
            <a:ext cx="3514558" cy="687928"/>
          </a:xfrm>
        </p:spPr>
        <p:txBody>
          <a:bodyPr anchor="ctr"/>
          <a:lstStyle>
            <a:lvl1pPr marL="0" indent="0">
              <a:buNone/>
              <a:defRPr sz="1500">
                <a:solidFill>
                  <a:srgbClr val="808285"/>
                </a:solidFill>
              </a:defRPr>
            </a:lvl1pPr>
            <a:lvl2pPr marL="142875" indent="0">
              <a:buNone/>
              <a:defRPr/>
            </a:lvl2pPr>
            <a:lvl3pPr marL="285750" indent="0">
              <a:buNone/>
              <a:defRPr/>
            </a:lvl3pPr>
            <a:lvl4pPr marL="428625" indent="0">
              <a:buNone/>
              <a:defRPr/>
            </a:lvl4pPr>
            <a:lvl5pPr marL="571500" indent="0">
              <a:buNone/>
              <a:defRPr/>
            </a:lvl5pPr>
          </a:lstStyle>
          <a:p>
            <a:pPr lvl="0"/>
            <a:r>
              <a:rPr lang="en-US" dirty="0"/>
              <a:t>Insert Job Title</a:t>
            </a:r>
          </a:p>
        </p:txBody>
      </p:sp>
      <p:sp>
        <p:nvSpPr>
          <p:cNvPr id="9" name="Slide Number Placeholder 4">
            <a:extLst>
              <a:ext uri="{FF2B5EF4-FFF2-40B4-BE49-F238E27FC236}">
                <a16:creationId xmlns:a16="http://schemas.microsoft.com/office/drawing/2014/main" id="{BCA10309-DD1F-F345-B2A8-60C123330296}"/>
              </a:ext>
            </a:extLst>
          </p:cNvPr>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spTree>
    <p:extLst>
      <p:ext uri="{BB962C8B-B14F-4D97-AF65-F5344CB8AC3E}">
        <p14:creationId xmlns:p14="http://schemas.microsoft.com/office/powerpoint/2010/main" val="1012460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Bio Page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6D98112-3A9F-0945-8BE7-39A5C3361C4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9262"/>
            <a:ext cx="9144000" cy="6867262"/>
          </a:xfrm>
          <a:prstGeom prst="rect">
            <a:avLst/>
          </a:prstGeom>
        </p:spPr>
      </p:pic>
      <p:sp>
        <p:nvSpPr>
          <p:cNvPr id="11" name="Picture Placeholder 10"/>
          <p:cNvSpPr>
            <a:spLocks noGrp="1"/>
          </p:cNvSpPr>
          <p:nvPr>
            <p:ph type="pic" sz="quarter" idx="14" hasCustomPrompt="1"/>
          </p:nvPr>
        </p:nvSpPr>
        <p:spPr>
          <a:xfrm>
            <a:off x="4572000" y="0"/>
            <a:ext cx="4572000" cy="6858000"/>
          </a:xfrm>
        </p:spPr>
        <p:txBody>
          <a:bodyPr/>
          <a:lstStyle>
            <a:lvl1pPr marL="0" indent="0">
              <a:buNone/>
              <a:defRPr/>
            </a:lvl1pPr>
          </a:lstStyle>
          <a:p>
            <a:r>
              <a:rPr lang="en-US" dirty="0"/>
              <a:t>Insert photo here</a:t>
            </a:r>
          </a:p>
        </p:txBody>
      </p:sp>
      <p:sp>
        <p:nvSpPr>
          <p:cNvPr id="2" name="Title 1"/>
          <p:cNvSpPr>
            <a:spLocks noGrp="1"/>
          </p:cNvSpPr>
          <p:nvPr>
            <p:ph type="title" hasCustomPrompt="1"/>
          </p:nvPr>
        </p:nvSpPr>
        <p:spPr>
          <a:xfrm>
            <a:off x="1211037" y="1215572"/>
            <a:ext cx="3020786" cy="1738016"/>
          </a:xfrm>
        </p:spPr>
        <p:txBody>
          <a:bodyPr anchor="b"/>
          <a:lstStyle>
            <a:lvl1pPr>
              <a:defRPr sz="2500" b="0">
                <a:latin typeface="+mn-lt"/>
              </a:defRPr>
            </a:lvl1pPr>
          </a:lstStyle>
          <a:p>
            <a:r>
              <a:rPr lang="en-US" dirty="0"/>
              <a:t>Insert Name</a:t>
            </a:r>
          </a:p>
        </p:txBody>
      </p:sp>
      <p:sp>
        <p:nvSpPr>
          <p:cNvPr id="7" name="Text Placeholder 6"/>
          <p:cNvSpPr>
            <a:spLocks noGrp="1"/>
          </p:cNvSpPr>
          <p:nvPr>
            <p:ph type="body" sz="quarter" idx="13" hasCustomPrompt="1"/>
          </p:nvPr>
        </p:nvSpPr>
        <p:spPr>
          <a:xfrm>
            <a:off x="717265" y="4014110"/>
            <a:ext cx="3514558" cy="2092057"/>
          </a:xfrm>
          <a:prstGeom prst="rect">
            <a:avLst/>
          </a:prstGeom>
        </p:spPr>
        <p:txBody>
          <a:bodyPr/>
          <a:lstStyle>
            <a:lvl1pPr marL="0" indent="0">
              <a:spcAft>
                <a:spcPts val="0"/>
              </a:spcAft>
              <a:buNone/>
              <a:defRPr sz="1125" baseline="0"/>
            </a:lvl1pPr>
            <a:lvl2pPr marL="142875" indent="0">
              <a:spcAft>
                <a:spcPts val="0"/>
              </a:spcAft>
              <a:buNone/>
              <a:defRPr sz="1125"/>
            </a:lvl2pPr>
            <a:lvl3pPr marL="285750" indent="0">
              <a:spcAft>
                <a:spcPts val="0"/>
              </a:spcAft>
              <a:buNone/>
              <a:defRPr sz="1125"/>
            </a:lvl3pPr>
            <a:lvl4pPr marL="428625" indent="0">
              <a:spcAft>
                <a:spcPts val="0"/>
              </a:spcAft>
              <a:buNone/>
              <a:defRPr sz="1125"/>
            </a:lvl4pPr>
            <a:lvl5pPr marL="571500" indent="0">
              <a:spcAft>
                <a:spcPts val="0"/>
              </a:spcAft>
              <a:buNone/>
              <a:defRPr sz="1125"/>
            </a:lvl5pPr>
          </a:lstStyle>
          <a:p>
            <a:pPr lvl="0"/>
            <a:r>
              <a:rPr lang="en-US" dirty="0"/>
              <a:t>Insert Bio</a:t>
            </a:r>
          </a:p>
        </p:txBody>
      </p:sp>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6120" y="2485572"/>
            <a:ext cx="289104" cy="392527"/>
          </a:xfrm>
          <a:prstGeom prst="rect">
            <a:avLst/>
          </a:prstGeom>
        </p:spPr>
      </p:pic>
      <p:cxnSp>
        <p:nvCxnSpPr>
          <p:cNvPr id="13" name="Straight Connector 12"/>
          <p:cNvCxnSpPr/>
          <p:nvPr userDrawn="1"/>
        </p:nvCxnSpPr>
        <p:spPr>
          <a:xfrm>
            <a:off x="717264" y="3156858"/>
            <a:ext cx="3460129" cy="0"/>
          </a:xfrm>
          <a:prstGeom prst="line">
            <a:avLst/>
          </a:prstGeom>
          <a:ln>
            <a:solidFill>
              <a:srgbClr val="808285"/>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717264" y="3864429"/>
            <a:ext cx="3460129" cy="0"/>
          </a:xfrm>
          <a:prstGeom prst="line">
            <a:avLst/>
          </a:prstGeom>
          <a:ln>
            <a:solidFill>
              <a:srgbClr val="808285"/>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5" hasCustomPrompt="1"/>
          </p:nvPr>
        </p:nvSpPr>
        <p:spPr>
          <a:xfrm>
            <a:off x="717265" y="3156858"/>
            <a:ext cx="3514558" cy="687928"/>
          </a:xfrm>
        </p:spPr>
        <p:txBody>
          <a:bodyPr anchor="ctr"/>
          <a:lstStyle>
            <a:lvl1pPr marL="0" indent="0">
              <a:buNone/>
              <a:defRPr sz="1500">
                <a:solidFill>
                  <a:srgbClr val="808285"/>
                </a:solidFill>
              </a:defRPr>
            </a:lvl1pPr>
            <a:lvl2pPr marL="142875" indent="0">
              <a:buNone/>
              <a:defRPr/>
            </a:lvl2pPr>
            <a:lvl3pPr marL="285750" indent="0">
              <a:buNone/>
              <a:defRPr/>
            </a:lvl3pPr>
            <a:lvl4pPr marL="428625" indent="0">
              <a:buNone/>
              <a:defRPr/>
            </a:lvl4pPr>
            <a:lvl5pPr marL="571500" indent="0">
              <a:buNone/>
              <a:defRPr/>
            </a:lvl5pPr>
          </a:lstStyle>
          <a:p>
            <a:pPr lvl="0"/>
            <a:r>
              <a:rPr lang="en-US" dirty="0"/>
              <a:t>Insert Job Title</a:t>
            </a:r>
          </a:p>
        </p:txBody>
      </p:sp>
      <p:sp>
        <p:nvSpPr>
          <p:cNvPr id="10" name="Slide Number Placeholder 4">
            <a:extLst>
              <a:ext uri="{FF2B5EF4-FFF2-40B4-BE49-F238E27FC236}">
                <a16:creationId xmlns:a16="http://schemas.microsoft.com/office/drawing/2014/main" id="{416FB656-20F5-A34E-AFB9-E10647E29DF9}"/>
              </a:ext>
            </a:extLst>
          </p:cNvPr>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spTree>
    <p:extLst>
      <p:ext uri="{BB962C8B-B14F-4D97-AF65-F5344CB8AC3E}">
        <p14:creationId xmlns:p14="http://schemas.microsoft.com/office/powerpoint/2010/main" val="3659379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Stats Page 1">
    <p:spTree>
      <p:nvGrpSpPr>
        <p:cNvPr id="1" name=""/>
        <p:cNvGrpSpPr/>
        <p:nvPr/>
      </p:nvGrpSpPr>
      <p:grpSpPr>
        <a:xfrm>
          <a:off x="0" y="0"/>
          <a:ext cx="0" cy="0"/>
          <a:chOff x="0" y="0"/>
          <a:chExt cx="0" cy="0"/>
        </a:xfrm>
      </p:grpSpPr>
      <p:sp>
        <p:nvSpPr>
          <p:cNvPr id="2" name="Title 1"/>
          <p:cNvSpPr>
            <a:spLocks noGrp="1"/>
          </p:cNvSpPr>
          <p:nvPr>
            <p:ph type="title"/>
          </p:nvPr>
        </p:nvSpPr>
        <p:spPr>
          <a:xfrm>
            <a:off x="452438" y="95249"/>
            <a:ext cx="2850638" cy="991318"/>
          </a:xfrm>
        </p:spPr>
        <p:txBody>
          <a:bodyPr anchor="b"/>
          <a:lstStyle>
            <a:lvl1pPr>
              <a:defRPr sz="1875" b="1" i="0">
                <a:latin typeface="DM Sans" pitchFamily="2" charset="77"/>
              </a:defRPr>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334481" y="1401843"/>
            <a:ext cx="3239816"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0" name="Text Placeholder 6"/>
          <p:cNvSpPr>
            <a:spLocks noGrp="1"/>
          </p:cNvSpPr>
          <p:nvPr>
            <p:ph type="body" sz="quarter" idx="14"/>
          </p:nvPr>
        </p:nvSpPr>
        <p:spPr>
          <a:xfrm>
            <a:off x="452438" y="2331168"/>
            <a:ext cx="2709492" cy="3596822"/>
          </a:xfrm>
          <a:prstGeom prst="rect">
            <a:avLst/>
          </a:prstGeom>
        </p:spPr>
        <p:txBody>
          <a:bodyPr/>
          <a:lstStyle>
            <a:lvl1pPr marL="0" indent="0">
              <a:spcAft>
                <a:spcPts val="0"/>
              </a:spcAft>
              <a:buNone/>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6"/>
          <p:cNvSpPr>
            <a:spLocks noGrp="1"/>
          </p:cNvSpPr>
          <p:nvPr>
            <p:ph type="body" sz="quarter" idx="15"/>
          </p:nvPr>
        </p:nvSpPr>
        <p:spPr>
          <a:xfrm>
            <a:off x="6208847" y="1355033"/>
            <a:ext cx="2150867" cy="1293825"/>
          </a:xfrm>
          <a:prstGeom prst="rect">
            <a:avLst/>
          </a:prstGeom>
        </p:spPr>
        <p:txBody>
          <a:bodyPr/>
          <a:lstStyle>
            <a:lvl1pPr marL="0" indent="0">
              <a:spcAft>
                <a:spcPts val="0"/>
              </a:spcAft>
              <a:buNone/>
              <a:defRPr sz="875"/>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13" name="Text Placeholder 6"/>
          <p:cNvSpPr>
            <a:spLocks noGrp="1"/>
          </p:cNvSpPr>
          <p:nvPr>
            <p:ph type="body" sz="quarter" idx="16" hasCustomPrompt="1"/>
          </p:nvPr>
        </p:nvSpPr>
        <p:spPr>
          <a:xfrm>
            <a:off x="6198900" y="562429"/>
            <a:ext cx="2150867" cy="792604"/>
          </a:xfrm>
          <a:prstGeom prst="rect">
            <a:avLst/>
          </a:prstGeom>
        </p:spPr>
        <p:txBody>
          <a:bodyPr anchor="t"/>
          <a:lstStyle>
            <a:lvl1pPr marL="0" indent="0">
              <a:lnSpc>
                <a:spcPct val="90000"/>
              </a:lnSpc>
              <a:spcBef>
                <a:spcPts val="0"/>
              </a:spcBef>
              <a:spcAft>
                <a:spcPts val="0"/>
              </a:spcAft>
              <a:buNone/>
              <a:defRPr sz="4500" b="1" i="0">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0000</a:t>
            </a:r>
          </a:p>
        </p:txBody>
      </p:sp>
      <p:sp>
        <p:nvSpPr>
          <p:cNvPr id="15" name="Text Placeholder 6"/>
          <p:cNvSpPr>
            <a:spLocks noGrp="1"/>
          </p:cNvSpPr>
          <p:nvPr>
            <p:ph type="body" sz="quarter" idx="17"/>
          </p:nvPr>
        </p:nvSpPr>
        <p:spPr>
          <a:xfrm>
            <a:off x="3786776" y="1355033"/>
            <a:ext cx="2150867" cy="1293825"/>
          </a:xfrm>
          <a:prstGeom prst="rect">
            <a:avLst/>
          </a:prstGeom>
        </p:spPr>
        <p:txBody>
          <a:bodyPr/>
          <a:lstStyle>
            <a:lvl1pPr marL="0" indent="0">
              <a:spcAft>
                <a:spcPts val="0"/>
              </a:spcAft>
              <a:buNone/>
              <a:defRPr sz="875"/>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3776828" y="562429"/>
            <a:ext cx="2150867" cy="792604"/>
          </a:xfrm>
          <a:prstGeom prst="rect">
            <a:avLst/>
          </a:prstGeom>
        </p:spPr>
        <p:txBody>
          <a:bodyPr anchor="t"/>
          <a:lstStyle>
            <a:lvl1pPr marL="0" indent="0">
              <a:lnSpc>
                <a:spcPct val="90000"/>
              </a:lnSpc>
              <a:spcBef>
                <a:spcPts val="0"/>
              </a:spcBef>
              <a:spcAft>
                <a:spcPts val="0"/>
              </a:spcAft>
              <a:buNone/>
              <a:defRPr sz="4500" b="1" i="0">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0000</a:t>
            </a:r>
          </a:p>
        </p:txBody>
      </p:sp>
      <p:sp>
        <p:nvSpPr>
          <p:cNvPr id="18" name="Text Placeholder 6"/>
          <p:cNvSpPr>
            <a:spLocks noGrp="1"/>
          </p:cNvSpPr>
          <p:nvPr>
            <p:ph type="body" sz="quarter" idx="19"/>
          </p:nvPr>
        </p:nvSpPr>
        <p:spPr>
          <a:xfrm>
            <a:off x="6208847" y="3804320"/>
            <a:ext cx="2150867" cy="1293825"/>
          </a:xfrm>
          <a:prstGeom prst="rect">
            <a:avLst/>
          </a:prstGeom>
        </p:spPr>
        <p:txBody>
          <a:bodyPr/>
          <a:lstStyle>
            <a:lvl1pPr marL="0" indent="0">
              <a:spcAft>
                <a:spcPts val="0"/>
              </a:spcAft>
              <a:buNone/>
              <a:defRPr sz="875"/>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19" name="Text Placeholder 6"/>
          <p:cNvSpPr>
            <a:spLocks noGrp="1"/>
          </p:cNvSpPr>
          <p:nvPr>
            <p:ph type="body" sz="quarter" idx="20" hasCustomPrompt="1"/>
          </p:nvPr>
        </p:nvSpPr>
        <p:spPr>
          <a:xfrm>
            <a:off x="6198900" y="3011716"/>
            <a:ext cx="2150867" cy="792604"/>
          </a:xfrm>
          <a:prstGeom prst="rect">
            <a:avLst/>
          </a:prstGeom>
        </p:spPr>
        <p:txBody>
          <a:bodyPr anchor="t"/>
          <a:lstStyle>
            <a:lvl1pPr marL="0" indent="0">
              <a:lnSpc>
                <a:spcPct val="90000"/>
              </a:lnSpc>
              <a:spcBef>
                <a:spcPts val="0"/>
              </a:spcBef>
              <a:spcAft>
                <a:spcPts val="0"/>
              </a:spcAft>
              <a:buNone/>
              <a:defRPr sz="4500" b="1" i="0">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0000</a:t>
            </a:r>
          </a:p>
        </p:txBody>
      </p:sp>
      <p:sp>
        <p:nvSpPr>
          <p:cNvPr id="20" name="Text Placeholder 6"/>
          <p:cNvSpPr>
            <a:spLocks noGrp="1"/>
          </p:cNvSpPr>
          <p:nvPr>
            <p:ph type="body" sz="quarter" idx="21"/>
          </p:nvPr>
        </p:nvSpPr>
        <p:spPr>
          <a:xfrm>
            <a:off x="3786776" y="3804320"/>
            <a:ext cx="2150867" cy="1293825"/>
          </a:xfrm>
          <a:prstGeom prst="rect">
            <a:avLst/>
          </a:prstGeom>
        </p:spPr>
        <p:txBody>
          <a:bodyPr/>
          <a:lstStyle>
            <a:lvl1pPr marL="0" indent="0">
              <a:spcAft>
                <a:spcPts val="0"/>
              </a:spcAft>
              <a:buNone/>
              <a:defRPr sz="875"/>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21" name="Text Placeholder 6"/>
          <p:cNvSpPr>
            <a:spLocks noGrp="1"/>
          </p:cNvSpPr>
          <p:nvPr>
            <p:ph type="body" sz="quarter" idx="22" hasCustomPrompt="1"/>
          </p:nvPr>
        </p:nvSpPr>
        <p:spPr>
          <a:xfrm>
            <a:off x="3776828" y="3011716"/>
            <a:ext cx="2150867" cy="792604"/>
          </a:xfrm>
          <a:prstGeom prst="rect">
            <a:avLst/>
          </a:prstGeom>
        </p:spPr>
        <p:txBody>
          <a:bodyPr anchor="t"/>
          <a:lstStyle>
            <a:lvl1pPr marL="0" indent="0">
              <a:lnSpc>
                <a:spcPct val="90000"/>
              </a:lnSpc>
              <a:spcBef>
                <a:spcPts val="0"/>
              </a:spcBef>
              <a:spcAft>
                <a:spcPts val="0"/>
              </a:spcAft>
              <a:buNone/>
              <a:defRPr sz="4500" b="1" i="0">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0000</a:t>
            </a:r>
          </a:p>
        </p:txBody>
      </p:sp>
    </p:spTree>
    <p:extLst>
      <p:ext uri="{BB962C8B-B14F-4D97-AF65-F5344CB8AC3E}">
        <p14:creationId xmlns:p14="http://schemas.microsoft.com/office/powerpoint/2010/main" val="1050323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Stats Page 2">
    <p:spTree>
      <p:nvGrpSpPr>
        <p:cNvPr id="1" name=""/>
        <p:cNvGrpSpPr/>
        <p:nvPr/>
      </p:nvGrpSpPr>
      <p:grpSpPr>
        <a:xfrm>
          <a:off x="0" y="0"/>
          <a:ext cx="0" cy="0"/>
          <a:chOff x="0" y="0"/>
          <a:chExt cx="0" cy="0"/>
        </a:xfrm>
      </p:grpSpPr>
      <p:sp>
        <p:nvSpPr>
          <p:cNvPr id="2" name="Title 1"/>
          <p:cNvSpPr>
            <a:spLocks noGrp="1"/>
          </p:cNvSpPr>
          <p:nvPr>
            <p:ph type="title"/>
          </p:nvPr>
        </p:nvSpPr>
        <p:spPr>
          <a:xfrm>
            <a:off x="452437" y="95250"/>
            <a:ext cx="2840953" cy="1002547"/>
          </a:xfrm>
        </p:spPr>
        <p:txBody>
          <a:bodyPr anchor="b"/>
          <a:lstStyle>
            <a:lvl1pPr>
              <a:defRPr sz="1875" b="1" i="0">
                <a:latin typeface="DM Sans" pitchFamily="2" charset="77"/>
              </a:defRPr>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334482" y="1397000"/>
            <a:ext cx="3201069"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0" name="Text Placeholder 6"/>
          <p:cNvSpPr>
            <a:spLocks noGrp="1"/>
          </p:cNvSpPr>
          <p:nvPr>
            <p:ph type="body" sz="quarter" idx="14"/>
          </p:nvPr>
        </p:nvSpPr>
        <p:spPr>
          <a:xfrm>
            <a:off x="447365" y="1698972"/>
            <a:ext cx="2709492" cy="3596822"/>
          </a:xfrm>
          <a:prstGeom prst="rect">
            <a:avLst/>
          </a:prstGeom>
        </p:spPr>
        <p:txBody>
          <a:bodyPr/>
          <a:lstStyle>
            <a:lvl1pPr marL="0" indent="0">
              <a:spcAft>
                <a:spcPts val="0"/>
              </a:spcAft>
              <a:buNone/>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6"/>
          <p:cNvSpPr>
            <a:spLocks noGrp="1"/>
          </p:cNvSpPr>
          <p:nvPr>
            <p:ph type="body" sz="quarter" idx="15"/>
          </p:nvPr>
        </p:nvSpPr>
        <p:spPr>
          <a:xfrm>
            <a:off x="6208847" y="1355033"/>
            <a:ext cx="2150867" cy="1293825"/>
          </a:xfrm>
          <a:prstGeom prst="rect">
            <a:avLst/>
          </a:prstGeom>
        </p:spPr>
        <p:txBody>
          <a:bodyPr/>
          <a:lstStyle>
            <a:lvl1pPr marL="0" indent="0">
              <a:spcAft>
                <a:spcPts val="0"/>
              </a:spcAft>
              <a:buNone/>
              <a:defRPr sz="875"/>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13" name="Text Placeholder 6"/>
          <p:cNvSpPr>
            <a:spLocks noGrp="1"/>
          </p:cNvSpPr>
          <p:nvPr>
            <p:ph type="body" sz="quarter" idx="16" hasCustomPrompt="1"/>
          </p:nvPr>
        </p:nvSpPr>
        <p:spPr>
          <a:xfrm>
            <a:off x="6198900" y="562429"/>
            <a:ext cx="2150867" cy="792604"/>
          </a:xfrm>
          <a:prstGeom prst="rect">
            <a:avLst/>
          </a:prstGeom>
        </p:spPr>
        <p:txBody>
          <a:bodyPr anchor="t"/>
          <a:lstStyle>
            <a:lvl1pPr marL="0" indent="0">
              <a:lnSpc>
                <a:spcPct val="90000"/>
              </a:lnSpc>
              <a:spcBef>
                <a:spcPts val="0"/>
              </a:spcBef>
              <a:spcAft>
                <a:spcPts val="0"/>
              </a:spcAft>
              <a:buNone/>
              <a:defRPr sz="4500" b="1" i="0">
                <a:solidFill>
                  <a:schemeClr val="accent4"/>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0000</a:t>
            </a:r>
          </a:p>
        </p:txBody>
      </p:sp>
      <p:sp>
        <p:nvSpPr>
          <p:cNvPr id="15" name="Text Placeholder 6"/>
          <p:cNvSpPr>
            <a:spLocks noGrp="1"/>
          </p:cNvSpPr>
          <p:nvPr>
            <p:ph type="body" sz="quarter" idx="17"/>
          </p:nvPr>
        </p:nvSpPr>
        <p:spPr>
          <a:xfrm>
            <a:off x="3786776" y="1355033"/>
            <a:ext cx="2150867" cy="1293825"/>
          </a:xfrm>
          <a:prstGeom prst="rect">
            <a:avLst/>
          </a:prstGeom>
        </p:spPr>
        <p:txBody>
          <a:bodyPr/>
          <a:lstStyle>
            <a:lvl1pPr marL="0" indent="0">
              <a:spcAft>
                <a:spcPts val="0"/>
              </a:spcAft>
              <a:buNone/>
              <a:defRPr sz="875"/>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3776828" y="562429"/>
            <a:ext cx="2150867" cy="792604"/>
          </a:xfrm>
          <a:prstGeom prst="rect">
            <a:avLst/>
          </a:prstGeom>
        </p:spPr>
        <p:txBody>
          <a:bodyPr anchor="t"/>
          <a:lstStyle>
            <a:lvl1pPr marL="0" indent="0">
              <a:lnSpc>
                <a:spcPct val="90000"/>
              </a:lnSpc>
              <a:spcBef>
                <a:spcPts val="0"/>
              </a:spcBef>
              <a:spcAft>
                <a:spcPts val="0"/>
              </a:spcAft>
              <a:buNone/>
              <a:defRPr sz="4500" b="1" i="0">
                <a:solidFill>
                  <a:schemeClr val="accent4"/>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0000</a:t>
            </a:r>
          </a:p>
        </p:txBody>
      </p:sp>
      <p:sp>
        <p:nvSpPr>
          <p:cNvPr id="18" name="Text Placeholder 6"/>
          <p:cNvSpPr>
            <a:spLocks noGrp="1"/>
          </p:cNvSpPr>
          <p:nvPr>
            <p:ph type="body" sz="quarter" idx="19"/>
          </p:nvPr>
        </p:nvSpPr>
        <p:spPr>
          <a:xfrm>
            <a:off x="6208847" y="3804320"/>
            <a:ext cx="2150867" cy="1293825"/>
          </a:xfrm>
          <a:prstGeom prst="rect">
            <a:avLst/>
          </a:prstGeom>
        </p:spPr>
        <p:txBody>
          <a:bodyPr/>
          <a:lstStyle>
            <a:lvl1pPr marL="0" indent="0">
              <a:spcAft>
                <a:spcPts val="0"/>
              </a:spcAft>
              <a:buNone/>
              <a:defRPr sz="875"/>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19" name="Text Placeholder 6"/>
          <p:cNvSpPr>
            <a:spLocks noGrp="1"/>
          </p:cNvSpPr>
          <p:nvPr>
            <p:ph type="body" sz="quarter" idx="20" hasCustomPrompt="1"/>
          </p:nvPr>
        </p:nvSpPr>
        <p:spPr>
          <a:xfrm>
            <a:off x="6198900" y="3011716"/>
            <a:ext cx="2150867" cy="792604"/>
          </a:xfrm>
          <a:prstGeom prst="rect">
            <a:avLst/>
          </a:prstGeom>
        </p:spPr>
        <p:txBody>
          <a:bodyPr anchor="t"/>
          <a:lstStyle>
            <a:lvl1pPr marL="0" indent="0">
              <a:lnSpc>
                <a:spcPct val="90000"/>
              </a:lnSpc>
              <a:spcBef>
                <a:spcPts val="0"/>
              </a:spcBef>
              <a:spcAft>
                <a:spcPts val="0"/>
              </a:spcAft>
              <a:buNone/>
              <a:defRPr sz="4500" b="1" i="0">
                <a:solidFill>
                  <a:schemeClr val="accent4"/>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0000</a:t>
            </a:r>
          </a:p>
        </p:txBody>
      </p:sp>
      <p:sp>
        <p:nvSpPr>
          <p:cNvPr id="20" name="Text Placeholder 6"/>
          <p:cNvSpPr>
            <a:spLocks noGrp="1"/>
          </p:cNvSpPr>
          <p:nvPr>
            <p:ph type="body" sz="quarter" idx="21"/>
          </p:nvPr>
        </p:nvSpPr>
        <p:spPr>
          <a:xfrm>
            <a:off x="3786776" y="3804320"/>
            <a:ext cx="2150867" cy="1293825"/>
          </a:xfrm>
          <a:prstGeom prst="rect">
            <a:avLst/>
          </a:prstGeom>
        </p:spPr>
        <p:txBody>
          <a:bodyPr/>
          <a:lstStyle>
            <a:lvl1pPr marL="0" indent="0">
              <a:spcAft>
                <a:spcPts val="0"/>
              </a:spcAft>
              <a:buNone/>
              <a:defRPr sz="875"/>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21" name="Text Placeholder 6"/>
          <p:cNvSpPr>
            <a:spLocks noGrp="1"/>
          </p:cNvSpPr>
          <p:nvPr>
            <p:ph type="body" sz="quarter" idx="22" hasCustomPrompt="1"/>
          </p:nvPr>
        </p:nvSpPr>
        <p:spPr>
          <a:xfrm>
            <a:off x="3776828" y="3011716"/>
            <a:ext cx="2150867" cy="792604"/>
          </a:xfrm>
          <a:prstGeom prst="rect">
            <a:avLst/>
          </a:prstGeom>
        </p:spPr>
        <p:txBody>
          <a:bodyPr anchor="t"/>
          <a:lstStyle>
            <a:lvl1pPr marL="0" indent="0">
              <a:lnSpc>
                <a:spcPct val="90000"/>
              </a:lnSpc>
              <a:spcBef>
                <a:spcPts val="0"/>
              </a:spcBef>
              <a:spcAft>
                <a:spcPts val="0"/>
              </a:spcAft>
              <a:buNone/>
              <a:defRPr sz="4500" b="1" i="0">
                <a:solidFill>
                  <a:schemeClr val="accent4"/>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0000</a:t>
            </a:r>
          </a:p>
        </p:txBody>
      </p:sp>
    </p:spTree>
    <p:extLst>
      <p:ext uri="{BB962C8B-B14F-4D97-AF65-F5344CB8AC3E}">
        <p14:creationId xmlns:p14="http://schemas.microsoft.com/office/powerpoint/2010/main" val="4060774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Stats Page 3">
    <p:spTree>
      <p:nvGrpSpPr>
        <p:cNvPr id="1" name=""/>
        <p:cNvGrpSpPr/>
        <p:nvPr/>
      </p:nvGrpSpPr>
      <p:grpSpPr>
        <a:xfrm>
          <a:off x="0" y="0"/>
          <a:ext cx="0" cy="0"/>
          <a:chOff x="0" y="0"/>
          <a:chExt cx="0" cy="0"/>
        </a:xfrm>
      </p:grpSpPr>
      <p:sp>
        <p:nvSpPr>
          <p:cNvPr id="2" name="Title 1"/>
          <p:cNvSpPr>
            <a:spLocks noGrp="1"/>
          </p:cNvSpPr>
          <p:nvPr>
            <p:ph type="title"/>
          </p:nvPr>
        </p:nvSpPr>
        <p:spPr>
          <a:xfrm>
            <a:off x="452438" y="95250"/>
            <a:ext cx="2831266" cy="1028378"/>
          </a:xfrm>
        </p:spPr>
        <p:txBody>
          <a:bodyPr anchor="b"/>
          <a:lstStyle>
            <a:lvl1pPr>
              <a:defRPr sz="1875" b="1" i="0">
                <a:latin typeface="DM Sans" pitchFamily="2" charset="77"/>
              </a:defRPr>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sp>
        <p:nvSpPr>
          <p:cNvPr id="10" name="Text Placeholder 6"/>
          <p:cNvSpPr>
            <a:spLocks noGrp="1"/>
          </p:cNvSpPr>
          <p:nvPr>
            <p:ph type="body" sz="quarter" idx="14"/>
          </p:nvPr>
        </p:nvSpPr>
        <p:spPr>
          <a:xfrm>
            <a:off x="447365" y="1737717"/>
            <a:ext cx="2709492" cy="3596822"/>
          </a:xfrm>
          <a:prstGeom prst="rect">
            <a:avLst/>
          </a:prstGeom>
        </p:spPr>
        <p:txBody>
          <a:bodyPr/>
          <a:lstStyle>
            <a:lvl1pPr marL="0" indent="0">
              <a:spcAft>
                <a:spcPts val="0"/>
              </a:spcAft>
              <a:buNone/>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6"/>
          <p:cNvSpPr>
            <a:spLocks noGrp="1"/>
          </p:cNvSpPr>
          <p:nvPr>
            <p:ph type="body" sz="quarter" idx="15"/>
          </p:nvPr>
        </p:nvSpPr>
        <p:spPr>
          <a:xfrm>
            <a:off x="6208847" y="1355033"/>
            <a:ext cx="2150867" cy="1293825"/>
          </a:xfrm>
          <a:prstGeom prst="rect">
            <a:avLst/>
          </a:prstGeom>
        </p:spPr>
        <p:txBody>
          <a:bodyPr/>
          <a:lstStyle>
            <a:lvl1pPr marL="0" indent="0">
              <a:spcAft>
                <a:spcPts val="0"/>
              </a:spcAft>
              <a:buNone/>
              <a:defRPr sz="875"/>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13" name="Text Placeholder 6"/>
          <p:cNvSpPr>
            <a:spLocks noGrp="1"/>
          </p:cNvSpPr>
          <p:nvPr>
            <p:ph type="body" sz="quarter" idx="16" hasCustomPrompt="1"/>
          </p:nvPr>
        </p:nvSpPr>
        <p:spPr>
          <a:xfrm>
            <a:off x="6198900" y="562429"/>
            <a:ext cx="2150867" cy="792604"/>
          </a:xfrm>
          <a:prstGeom prst="rect">
            <a:avLst/>
          </a:prstGeom>
        </p:spPr>
        <p:txBody>
          <a:bodyPr anchor="t"/>
          <a:lstStyle>
            <a:lvl1pPr marL="0" indent="0">
              <a:lnSpc>
                <a:spcPct val="90000"/>
              </a:lnSpc>
              <a:spcBef>
                <a:spcPts val="0"/>
              </a:spcBef>
              <a:spcAft>
                <a:spcPts val="0"/>
              </a:spcAft>
              <a:buNone/>
              <a:defRPr sz="4500" b="1" i="0">
                <a:solidFill>
                  <a:srgbClr val="0785F2"/>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0000</a:t>
            </a:r>
          </a:p>
        </p:txBody>
      </p:sp>
      <p:sp>
        <p:nvSpPr>
          <p:cNvPr id="15" name="Text Placeholder 6"/>
          <p:cNvSpPr>
            <a:spLocks noGrp="1"/>
          </p:cNvSpPr>
          <p:nvPr>
            <p:ph type="body" sz="quarter" idx="17"/>
          </p:nvPr>
        </p:nvSpPr>
        <p:spPr>
          <a:xfrm>
            <a:off x="3786776" y="1355033"/>
            <a:ext cx="2150867" cy="1293825"/>
          </a:xfrm>
          <a:prstGeom prst="rect">
            <a:avLst/>
          </a:prstGeom>
        </p:spPr>
        <p:txBody>
          <a:bodyPr/>
          <a:lstStyle>
            <a:lvl1pPr marL="0" indent="0">
              <a:spcAft>
                <a:spcPts val="0"/>
              </a:spcAft>
              <a:buNone/>
              <a:defRPr sz="875"/>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3776828" y="562429"/>
            <a:ext cx="2150867" cy="792604"/>
          </a:xfrm>
          <a:prstGeom prst="rect">
            <a:avLst/>
          </a:prstGeom>
        </p:spPr>
        <p:txBody>
          <a:bodyPr anchor="t"/>
          <a:lstStyle>
            <a:lvl1pPr marL="0" indent="0">
              <a:lnSpc>
                <a:spcPct val="90000"/>
              </a:lnSpc>
              <a:spcBef>
                <a:spcPts val="0"/>
              </a:spcBef>
              <a:spcAft>
                <a:spcPts val="0"/>
              </a:spcAft>
              <a:buNone/>
              <a:defRPr sz="4500" b="1" i="0">
                <a:solidFill>
                  <a:srgbClr val="0785F2"/>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0000</a:t>
            </a:r>
          </a:p>
        </p:txBody>
      </p:sp>
      <p:sp>
        <p:nvSpPr>
          <p:cNvPr id="18" name="Text Placeholder 6"/>
          <p:cNvSpPr>
            <a:spLocks noGrp="1"/>
          </p:cNvSpPr>
          <p:nvPr>
            <p:ph type="body" sz="quarter" idx="19"/>
          </p:nvPr>
        </p:nvSpPr>
        <p:spPr>
          <a:xfrm>
            <a:off x="6208847" y="3804320"/>
            <a:ext cx="2150867" cy="1293825"/>
          </a:xfrm>
          <a:prstGeom prst="rect">
            <a:avLst/>
          </a:prstGeom>
        </p:spPr>
        <p:txBody>
          <a:bodyPr/>
          <a:lstStyle>
            <a:lvl1pPr marL="0" indent="0">
              <a:spcAft>
                <a:spcPts val="0"/>
              </a:spcAft>
              <a:buNone/>
              <a:defRPr sz="875"/>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19" name="Text Placeholder 6"/>
          <p:cNvSpPr>
            <a:spLocks noGrp="1"/>
          </p:cNvSpPr>
          <p:nvPr>
            <p:ph type="body" sz="quarter" idx="20" hasCustomPrompt="1"/>
          </p:nvPr>
        </p:nvSpPr>
        <p:spPr>
          <a:xfrm>
            <a:off x="6198900" y="3011716"/>
            <a:ext cx="2150867" cy="792604"/>
          </a:xfrm>
          <a:prstGeom prst="rect">
            <a:avLst/>
          </a:prstGeom>
        </p:spPr>
        <p:txBody>
          <a:bodyPr anchor="t"/>
          <a:lstStyle>
            <a:lvl1pPr marL="0" indent="0">
              <a:lnSpc>
                <a:spcPct val="90000"/>
              </a:lnSpc>
              <a:spcBef>
                <a:spcPts val="0"/>
              </a:spcBef>
              <a:spcAft>
                <a:spcPts val="0"/>
              </a:spcAft>
              <a:buNone/>
              <a:defRPr sz="4500" b="1" i="0">
                <a:solidFill>
                  <a:srgbClr val="0785F2"/>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0000</a:t>
            </a:r>
          </a:p>
        </p:txBody>
      </p:sp>
      <p:sp>
        <p:nvSpPr>
          <p:cNvPr id="20" name="Text Placeholder 6"/>
          <p:cNvSpPr>
            <a:spLocks noGrp="1"/>
          </p:cNvSpPr>
          <p:nvPr>
            <p:ph type="body" sz="quarter" idx="21"/>
          </p:nvPr>
        </p:nvSpPr>
        <p:spPr>
          <a:xfrm>
            <a:off x="3786776" y="3804320"/>
            <a:ext cx="2150867" cy="1293825"/>
          </a:xfrm>
          <a:prstGeom prst="rect">
            <a:avLst/>
          </a:prstGeom>
        </p:spPr>
        <p:txBody>
          <a:bodyPr/>
          <a:lstStyle>
            <a:lvl1pPr marL="0" indent="0">
              <a:spcAft>
                <a:spcPts val="0"/>
              </a:spcAft>
              <a:buNone/>
              <a:defRPr sz="875"/>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21" name="Text Placeholder 6"/>
          <p:cNvSpPr>
            <a:spLocks noGrp="1"/>
          </p:cNvSpPr>
          <p:nvPr>
            <p:ph type="body" sz="quarter" idx="22" hasCustomPrompt="1"/>
          </p:nvPr>
        </p:nvSpPr>
        <p:spPr>
          <a:xfrm>
            <a:off x="3776828" y="3011716"/>
            <a:ext cx="2150867" cy="792604"/>
          </a:xfrm>
          <a:prstGeom prst="rect">
            <a:avLst/>
          </a:prstGeom>
        </p:spPr>
        <p:txBody>
          <a:bodyPr anchor="t"/>
          <a:lstStyle>
            <a:lvl1pPr marL="0" indent="0">
              <a:lnSpc>
                <a:spcPct val="90000"/>
              </a:lnSpc>
              <a:spcBef>
                <a:spcPts val="0"/>
              </a:spcBef>
              <a:spcAft>
                <a:spcPts val="0"/>
              </a:spcAft>
              <a:buNone/>
              <a:defRPr sz="4500" b="1" i="0">
                <a:solidFill>
                  <a:srgbClr val="0785F2"/>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0000</a:t>
            </a:r>
          </a:p>
        </p:txBody>
      </p:sp>
      <p:cxnSp>
        <p:nvCxnSpPr>
          <p:cNvPr id="22" name="Straight Connector 21">
            <a:extLst>
              <a:ext uri="{FF2B5EF4-FFF2-40B4-BE49-F238E27FC236}">
                <a16:creationId xmlns:a16="http://schemas.microsoft.com/office/drawing/2014/main" id="{717F13FE-D5C2-3148-BE87-CD38AB6DDBF9}"/>
              </a:ext>
            </a:extLst>
          </p:cNvPr>
          <p:cNvCxnSpPr>
            <a:cxnSpLocks/>
          </p:cNvCxnSpPr>
          <p:nvPr userDrawn="1"/>
        </p:nvCxnSpPr>
        <p:spPr>
          <a:xfrm>
            <a:off x="334482" y="1397000"/>
            <a:ext cx="3201069"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9674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Stats Page 4">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2438" y="203250"/>
            <a:ext cx="2704419" cy="950886"/>
          </a:xfrm>
        </p:spPr>
        <p:txBody>
          <a:bodyPr anchor="b"/>
          <a:lstStyle>
            <a:lvl1pPr>
              <a:defRPr sz="1875" b="1" i="0">
                <a:solidFill>
                  <a:schemeClr val="bg1"/>
                </a:solidFill>
                <a:latin typeface="DM Sans" pitchFamily="2" charset="77"/>
              </a:defRPr>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sp>
        <p:nvSpPr>
          <p:cNvPr id="10" name="Text Placeholder 6"/>
          <p:cNvSpPr>
            <a:spLocks noGrp="1"/>
          </p:cNvSpPr>
          <p:nvPr>
            <p:ph type="body" sz="quarter" idx="14"/>
          </p:nvPr>
        </p:nvSpPr>
        <p:spPr>
          <a:xfrm>
            <a:off x="447365" y="1830463"/>
            <a:ext cx="2709492" cy="3596822"/>
          </a:xfrm>
          <a:prstGeom prst="rect">
            <a:avLst/>
          </a:prstGeom>
        </p:spPr>
        <p:txBody>
          <a:bodyPr/>
          <a:lstStyle>
            <a:lvl1pPr marL="0" indent="0">
              <a:spcAft>
                <a:spcPts val="0"/>
              </a:spcAft>
              <a:buNone/>
              <a:defRPr>
                <a:solidFill>
                  <a:schemeClr val="bg1"/>
                </a:solidFill>
              </a:defRPr>
            </a:lvl1pPr>
            <a:lvl2pPr marL="142875" indent="0">
              <a:spcAft>
                <a:spcPts val="0"/>
              </a:spcAft>
              <a:buNone/>
              <a:defRPr>
                <a:solidFill>
                  <a:schemeClr val="bg1"/>
                </a:solidFill>
              </a:defRPr>
            </a:lvl2pPr>
            <a:lvl3pPr marL="285750" indent="0">
              <a:spcAft>
                <a:spcPts val="0"/>
              </a:spcAft>
              <a:buNone/>
              <a:defRPr>
                <a:solidFill>
                  <a:schemeClr val="bg1"/>
                </a:solidFill>
              </a:defRPr>
            </a:lvl3pPr>
            <a:lvl4pPr marL="428625" indent="0">
              <a:spcAft>
                <a:spcPts val="0"/>
              </a:spcAft>
              <a:buNone/>
              <a:defRPr>
                <a:solidFill>
                  <a:schemeClr val="bg1"/>
                </a:solidFill>
              </a:defRPr>
            </a:lvl4pPr>
            <a:lvl5pPr marL="57150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6"/>
          <p:cNvSpPr>
            <a:spLocks noGrp="1"/>
          </p:cNvSpPr>
          <p:nvPr>
            <p:ph type="body" sz="quarter" idx="15"/>
          </p:nvPr>
        </p:nvSpPr>
        <p:spPr>
          <a:xfrm>
            <a:off x="6208847" y="1355033"/>
            <a:ext cx="2150867" cy="1293825"/>
          </a:xfrm>
          <a:prstGeom prst="rect">
            <a:avLst/>
          </a:prstGeom>
        </p:spPr>
        <p:txBody>
          <a:bodyPr/>
          <a:lstStyle>
            <a:lvl1pPr marL="0" indent="0">
              <a:spcAft>
                <a:spcPts val="0"/>
              </a:spcAft>
              <a:buNone/>
              <a:defRPr sz="875">
                <a:solidFill>
                  <a:schemeClr val="bg1"/>
                </a:solidFill>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13" name="Text Placeholder 6"/>
          <p:cNvSpPr>
            <a:spLocks noGrp="1"/>
          </p:cNvSpPr>
          <p:nvPr>
            <p:ph type="body" sz="quarter" idx="16" hasCustomPrompt="1"/>
          </p:nvPr>
        </p:nvSpPr>
        <p:spPr>
          <a:xfrm>
            <a:off x="6198900" y="562429"/>
            <a:ext cx="2150867" cy="792604"/>
          </a:xfrm>
          <a:prstGeom prst="rect">
            <a:avLst/>
          </a:prstGeom>
        </p:spPr>
        <p:txBody>
          <a:bodyPr anchor="t"/>
          <a:lstStyle>
            <a:lvl1pPr marL="0" indent="0">
              <a:lnSpc>
                <a:spcPct val="90000"/>
              </a:lnSpc>
              <a:spcBef>
                <a:spcPts val="0"/>
              </a:spcBef>
              <a:spcAft>
                <a:spcPts val="0"/>
              </a:spcAft>
              <a:buNone/>
              <a:defRPr sz="4500" b="1" i="0">
                <a:solidFill>
                  <a:srgbClr val="30F298"/>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0000</a:t>
            </a:r>
          </a:p>
        </p:txBody>
      </p:sp>
      <p:sp>
        <p:nvSpPr>
          <p:cNvPr id="15" name="Text Placeholder 6"/>
          <p:cNvSpPr>
            <a:spLocks noGrp="1"/>
          </p:cNvSpPr>
          <p:nvPr>
            <p:ph type="body" sz="quarter" idx="17"/>
          </p:nvPr>
        </p:nvSpPr>
        <p:spPr>
          <a:xfrm>
            <a:off x="3786776" y="1355033"/>
            <a:ext cx="2150867" cy="1293825"/>
          </a:xfrm>
          <a:prstGeom prst="rect">
            <a:avLst/>
          </a:prstGeom>
        </p:spPr>
        <p:txBody>
          <a:bodyPr/>
          <a:lstStyle>
            <a:lvl1pPr marL="0" indent="0">
              <a:spcAft>
                <a:spcPts val="0"/>
              </a:spcAft>
              <a:buNone/>
              <a:defRPr sz="875">
                <a:solidFill>
                  <a:schemeClr val="bg1"/>
                </a:solidFill>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3776828" y="562429"/>
            <a:ext cx="2150867" cy="792604"/>
          </a:xfrm>
          <a:prstGeom prst="rect">
            <a:avLst/>
          </a:prstGeom>
        </p:spPr>
        <p:txBody>
          <a:bodyPr anchor="t"/>
          <a:lstStyle>
            <a:lvl1pPr marL="0" indent="0">
              <a:lnSpc>
                <a:spcPct val="90000"/>
              </a:lnSpc>
              <a:spcBef>
                <a:spcPts val="0"/>
              </a:spcBef>
              <a:spcAft>
                <a:spcPts val="0"/>
              </a:spcAft>
              <a:buNone/>
              <a:defRPr sz="4500" b="1" i="0">
                <a:solidFill>
                  <a:srgbClr val="30F298"/>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0000</a:t>
            </a:r>
          </a:p>
        </p:txBody>
      </p:sp>
      <p:sp>
        <p:nvSpPr>
          <p:cNvPr id="18" name="Text Placeholder 6"/>
          <p:cNvSpPr>
            <a:spLocks noGrp="1"/>
          </p:cNvSpPr>
          <p:nvPr>
            <p:ph type="body" sz="quarter" idx="19"/>
          </p:nvPr>
        </p:nvSpPr>
        <p:spPr>
          <a:xfrm>
            <a:off x="6208847" y="3804320"/>
            <a:ext cx="2150867" cy="1293825"/>
          </a:xfrm>
          <a:prstGeom prst="rect">
            <a:avLst/>
          </a:prstGeom>
        </p:spPr>
        <p:txBody>
          <a:bodyPr/>
          <a:lstStyle>
            <a:lvl1pPr marL="0" indent="0">
              <a:spcAft>
                <a:spcPts val="0"/>
              </a:spcAft>
              <a:buNone/>
              <a:defRPr sz="875">
                <a:solidFill>
                  <a:schemeClr val="bg1"/>
                </a:solidFill>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19" name="Text Placeholder 6"/>
          <p:cNvSpPr>
            <a:spLocks noGrp="1"/>
          </p:cNvSpPr>
          <p:nvPr>
            <p:ph type="body" sz="quarter" idx="20" hasCustomPrompt="1"/>
          </p:nvPr>
        </p:nvSpPr>
        <p:spPr>
          <a:xfrm>
            <a:off x="6198900" y="3011716"/>
            <a:ext cx="2150867" cy="792604"/>
          </a:xfrm>
          <a:prstGeom prst="rect">
            <a:avLst/>
          </a:prstGeom>
        </p:spPr>
        <p:txBody>
          <a:bodyPr anchor="t"/>
          <a:lstStyle>
            <a:lvl1pPr marL="0" indent="0">
              <a:lnSpc>
                <a:spcPct val="90000"/>
              </a:lnSpc>
              <a:spcBef>
                <a:spcPts val="0"/>
              </a:spcBef>
              <a:spcAft>
                <a:spcPts val="0"/>
              </a:spcAft>
              <a:buNone/>
              <a:defRPr sz="4500" b="1" i="0">
                <a:solidFill>
                  <a:srgbClr val="30F298"/>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0000</a:t>
            </a:r>
          </a:p>
        </p:txBody>
      </p:sp>
      <p:sp>
        <p:nvSpPr>
          <p:cNvPr id="20" name="Text Placeholder 6"/>
          <p:cNvSpPr>
            <a:spLocks noGrp="1"/>
          </p:cNvSpPr>
          <p:nvPr>
            <p:ph type="body" sz="quarter" idx="21"/>
          </p:nvPr>
        </p:nvSpPr>
        <p:spPr>
          <a:xfrm>
            <a:off x="3786776" y="3804320"/>
            <a:ext cx="2150867" cy="1293825"/>
          </a:xfrm>
          <a:prstGeom prst="rect">
            <a:avLst/>
          </a:prstGeom>
        </p:spPr>
        <p:txBody>
          <a:bodyPr/>
          <a:lstStyle>
            <a:lvl1pPr marL="0" indent="0">
              <a:spcAft>
                <a:spcPts val="0"/>
              </a:spcAft>
              <a:buNone/>
              <a:defRPr sz="875">
                <a:solidFill>
                  <a:schemeClr val="bg1"/>
                </a:solidFill>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21" name="Text Placeholder 6"/>
          <p:cNvSpPr>
            <a:spLocks noGrp="1"/>
          </p:cNvSpPr>
          <p:nvPr>
            <p:ph type="body" sz="quarter" idx="22" hasCustomPrompt="1"/>
          </p:nvPr>
        </p:nvSpPr>
        <p:spPr>
          <a:xfrm>
            <a:off x="3776828" y="3011716"/>
            <a:ext cx="2150867" cy="792604"/>
          </a:xfrm>
          <a:prstGeom prst="rect">
            <a:avLst/>
          </a:prstGeom>
        </p:spPr>
        <p:txBody>
          <a:bodyPr anchor="t"/>
          <a:lstStyle>
            <a:lvl1pPr marL="0" indent="0">
              <a:lnSpc>
                <a:spcPct val="90000"/>
              </a:lnSpc>
              <a:spcBef>
                <a:spcPts val="0"/>
              </a:spcBef>
              <a:spcAft>
                <a:spcPts val="0"/>
              </a:spcAft>
              <a:buNone/>
              <a:defRPr sz="4500" b="1" i="0">
                <a:solidFill>
                  <a:srgbClr val="30F298"/>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0000</a:t>
            </a:r>
          </a:p>
        </p:txBody>
      </p:sp>
      <p:cxnSp>
        <p:nvCxnSpPr>
          <p:cNvPr id="22" name="Straight Connector 21">
            <a:extLst>
              <a:ext uri="{FF2B5EF4-FFF2-40B4-BE49-F238E27FC236}">
                <a16:creationId xmlns:a16="http://schemas.microsoft.com/office/drawing/2014/main" id="{00BF1072-4605-4A4E-8774-C69A17A18873}"/>
              </a:ext>
            </a:extLst>
          </p:cNvPr>
          <p:cNvCxnSpPr>
            <a:cxnSpLocks/>
          </p:cNvCxnSpPr>
          <p:nvPr userDrawn="1"/>
        </p:nvCxnSpPr>
        <p:spPr>
          <a:xfrm>
            <a:off x="334482" y="1397000"/>
            <a:ext cx="3201069"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2222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Stats Page 5">
    <p:bg>
      <p:bgPr>
        <a:solidFill>
          <a:schemeClr val="tx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sp>
        <p:nvSpPr>
          <p:cNvPr id="10" name="Text Placeholder 6"/>
          <p:cNvSpPr>
            <a:spLocks noGrp="1"/>
          </p:cNvSpPr>
          <p:nvPr>
            <p:ph type="body" sz="quarter" idx="14"/>
          </p:nvPr>
        </p:nvSpPr>
        <p:spPr>
          <a:xfrm>
            <a:off x="447365" y="1828124"/>
            <a:ext cx="2709492" cy="3596822"/>
          </a:xfrm>
          <a:prstGeom prst="rect">
            <a:avLst/>
          </a:prstGeom>
        </p:spPr>
        <p:txBody>
          <a:bodyPr/>
          <a:lstStyle>
            <a:lvl1pPr marL="0" indent="0">
              <a:spcAft>
                <a:spcPts val="0"/>
              </a:spcAft>
              <a:buNone/>
              <a:defRPr>
                <a:solidFill>
                  <a:schemeClr val="bg1"/>
                </a:solidFill>
              </a:defRPr>
            </a:lvl1pPr>
            <a:lvl2pPr marL="142875" indent="0">
              <a:spcAft>
                <a:spcPts val="0"/>
              </a:spcAft>
              <a:buNone/>
              <a:defRPr>
                <a:solidFill>
                  <a:schemeClr val="bg1"/>
                </a:solidFill>
              </a:defRPr>
            </a:lvl2pPr>
            <a:lvl3pPr marL="285750" indent="0">
              <a:spcAft>
                <a:spcPts val="0"/>
              </a:spcAft>
              <a:buNone/>
              <a:defRPr>
                <a:solidFill>
                  <a:schemeClr val="bg1"/>
                </a:solidFill>
              </a:defRPr>
            </a:lvl3pPr>
            <a:lvl4pPr marL="428625" indent="0">
              <a:spcAft>
                <a:spcPts val="0"/>
              </a:spcAft>
              <a:buNone/>
              <a:defRPr>
                <a:solidFill>
                  <a:schemeClr val="bg1"/>
                </a:solidFill>
              </a:defRPr>
            </a:lvl4pPr>
            <a:lvl5pPr marL="57150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6"/>
          <p:cNvSpPr>
            <a:spLocks noGrp="1"/>
          </p:cNvSpPr>
          <p:nvPr>
            <p:ph type="body" sz="quarter" idx="15"/>
          </p:nvPr>
        </p:nvSpPr>
        <p:spPr>
          <a:xfrm>
            <a:off x="6208847" y="1355033"/>
            <a:ext cx="2150867" cy="1293825"/>
          </a:xfrm>
          <a:prstGeom prst="rect">
            <a:avLst/>
          </a:prstGeom>
        </p:spPr>
        <p:txBody>
          <a:bodyPr/>
          <a:lstStyle>
            <a:lvl1pPr marL="0" indent="0">
              <a:spcAft>
                <a:spcPts val="0"/>
              </a:spcAft>
              <a:buNone/>
              <a:defRPr sz="875">
                <a:solidFill>
                  <a:schemeClr val="bg1"/>
                </a:solidFill>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13" name="Text Placeholder 6"/>
          <p:cNvSpPr>
            <a:spLocks noGrp="1"/>
          </p:cNvSpPr>
          <p:nvPr>
            <p:ph type="body" sz="quarter" idx="16" hasCustomPrompt="1"/>
          </p:nvPr>
        </p:nvSpPr>
        <p:spPr>
          <a:xfrm>
            <a:off x="6198900" y="562429"/>
            <a:ext cx="2150867" cy="792604"/>
          </a:xfrm>
          <a:prstGeom prst="rect">
            <a:avLst/>
          </a:prstGeom>
        </p:spPr>
        <p:txBody>
          <a:bodyPr anchor="t"/>
          <a:lstStyle>
            <a:lvl1pPr marL="0" indent="0">
              <a:lnSpc>
                <a:spcPct val="90000"/>
              </a:lnSpc>
              <a:spcBef>
                <a:spcPts val="0"/>
              </a:spcBef>
              <a:spcAft>
                <a:spcPts val="0"/>
              </a:spcAft>
              <a:buNone/>
              <a:defRPr sz="4500" b="1" i="0">
                <a:solidFill>
                  <a:srgbClr val="FFC628"/>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0000</a:t>
            </a:r>
          </a:p>
        </p:txBody>
      </p:sp>
      <p:sp>
        <p:nvSpPr>
          <p:cNvPr id="15" name="Text Placeholder 6"/>
          <p:cNvSpPr>
            <a:spLocks noGrp="1"/>
          </p:cNvSpPr>
          <p:nvPr>
            <p:ph type="body" sz="quarter" idx="17"/>
          </p:nvPr>
        </p:nvSpPr>
        <p:spPr>
          <a:xfrm>
            <a:off x="3786776" y="1355033"/>
            <a:ext cx="2150867" cy="1293825"/>
          </a:xfrm>
          <a:prstGeom prst="rect">
            <a:avLst/>
          </a:prstGeom>
        </p:spPr>
        <p:txBody>
          <a:bodyPr/>
          <a:lstStyle>
            <a:lvl1pPr marL="0" indent="0">
              <a:spcAft>
                <a:spcPts val="0"/>
              </a:spcAft>
              <a:buNone/>
              <a:defRPr sz="875">
                <a:solidFill>
                  <a:schemeClr val="bg1"/>
                </a:solidFill>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3776828" y="562429"/>
            <a:ext cx="2150867" cy="792604"/>
          </a:xfrm>
          <a:prstGeom prst="rect">
            <a:avLst/>
          </a:prstGeom>
        </p:spPr>
        <p:txBody>
          <a:bodyPr anchor="t"/>
          <a:lstStyle>
            <a:lvl1pPr marL="0" indent="0">
              <a:lnSpc>
                <a:spcPct val="90000"/>
              </a:lnSpc>
              <a:spcBef>
                <a:spcPts val="0"/>
              </a:spcBef>
              <a:spcAft>
                <a:spcPts val="0"/>
              </a:spcAft>
              <a:buNone/>
              <a:defRPr sz="4500" b="1" i="0">
                <a:solidFill>
                  <a:srgbClr val="FFC628"/>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0000</a:t>
            </a:r>
          </a:p>
        </p:txBody>
      </p:sp>
      <p:sp>
        <p:nvSpPr>
          <p:cNvPr id="18" name="Text Placeholder 6"/>
          <p:cNvSpPr>
            <a:spLocks noGrp="1"/>
          </p:cNvSpPr>
          <p:nvPr>
            <p:ph type="body" sz="quarter" idx="19"/>
          </p:nvPr>
        </p:nvSpPr>
        <p:spPr>
          <a:xfrm>
            <a:off x="6208847" y="3804320"/>
            <a:ext cx="2150867" cy="1293825"/>
          </a:xfrm>
          <a:prstGeom prst="rect">
            <a:avLst/>
          </a:prstGeom>
        </p:spPr>
        <p:txBody>
          <a:bodyPr/>
          <a:lstStyle>
            <a:lvl1pPr marL="0" indent="0">
              <a:spcAft>
                <a:spcPts val="0"/>
              </a:spcAft>
              <a:buNone/>
              <a:defRPr sz="875">
                <a:solidFill>
                  <a:schemeClr val="bg1"/>
                </a:solidFill>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19" name="Text Placeholder 6"/>
          <p:cNvSpPr>
            <a:spLocks noGrp="1"/>
          </p:cNvSpPr>
          <p:nvPr>
            <p:ph type="body" sz="quarter" idx="20" hasCustomPrompt="1"/>
          </p:nvPr>
        </p:nvSpPr>
        <p:spPr>
          <a:xfrm>
            <a:off x="6198900" y="3011716"/>
            <a:ext cx="2150867" cy="792604"/>
          </a:xfrm>
          <a:prstGeom prst="rect">
            <a:avLst/>
          </a:prstGeom>
        </p:spPr>
        <p:txBody>
          <a:bodyPr anchor="t"/>
          <a:lstStyle>
            <a:lvl1pPr marL="0" indent="0">
              <a:lnSpc>
                <a:spcPct val="90000"/>
              </a:lnSpc>
              <a:spcBef>
                <a:spcPts val="0"/>
              </a:spcBef>
              <a:spcAft>
                <a:spcPts val="0"/>
              </a:spcAft>
              <a:buNone/>
              <a:defRPr sz="4500" b="1" i="0">
                <a:solidFill>
                  <a:srgbClr val="FFC628"/>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0000</a:t>
            </a:r>
          </a:p>
        </p:txBody>
      </p:sp>
      <p:sp>
        <p:nvSpPr>
          <p:cNvPr id="20" name="Text Placeholder 6"/>
          <p:cNvSpPr>
            <a:spLocks noGrp="1"/>
          </p:cNvSpPr>
          <p:nvPr>
            <p:ph type="body" sz="quarter" idx="21"/>
          </p:nvPr>
        </p:nvSpPr>
        <p:spPr>
          <a:xfrm>
            <a:off x="3786776" y="3804320"/>
            <a:ext cx="2150867" cy="1293825"/>
          </a:xfrm>
          <a:prstGeom prst="rect">
            <a:avLst/>
          </a:prstGeom>
        </p:spPr>
        <p:txBody>
          <a:bodyPr/>
          <a:lstStyle>
            <a:lvl1pPr marL="0" indent="0">
              <a:spcAft>
                <a:spcPts val="0"/>
              </a:spcAft>
              <a:buNone/>
              <a:defRPr sz="875">
                <a:solidFill>
                  <a:schemeClr val="bg1"/>
                </a:solidFill>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21" name="Text Placeholder 6"/>
          <p:cNvSpPr>
            <a:spLocks noGrp="1"/>
          </p:cNvSpPr>
          <p:nvPr>
            <p:ph type="body" sz="quarter" idx="22" hasCustomPrompt="1"/>
          </p:nvPr>
        </p:nvSpPr>
        <p:spPr>
          <a:xfrm>
            <a:off x="3776828" y="3011716"/>
            <a:ext cx="2150867" cy="792604"/>
          </a:xfrm>
          <a:prstGeom prst="rect">
            <a:avLst/>
          </a:prstGeom>
        </p:spPr>
        <p:txBody>
          <a:bodyPr anchor="t"/>
          <a:lstStyle>
            <a:lvl1pPr marL="0" indent="0">
              <a:lnSpc>
                <a:spcPct val="90000"/>
              </a:lnSpc>
              <a:spcBef>
                <a:spcPts val="0"/>
              </a:spcBef>
              <a:spcAft>
                <a:spcPts val="0"/>
              </a:spcAft>
              <a:buNone/>
              <a:defRPr sz="4500" b="1" i="0">
                <a:solidFill>
                  <a:srgbClr val="FFC628"/>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0000</a:t>
            </a:r>
          </a:p>
        </p:txBody>
      </p:sp>
      <p:cxnSp>
        <p:nvCxnSpPr>
          <p:cNvPr id="22" name="Straight Connector 21">
            <a:extLst>
              <a:ext uri="{FF2B5EF4-FFF2-40B4-BE49-F238E27FC236}">
                <a16:creationId xmlns:a16="http://schemas.microsoft.com/office/drawing/2014/main" id="{D5A56FD4-EFF1-5F42-99BD-9A1B0419AF94}"/>
              </a:ext>
            </a:extLst>
          </p:cNvPr>
          <p:cNvCxnSpPr>
            <a:cxnSpLocks/>
          </p:cNvCxnSpPr>
          <p:nvPr userDrawn="1"/>
        </p:nvCxnSpPr>
        <p:spPr>
          <a:xfrm>
            <a:off x="334482" y="1397000"/>
            <a:ext cx="3201069"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7" name="Title 1">
            <a:extLst>
              <a:ext uri="{FF2B5EF4-FFF2-40B4-BE49-F238E27FC236}">
                <a16:creationId xmlns:a16="http://schemas.microsoft.com/office/drawing/2014/main" id="{DF311889-7E63-9443-872D-3EF57E28BF8F}"/>
              </a:ext>
            </a:extLst>
          </p:cNvPr>
          <p:cNvSpPr>
            <a:spLocks noGrp="1"/>
          </p:cNvSpPr>
          <p:nvPr>
            <p:ph type="title"/>
          </p:nvPr>
        </p:nvSpPr>
        <p:spPr>
          <a:xfrm>
            <a:off x="452438" y="203250"/>
            <a:ext cx="2704419" cy="950886"/>
          </a:xfrm>
        </p:spPr>
        <p:txBody>
          <a:bodyPr anchor="b"/>
          <a:lstStyle>
            <a:lvl1pPr>
              <a:defRPr sz="1875" b="1" i="0">
                <a:solidFill>
                  <a:schemeClr val="bg1"/>
                </a:solidFill>
                <a:latin typeface="DM Sans" pitchFamily="2" charset="77"/>
              </a:defRPr>
            </a:lvl1pPr>
          </a:lstStyle>
          <a:p>
            <a:r>
              <a:rPr lang="en-US"/>
              <a:t>Click to edit Master title style</a:t>
            </a:r>
            <a:endParaRPr lang="en-US" dirty="0"/>
          </a:p>
        </p:txBody>
      </p:sp>
    </p:spTree>
    <p:extLst>
      <p:ext uri="{BB962C8B-B14F-4D97-AF65-F5344CB8AC3E}">
        <p14:creationId xmlns:p14="http://schemas.microsoft.com/office/powerpoint/2010/main" val="1859273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Content Numbered Side 2col">
    <p:spTree>
      <p:nvGrpSpPr>
        <p:cNvPr id="1" name=""/>
        <p:cNvGrpSpPr/>
        <p:nvPr/>
      </p:nvGrpSpPr>
      <p:grpSpPr>
        <a:xfrm>
          <a:off x="0" y="0"/>
          <a:ext cx="0" cy="0"/>
          <a:chOff x="0" y="0"/>
          <a:chExt cx="0" cy="0"/>
        </a:xfrm>
      </p:grpSpPr>
      <p:sp>
        <p:nvSpPr>
          <p:cNvPr id="5" name="Content Placeholder 4"/>
          <p:cNvSpPr>
            <a:spLocks noGrp="1"/>
          </p:cNvSpPr>
          <p:nvPr>
            <p:ph sz="quarter" idx="11"/>
          </p:nvPr>
        </p:nvSpPr>
        <p:spPr>
          <a:xfrm>
            <a:off x="2548890" y="762001"/>
            <a:ext cx="6166485" cy="5068454"/>
          </a:xfrm>
        </p:spPr>
        <p:txBody>
          <a:bodyPr numCol="2" spcCol="347472">
            <a:noAutofit/>
          </a:bodyPr>
          <a:lstStyle>
            <a:lvl1pPr marL="252016" indent="-252016">
              <a:buFont typeface="+mj-lt"/>
              <a:buAutoNum type="arabicPeriod"/>
              <a:tabLst/>
              <a:defRPr/>
            </a:lvl1pPr>
            <a:lvl2pPr marL="504031" indent="-215305">
              <a:buFont typeface="+mj-lt"/>
              <a:buAutoNum type="alphaUcPeriod"/>
              <a:tabLst/>
              <a:defRPr/>
            </a:lvl2pPr>
            <a:lvl3pPr marL="718344" indent="-214313">
              <a:buFont typeface="+mj-lt"/>
              <a:buAutoNum type="alphaLcParenR"/>
              <a:tabLst/>
              <a:defRPr/>
            </a:lvl3pPr>
            <a:lvl4pPr marL="895946" indent="-149821">
              <a:tabLst/>
              <a:defRPr/>
            </a:lvl4pPr>
            <a:lvl5pPr marL="1035844" indent="-130969">
              <a:tabLst/>
              <a:defRPr/>
            </a:lvl5pPr>
          </a:lstStyle>
          <a:p>
            <a:pPr lvl="0"/>
            <a:r>
              <a:rPr lang="en-US"/>
              <a:t>Click to edit Master text styles</a:t>
            </a:r>
          </a:p>
          <a:p>
            <a:pPr lvl="1"/>
            <a:r>
              <a:rPr lang="en-US"/>
              <a:t>Second level</a:t>
            </a:r>
          </a:p>
          <a:p>
            <a:pPr lvl="2"/>
            <a:r>
              <a:rPr lang="en-US"/>
              <a:t>Third level</a:t>
            </a:r>
          </a:p>
        </p:txBody>
      </p:sp>
      <p:sp>
        <p:nvSpPr>
          <p:cNvPr id="6" name="Title 1"/>
          <p:cNvSpPr>
            <a:spLocks noGrp="1"/>
          </p:cNvSpPr>
          <p:nvPr>
            <p:ph type="title"/>
          </p:nvPr>
        </p:nvSpPr>
        <p:spPr>
          <a:xfrm>
            <a:off x="571500" y="762001"/>
            <a:ext cx="1861297" cy="5068453"/>
          </a:xfrm>
        </p:spPr>
        <p:txBody>
          <a:bodyPr lIns="0" tIns="0" rIns="0" bIns="0" anchor="b" anchorCtr="0">
            <a:noAutofit/>
          </a:bodyPr>
          <a:lstStyle/>
          <a:p>
            <a:r>
              <a:rPr lang="en-US"/>
              <a:t>Click to edit Master title style</a:t>
            </a:r>
            <a:endParaRPr lang="en-US" dirty="0"/>
          </a:p>
        </p:txBody>
      </p:sp>
      <p:sp>
        <p:nvSpPr>
          <p:cNvPr id="4"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a:defRPr/>
            </a:pPr>
            <a:fld id="{AB004A17-E9A9-4392-ACCD-76BE9B94E99A}" type="slidenum">
              <a:rPr lang="en-US" smtClean="0"/>
              <a:pPr>
                <a:defRPr/>
              </a:pPr>
              <a:t>‹#›</a:t>
            </a:fld>
            <a:endParaRPr lang="en-US" dirty="0"/>
          </a:p>
        </p:txBody>
      </p:sp>
      <p:sp>
        <p:nvSpPr>
          <p:cNvPr id="7"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302700106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Info slide 1">
    <p:spTree>
      <p:nvGrpSpPr>
        <p:cNvPr id="1" name=""/>
        <p:cNvGrpSpPr/>
        <p:nvPr/>
      </p:nvGrpSpPr>
      <p:grpSpPr>
        <a:xfrm>
          <a:off x="0" y="0"/>
          <a:ext cx="0" cy="0"/>
          <a:chOff x="0" y="0"/>
          <a:chExt cx="0" cy="0"/>
        </a:xfrm>
      </p:grpSpPr>
      <p:sp>
        <p:nvSpPr>
          <p:cNvPr id="2" name="Title 1"/>
          <p:cNvSpPr>
            <a:spLocks noGrp="1"/>
          </p:cNvSpPr>
          <p:nvPr>
            <p:ph type="title"/>
          </p:nvPr>
        </p:nvSpPr>
        <p:spPr>
          <a:xfrm>
            <a:off x="452437" y="97198"/>
            <a:ext cx="8024813" cy="760053"/>
          </a:xfrm>
        </p:spPr>
        <p:txBody>
          <a:bodyPr anchor="ctr"/>
          <a:lstStyle>
            <a:lvl1pPr>
              <a:defRPr sz="1875" b="0">
                <a:latin typeface="+mj-lt"/>
              </a:defRPr>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334481" y="870489"/>
            <a:ext cx="842387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456013" y="2193949"/>
            <a:ext cx="2160814" cy="1293825"/>
          </a:xfrm>
          <a:prstGeom prst="rect">
            <a:avLst/>
          </a:prstGeom>
        </p:spPr>
        <p:txBody>
          <a:bodyPr/>
          <a:lstStyle>
            <a:lvl1pPr marL="0" indent="0">
              <a:spcAft>
                <a:spcPts val="0"/>
              </a:spcAft>
              <a:buNone/>
              <a:defRPr sz="875"/>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456013" y="1401346"/>
            <a:ext cx="2150867" cy="792604"/>
          </a:xfrm>
          <a:prstGeom prst="rect">
            <a:avLst/>
          </a:prstGeom>
        </p:spPr>
        <p:txBody>
          <a:bodyPr anchor="b"/>
          <a:lstStyle>
            <a:lvl1pPr marL="0" indent="0">
              <a:lnSpc>
                <a:spcPct val="90000"/>
              </a:lnSpc>
              <a:spcBef>
                <a:spcPts val="0"/>
              </a:spcBef>
              <a:spcAft>
                <a:spcPts val="0"/>
              </a:spcAft>
              <a:buNone/>
              <a:defRPr sz="2000" b="1" i="0">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Header</a:t>
            </a:r>
          </a:p>
        </p:txBody>
      </p:sp>
      <p:sp>
        <p:nvSpPr>
          <p:cNvPr id="22" name="Text Placeholder 6"/>
          <p:cNvSpPr>
            <a:spLocks noGrp="1"/>
          </p:cNvSpPr>
          <p:nvPr>
            <p:ph type="body" sz="quarter" idx="23"/>
          </p:nvPr>
        </p:nvSpPr>
        <p:spPr>
          <a:xfrm>
            <a:off x="3434741" y="2193949"/>
            <a:ext cx="2160814" cy="1293825"/>
          </a:xfrm>
          <a:prstGeom prst="rect">
            <a:avLst/>
          </a:prstGeom>
        </p:spPr>
        <p:txBody>
          <a:bodyPr/>
          <a:lstStyle>
            <a:lvl1pPr marL="0" indent="0">
              <a:spcAft>
                <a:spcPts val="0"/>
              </a:spcAft>
              <a:buNone/>
              <a:defRPr sz="875"/>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3434740" y="1401346"/>
            <a:ext cx="2150867" cy="792604"/>
          </a:xfrm>
          <a:prstGeom prst="rect">
            <a:avLst/>
          </a:prstGeom>
        </p:spPr>
        <p:txBody>
          <a:bodyPr anchor="b"/>
          <a:lstStyle>
            <a:lvl1pPr marL="0" indent="0">
              <a:lnSpc>
                <a:spcPct val="90000"/>
              </a:lnSpc>
              <a:spcBef>
                <a:spcPts val="0"/>
              </a:spcBef>
              <a:spcAft>
                <a:spcPts val="0"/>
              </a:spcAft>
              <a:buNone/>
              <a:defRPr sz="2000" b="1" i="0">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Header</a:t>
            </a:r>
          </a:p>
        </p:txBody>
      </p:sp>
      <p:sp>
        <p:nvSpPr>
          <p:cNvPr id="24" name="Text Placeholder 6"/>
          <p:cNvSpPr>
            <a:spLocks noGrp="1"/>
          </p:cNvSpPr>
          <p:nvPr>
            <p:ph type="body" sz="quarter" idx="25"/>
          </p:nvPr>
        </p:nvSpPr>
        <p:spPr>
          <a:xfrm>
            <a:off x="6305169" y="2193949"/>
            <a:ext cx="2160814" cy="1293825"/>
          </a:xfrm>
          <a:prstGeom prst="rect">
            <a:avLst/>
          </a:prstGeom>
        </p:spPr>
        <p:txBody>
          <a:bodyPr/>
          <a:lstStyle>
            <a:lvl1pPr marL="0" indent="0">
              <a:spcAft>
                <a:spcPts val="0"/>
              </a:spcAft>
              <a:buNone/>
              <a:defRPr sz="875"/>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6305168" y="1401346"/>
            <a:ext cx="2150867" cy="792604"/>
          </a:xfrm>
          <a:prstGeom prst="rect">
            <a:avLst/>
          </a:prstGeom>
        </p:spPr>
        <p:txBody>
          <a:bodyPr anchor="b"/>
          <a:lstStyle>
            <a:lvl1pPr marL="0" indent="0">
              <a:lnSpc>
                <a:spcPct val="90000"/>
              </a:lnSpc>
              <a:spcBef>
                <a:spcPts val="0"/>
              </a:spcBef>
              <a:spcAft>
                <a:spcPts val="0"/>
              </a:spcAft>
              <a:buNone/>
              <a:defRPr sz="2000" b="1" i="0">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Header</a:t>
            </a:r>
          </a:p>
        </p:txBody>
      </p:sp>
      <p:sp>
        <p:nvSpPr>
          <p:cNvPr id="26" name="Text Placeholder 6"/>
          <p:cNvSpPr>
            <a:spLocks noGrp="1"/>
          </p:cNvSpPr>
          <p:nvPr>
            <p:ph type="body" sz="quarter" idx="27"/>
          </p:nvPr>
        </p:nvSpPr>
        <p:spPr>
          <a:xfrm>
            <a:off x="456013" y="4634165"/>
            <a:ext cx="2160814" cy="1293825"/>
          </a:xfrm>
          <a:prstGeom prst="rect">
            <a:avLst/>
          </a:prstGeom>
        </p:spPr>
        <p:txBody>
          <a:bodyPr/>
          <a:lstStyle>
            <a:lvl1pPr marL="0" indent="0">
              <a:spcAft>
                <a:spcPts val="0"/>
              </a:spcAft>
              <a:buNone/>
              <a:defRPr sz="875"/>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27" name="Text Placeholder 6"/>
          <p:cNvSpPr>
            <a:spLocks noGrp="1"/>
          </p:cNvSpPr>
          <p:nvPr>
            <p:ph type="body" sz="quarter" idx="28" hasCustomPrompt="1"/>
          </p:nvPr>
        </p:nvSpPr>
        <p:spPr>
          <a:xfrm>
            <a:off x="456013" y="3841561"/>
            <a:ext cx="2150867" cy="792604"/>
          </a:xfrm>
          <a:prstGeom prst="rect">
            <a:avLst/>
          </a:prstGeom>
        </p:spPr>
        <p:txBody>
          <a:bodyPr anchor="b"/>
          <a:lstStyle>
            <a:lvl1pPr marL="0" indent="0">
              <a:lnSpc>
                <a:spcPct val="90000"/>
              </a:lnSpc>
              <a:spcBef>
                <a:spcPts val="0"/>
              </a:spcBef>
              <a:spcAft>
                <a:spcPts val="0"/>
              </a:spcAft>
              <a:buNone/>
              <a:defRPr sz="2000" b="1" i="0">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Header</a:t>
            </a:r>
          </a:p>
        </p:txBody>
      </p:sp>
      <p:sp>
        <p:nvSpPr>
          <p:cNvPr id="28" name="Text Placeholder 6"/>
          <p:cNvSpPr>
            <a:spLocks noGrp="1"/>
          </p:cNvSpPr>
          <p:nvPr>
            <p:ph type="body" sz="quarter" idx="29"/>
          </p:nvPr>
        </p:nvSpPr>
        <p:spPr>
          <a:xfrm>
            <a:off x="3434741" y="4634165"/>
            <a:ext cx="2160814" cy="1293825"/>
          </a:xfrm>
          <a:prstGeom prst="rect">
            <a:avLst/>
          </a:prstGeom>
        </p:spPr>
        <p:txBody>
          <a:bodyPr/>
          <a:lstStyle>
            <a:lvl1pPr marL="0" indent="0">
              <a:spcAft>
                <a:spcPts val="0"/>
              </a:spcAft>
              <a:buNone/>
              <a:defRPr sz="875"/>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29" name="Text Placeholder 6"/>
          <p:cNvSpPr>
            <a:spLocks noGrp="1"/>
          </p:cNvSpPr>
          <p:nvPr>
            <p:ph type="body" sz="quarter" idx="30" hasCustomPrompt="1"/>
          </p:nvPr>
        </p:nvSpPr>
        <p:spPr>
          <a:xfrm>
            <a:off x="3434740" y="3841561"/>
            <a:ext cx="2150867" cy="792604"/>
          </a:xfrm>
          <a:prstGeom prst="rect">
            <a:avLst/>
          </a:prstGeom>
        </p:spPr>
        <p:txBody>
          <a:bodyPr anchor="b"/>
          <a:lstStyle>
            <a:lvl1pPr marL="0" indent="0">
              <a:lnSpc>
                <a:spcPct val="90000"/>
              </a:lnSpc>
              <a:spcBef>
                <a:spcPts val="0"/>
              </a:spcBef>
              <a:spcAft>
                <a:spcPts val="0"/>
              </a:spcAft>
              <a:buNone/>
              <a:defRPr sz="2000" b="1" i="0">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Header</a:t>
            </a:r>
          </a:p>
        </p:txBody>
      </p:sp>
      <p:sp>
        <p:nvSpPr>
          <p:cNvPr id="30" name="Text Placeholder 6"/>
          <p:cNvSpPr>
            <a:spLocks noGrp="1"/>
          </p:cNvSpPr>
          <p:nvPr>
            <p:ph type="body" sz="quarter" idx="31"/>
          </p:nvPr>
        </p:nvSpPr>
        <p:spPr>
          <a:xfrm>
            <a:off x="6305169" y="4634165"/>
            <a:ext cx="2160814" cy="1293825"/>
          </a:xfrm>
          <a:prstGeom prst="rect">
            <a:avLst/>
          </a:prstGeom>
        </p:spPr>
        <p:txBody>
          <a:bodyPr/>
          <a:lstStyle>
            <a:lvl1pPr marL="0" indent="0">
              <a:spcAft>
                <a:spcPts val="0"/>
              </a:spcAft>
              <a:buNone/>
              <a:defRPr sz="875"/>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31" name="Text Placeholder 6"/>
          <p:cNvSpPr>
            <a:spLocks noGrp="1"/>
          </p:cNvSpPr>
          <p:nvPr>
            <p:ph type="body" sz="quarter" idx="32" hasCustomPrompt="1"/>
          </p:nvPr>
        </p:nvSpPr>
        <p:spPr>
          <a:xfrm>
            <a:off x="6305168" y="3841561"/>
            <a:ext cx="2150867" cy="792604"/>
          </a:xfrm>
          <a:prstGeom prst="rect">
            <a:avLst/>
          </a:prstGeom>
        </p:spPr>
        <p:txBody>
          <a:bodyPr anchor="b"/>
          <a:lstStyle>
            <a:lvl1pPr marL="0" indent="0">
              <a:lnSpc>
                <a:spcPct val="90000"/>
              </a:lnSpc>
              <a:spcBef>
                <a:spcPts val="0"/>
              </a:spcBef>
              <a:spcAft>
                <a:spcPts val="0"/>
              </a:spcAft>
              <a:buNone/>
              <a:defRPr sz="2000" b="1" i="0">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Header</a:t>
            </a:r>
          </a:p>
        </p:txBody>
      </p:sp>
    </p:spTree>
    <p:extLst>
      <p:ext uri="{BB962C8B-B14F-4D97-AF65-F5344CB8AC3E}">
        <p14:creationId xmlns:p14="http://schemas.microsoft.com/office/powerpoint/2010/main" val="519556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Info slide 2">
    <p:spTree>
      <p:nvGrpSpPr>
        <p:cNvPr id="1" name=""/>
        <p:cNvGrpSpPr/>
        <p:nvPr/>
      </p:nvGrpSpPr>
      <p:grpSpPr>
        <a:xfrm>
          <a:off x="0" y="0"/>
          <a:ext cx="0" cy="0"/>
          <a:chOff x="0" y="0"/>
          <a:chExt cx="0" cy="0"/>
        </a:xfrm>
      </p:grpSpPr>
      <p:sp>
        <p:nvSpPr>
          <p:cNvPr id="2" name="Title 1"/>
          <p:cNvSpPr>
            <a:spLocks noGrp="1"/>
          </p:cNvSpPr>
          <p:nvPr>
            <p:ph type="title"/>
          </p:nvPr>
        </p:nvSpPr>
        <p:spPr>
          <a:xfrm>
            <a:off x="452437" y="95251"/>
            <a:ext cx="8024813" cy="762000"/>
          </a:xfrm>
        </p:spPr>
        <p:txBody>
          <a:bodyPr anchor="ctr"/>
          <a:lstStyle>
            <a:lvl1pPr>
              <a:defRPr sz="1875" b="1" i="0">
                <a:latin typeface="DM Sans" pitchFamily="2" charset="77"/>
              </a:defRPr>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334481" y="857250"/>
            <a:ext cx="842387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458280" y="2193949"/>
            <a:ext cx="2160814" cy="1293825"/>
          </a:xfrm>
          <a:prstGeom prst="rect">
            <a:avLst/>
          </a:prstGeom>
        </p:spPr>
        <p:txBody>
          <a:bodyPr/>
          <a:lstStyle>
            <a:lvl1pPr marL="0" indent="0">
              <a:spcAft>
                <a:spcPts val="0"/>
              </a:spcAft>
              <a:buNone/>
              <a:defRPr sz="875"/>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458280" y="1401346"/>
            <a:ext cx="2150867" cy="792604"/>
          </a:xfrm>
          <a:prstGeom prst="rect">
            <a:avLst/>
          </a:prstGeom>
        </p:spPr>
        <p:txBody>
          <a:bodyPr anchor="b"/>
          <a:lstStyle>
            <a:lvl1pPr marL="0" indent="0">
              <a:lnSpc>
                <a:spcPct val="90000"/>
              </a:lnSpc>
              <a:spcBef>
                <a:spcPts val="0"/>
              </a:spcBef>
              <a:spcAft>
                <a:spcPts val="0"/>
              </a:spcAft>
              <a:buNone/>
              <a:defRPr sz="2000" b="1" i="0">
                <a:solidFill>
                  <a:srgbClr val="0785F2"/>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Header</a:t>
            </a:r>
          </a:p>
        </p:txBody>
      </p:sp>
      <p:sp>
        <p:nvSpPr>
          <p:cNvPr id="22" name="Text Placeholder 6"/>
          <p:cNvSpPr>
            <a:spLocks noGrp="1"/>
          </p:cNvSpPr>
          <p:nvPr>
            <p:ph type="body" sz="quarter" idx="23"/>
          </p:nvPr>
        </p:nvSpPr>
        <p:spPr>
          <a:xfrm>
            <a:off x="3437008" y="2193949"/>
            <a:ext cx="2160814" cy="1293825"/>
          </a:xfrm>
          <a:prstGeom prst="rect">
            <a:avLst/>
          </a:prstGeom>
        </p:spPr>
        <p:txBody>
          <a:bodyPr/>
          <a:lstStyle>
            <a:lvl1pPr marL="0" indent="0">
              <a:spcAft>
                <a:spcPts val="0"/>
              </a:spcAft>
              <a:buNone/>
              <a:defRPr sz="875"/>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3437008" y="1401346"/>
            <a:ext cx="2150867" cy="792604"/>
          </a:xfrm>
          <a:prstGeom prst="rect">
            <a:avLst/>
          </a:prstGeom>
        </p:spPr>
        <p:txBody>
          <a:bodyPr anchor="b"/>
          <a:lstStyle>
            <a:lvl1pPr marL="0" indent="0">
              <a:lnSpc>
                <a:spcPct val="90000"/>
              </a:lnSpc>
              <a:spcBef>
                <a:spcPts val="0"/>
              </a:spcBef>
              <a:spcAft>
                <a:spcPts val="0"/>
              </a:spcAft>
              <a:buNone/>
              <a:defRPr sz="2000" b="1" i="0">
                <a:solidFill>
                  <a:srgbClr val="0785F2"/>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Header</a:t>
            </a:r>
          </a:p>
        </p:txBody>
      </p:sp>
      <p:sp>
        <p:nvSpPr>
          <p:cNvPr id="24" name="Text Placeholder 6"/>
          <p:cNvSpPr>
            <a:spLocks noGrp="1"/>
          </p:cNvSpPr>
          <p:nvPr>
            <p:ph type="body" sz="quarter" idx="25"/>
          </p:nvPr>
        </p:nvSpPr>
        <p:spPr>
          <a:xfrm>
            <a:off x="6307436" y="2193949"/>
            <a:ext cx="2160814" cy="1293825"/>
          </a:xfrm>
          <a:prstGeom prst="rect">
            <a:avLst/>
          </a:prstGeom>
        </p:spPr>
        <p:txBody>
          <a:bodyPr/>
          <a:lstStyle>
            <a:lvl1pPr marL="0" indent="0">
              <a:spcAft>
                <a:spcPts val="0"/>
              </a:spcAft>
              <a:buNone/>
              <a:defRPr sz="875"/>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6307436" y="1401346"/>
            <a:ext cx="2150867" cy="792604"/>
          </a:xfrm>
          <a:prstGeom prst="rect">
            <a:avLst/>
          </a:prstGeom>
        </p:spPr>
        <p:txBody>
          <a:bodyPr anchor="b"/>
          <a:lstStyle>
            <a:lvl1pPr marL="0" indent="0">
              <a:lnSpc>
                <a:spcPct val="90000"/>
              </a:lnSpc>
              <a:spcBef>
                <a:spcPts val="0"/>
              </a:spcBef>
              <a:spcAft>
                <a:spcPts val="0"/>
              </a:spcAft>
              <a:buNone/>
              <a:defRPr sz="2000" b="1" i="0">
                <a:solidFill>
                  <a:srgbClr val="0785F2"/>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Header</a:t>
            </a:r>
          </a:p>
        </p:txBody>
      </p:sp>
      <p:sp>
        <p:nvSpPr>
          <p:cNvPr id="26" name="Text Placeholder 6"/>
          <p:cNvSpPr>
            <a:spLocks noGrp="1"/>
          </p:cNvSpPr>
          <p:nvPr>
            <p:ph type="body" sz="quarter" idx="27"/>
          </p:nvPr>
        </p:nvSpPr>
        <p:spPr>
          <a:xfrm>
            <a:off x="458280" y="4634165"/>
            <a:ext cx="2160814" cy="1293825"/>
          </a:xfrm>
          <a:prstGeom prst="rect">
            <a:avLst/>
          </a:prstGeom>
        </p:spPr>
        <p:txBody>
          <a:bodyPr/>
          <a:lstStyle>
            <a:lvl1pPr marL="0" indent="0">
              <a:spcAft>
                <a:spcPts val="0"/>
              </a:spcAft>
              <a:buNone/>
              <a:defRPr sz="875"/>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27" name="Text Placeholder 6"/>
          <p:cNvSpPr>
            <a:spLocks noGrp="1"/>
          </p:cNvSpPr>
          <p:nvPr>
            <p:ph type="body" sz="quarter" idx="28" hasCustomPrompt="1"/>
          </p:nvPr>
        </p:nvSpPr>
        <p:spPr>
          <a:xfrm>
            <a:off x="458280" y="3841561"/>
            <a:ext cx="2150867" cy="792604"/>
          </a:xfrm>
          <a:prstGeom prst="rect">
            <a:avLst/>
          </a:prstGeom>
        </p:spPr>
        <p:txBody>
          <a:bodyPr anchor="b"/>
          <a:lstStyle>
            <a:lvl1pPr marL="0" indent="0">
              <a:lnSpc>
                <a:spcPct val="90000"/>
              </a:lnSpc>
              <a:spcBef>
                <a:spcPts val="0"/>
              </a:spcBef>
              <a:spcAft>
                <a:spcPts val="0"/>
              </a:spcAft>
              <a:buNone/>
              <a:defRPr sz="2000" b="1" i="0">
                <a:solidFill>
                  <a:srgbClr val="0785F2"/>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Header</a:t>
            </a:r>
          </a:p>
        </p:txBody>
      </p:sp>
      <p:sp>
        <p:nvSpPr>
          <p:cNvPr id="28" name="Text Placeholder 6"/>
          <p:cNvSpPr>
            <a:spLocks noGrp="1"/>
          </p:cNvSpPr>
          <p:nvPr>
            <p:ph type="body" sz="quarter" idx="29"/>
          </p:nvPr>
        </p:nvSpPr>
        <p:spPr>
          <a:xfrm>
            <a:off x="3437008" y="4634165"/>
            <a:ext cx="2160814" cy="1293825"/>
          </a:xfrm>
          <a:prstGeom prst="rect">
            <a:avLst/>
          </a:prstGeom>
        </p:spPr>
        <p:txBody>
          <a:bodyPr/>
          <a:lstStyle>
            <a:lvl1pPr marL="0" indent="0">
              <a:spcAft>
                <a:spcPts val="0"/>
              </a:spcAft>
              <a:buNone/>
              <a:defRPr sz="875"/>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29" name="Text Placeholder 6"/>
          <p:cNvSpPr>
            <a:spLocks noGrp="1"/>
          </p:cNvSpPr>
          <p:nvPr>
            <p:ph type="body" sz="quarter" idx="30" hasCustomPrompt="1"/>
          </p:nvPr>
        </p:nvSpPr>
        <p:spPr>
          <a:xfrm>
            <a:off x="3437008" y="3841561"/>
            <a:ext cx="2150867" cy="792604"/>
          </a:xfrm>
          <a:prstGeom prst="rect">
            <a:avLst/>
          </a:prstGeom>
        </p:spPr>
        <p:txBody>
          <a:bodyPr anchor="b"/>
          <a:lstStyle>
            <a:lvl1pPr marL="0" indent="0">
              <a:lnSpc>
                <a:spcPct val="90000"/>
              </a:lnSpc>
              <a:spcBef>
                <a:spcPts val="0"/>
              </a:spcBef>
              <a:spcAft>
                <a:spcPts val="0"/>
              </a:spcAft>
              <a:buNone/>
              <a:defRPr sz="2000" b="1" i="0">
                <a:solidFill>
                  <a:srgbClr val="0785F2"/>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Header</a:t>
            </a:r>
          </a:p>
        </p:txBody>
      </p:sp>
      <p:sp>
        <p:nvSpPr>
          <p:cNvPr id="30" name="Text Placeholder 6"/>
          <p:cNvSpPr>
            <a:spLocks noGrp="1"/>
          </p:cNvSpPr>
          <p:nvPr>
            <p:ph type="body" sz="quarter" idx="31"/>
          </p:nvPr>
        </p:nvSpPr>
        <p:spPr>
          <a:xfrm>
            <a:off x="6307436" y="4634165"/>
            <a:ext cx="2160814" cy="1293825"/>
          </a:xfrm>
          <a:prstGeom prst="rect">
            <a:avLst/>
          </a:prstGeom>
        </p:spPr>
        <p:txBody>
          <a:bodyPr/>
          <a:lstStyle>
            <a:lvl1pPr marL="0" indent="0">
              <a:spcAft>
                <a:spcPts val="0"/>
              </a:spcAft>
              <a:buNone/>
              <a:defRPr sz="875"/>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31" name="Text Placeholder 6"/>
          <p:cNvSpPr>
            <a:spLocks noGrp="1"/>
          </p:cNvSpPr>
          <p:nvPr>
            <p:ph type="body" sz="quarter" idx="32" hasCustomPrompt="1"/>
          </p:nvPr>
        </p:nvSpPr>
        <p:spPr>
          <a:xfrm>
            <a:off x="6307436" y="3841561"/>
            <a:ext cx="2150867" cy="792604"/>
          </a:xfrm>
          <a:prstGeom prst="rect">
            <a:avLst/>
          </a:prstGeom>
        </p:spPr>
        <p:txBody>
          <a:bodyPr anchor="b"/>
          <a:lstStyle>
            <a:lvl1pPr marL="0" indent="0">
              <a:lnSpc>
                <a:spcPct val="90000"/>
              </a:lnSpc>
              <a:spcBef>
                <a:spcPts val="0"/>
              </a:spcBef>
              <a:spcAft>
                <a:spcPts val="0"/>
              </a:spcAft>
              <a:buNone/>
              <a:defRPr sz="2000" b="1" i="0">
                <a:solidFill>
                  <a:srgbClr val="0785F2"/>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Header</a:t>
            </a:r>
          </a:p>
        </p:txBody>
      </p:sp>
    </p:spTree>
    <p:extLst>
      <p:ext uri="{BB962C8B-B14F-4D97-AF65-F5344CB8AC3E}">
        <p14:creationId xmlns:p14="http://schemas.microsoft.com/office/powerpoint/2010/main" val="651587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_Info slide 2">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3375" y="95251"/>
            <a:ext cx="8024813" cy="762000"/>
          </a:xfrm>
        </p:spPr>
        <p:txBody>
          <a:bodyPr anchor="ctr"/>
          <a:lstStyle>
            <a:lvl1pPr>
              <a:defRPr sz="1875" b="1" i="0">
                <a:solidFill>
                  <a:schemeClr val="bg1"/>
                </a:solidFill>
                <a:latin typeface="DM Sans" pitchFamily="2" charset="77"/>
              </a:defRPr>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sp>
        <p:nvSpPr>
          <p:cNvPr id="15" name="Text Placeholder 6"/>
          <p:cNvSpPr>
            <a:spLocks noGrp="1"/>
          </p:cNvSpPr>
          <p:nvPr>
            <p:ph type="body" sz="quarter" idx="17"/>
          </p:nvPr>
        </p:nvSpPr>
        <p:spPr>
          <a:xfrm>
            <a:off x="458687" y="2193949"/>
            <a:ext cx="2160814" cy="1293825"/>
          </a:xfrm>
          <a:prstGeom prst="rect">
            <a:avLst/>
          </a:prstGeom>
        </p:spPr>
        <p:txBody>
          <a:bodyPr/>
          <a:lstStyle>
            <a:lvl1pPr marL="0" indent="0">
              <a:spcAft>
                <a:spcPts val="0"/>
              </a:spcAft>
              <a:buNone/>
              <a:defRPr sz="875">
                <a:solidFill>
                  <a:schemeClr val="bg1"/>
                </a:solidFill>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458687" y="1401346"/>
            <a:ext cx="2150867" cy="792604"/>
          </a:xfrm>
          <a:prstGeom prst="rect">
            <a:avLst/>
          </a:prstGeom>
        </p:spPr>
        <p:txBody>
          <a:bodyPr anchor="t"/>
          <a:lstStyle>
            <a:lvl1pPr marL="0" indent="0">
              <a:lnSpc>
                <a:spcPct val="90000"/>
              </a:lnSpc>
              <a:spcBef>
                <a:spcPts val="0"/>
              </a:spcBef>
              <a:spcAft>
                <a:spcPts val="0"/>
              </a:spcAft>
              <a:buNone/>
              <a:defRPr sz="2000" b="1" i="0">
                <a:solidFill>
                  <a:schemeClr val="accent4"/>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Header</a:t>
            </a:r>
          </a:p>
        </p:txBody>
      </p:sp>
      <p:sp>
        <p:nvSpPr>
          <p:cNvPr id="22" name="Text Placeholder 6"/>
          <p:cNvSpPr>
            <a:spLocks noGrp="1"/>
          </p:cNvSpPr>
          <p:nvPr>
            <p:ph type="body" sz="quarter" idx="23"/>
          </p:nvPr>
        </p:nvSpPr>
        <p:spPr>
          <a:xfrm>
            <a:off x="3437414" y="2193949"/>
            <a:ext cx="2160814" cy="1293825"/>
          </a:xfrm>
          <a:prstGeom prst="rect">
            <a:avLst/>
          </a:prstGeom>
        </p:spPr>
        <p:txBody>
          <a:bodyPr/>
          <a:lstStyle>
            <a:lvl1pPr marL="0" indent="0">
              <a:spcAft>
                <a:spcPts val="0"/>
              </a:spcAft>
              <a:buNone/>
              <a:defRPr sz="875">
                <a:solidFill>
                  <a:schemeClr val="bg1"/>
                </a:solidFill>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3437414" y="1401346"/>
            <a:ext cx="2150867" cy="792604"/>
          </a:xfrm>
          <a:prstGeom prst="rect">
            <a:avLst/>
          </a:prstGeom>
        </p:spPr>
        <p:txBody>
          <a:bodyPr anchor="t"/>
          <a:lstStyle>
            <a:lvl1pPr marL="0" indent="0">
              <a:lnSpc>
                <a:spcPct val="90000"/>
              </a:lnSpc>
              <a:spcBef>
                <a:spcPts val="0"/>
              </a:spcBef>
              <a:spcAft>
                <a:spcPts val="0"/>
              </a:spcAft>
              <a:buNone/>
              <a:defRPr sz="2000" b="1" i="0">
                <a:solidFill>
                  <a:schemeClr val="accent4"/>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Header</a:t>
            </a:r>
          </a:p>
        </p:txBody>
      </p:sp>
      <p:sp>
        <p:nvSpPr>
          <p:cNvPr id="24" name="Text Placeholder 6"/>
          <p:cNvSpPr>
            <a:spLocks noGrp="1"/>
          </p:cNvSpPr>
          <p:nvPr>
            <p:ph type="body" sz="quarter" idx="25"/>
          </p:nvPr>
        </p:nvSpPr>
        <p:spPr>
          <a:xfrm>
            <a:off x="6307842" y="2193949"/>
            <a:ext cx="2160814" cy="1293825"/>
          </a:xfrm>
          <a:prstGeom prst="rect">
            <a:avLst/>
          </a:prstGeom>
        </p:spPr>
        <p:txBody>
          <a:bodyPr/>
          <a:lstStyle>
            <a:lvl1pPr marL="0" indent="0">
              <a:spcAft>
                <a:spcPts val="0"/>
              </a:spcAft>
              <a:buNone/>
              <a:defRPr sz="875">
                <a:solidFill>
                  <a:schemeClr val="bg1"/>
                </a:solidFill>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6307842" y="1401346"/>
            <a:ext cx="2150867" cy="792604"/>
          </a:xfrm>
          <a:prstGeom prst="rect">
            <a:avLst/>
          </a:prstGeom>
        </p:spPr>
        <p:txBody>
          <a:bodyPr anchor="t"/>
          <a:lstStyle>
            <a:lvl1pPr marL="0" indent="0">
              <a:lnSpc>
                <a:spcPct val="90000"/>
              </a:lnSpc>
              <a:spcBef>
                <a:spcPts val="0"/>
              </a:spcBef>
              <a:spcAft>
                <a:spcPts val="0"/>
              </a:spcAft>
              <a:buNone/>
              <a:defRPr sz="2000" b="1" i="0">
                <a:solidFill>
                  <a:schemeClr val="accent4"/>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Header</a:t>
            </a:r>
          </a:p>
        </p:txBody>
      </p:sp>
      <p:sp>
        <p:nvSpPr>
          <p:cNvPr id="26" name="Text Placeholder 6"/>
          <p:cNvSpPr>
            <a:spLocks noGrp="1"/>
          </p:cNvSpPr>
          <p:nvPr>
            <p:ph type="body" sz="quarter" idx="27"/>
          </p:nvPr>
        </p:nvSpPr>
        <p:spPr>
          <a:xfrm>
            <a:off x="458687" y="4634165"/>
            <a:ext cx="2160814" cy="1293825"/>
          </a:xfrm>
          <a:prstGeom prst="rect">
            <a:avLst/>
          </a:prstGeom>
        </p:spPr>
        <p:txBody>
          <a:bodyPr/>
          <a:lstStyle>
            <a:lvl1pPr marL="0" indent="0">
              <a:spcAft>
                <a:spcPts val="0"/>
              </a:spcAft>
              <a:buNone/>
              <a:defRPr sz="875">
                <a:solidFill>
                  <a:schemeClr val="bg1"/>
                </a:solidFill>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27" name="Text Placeholder 6"/>
          <p:cNvSpPr>
            <a:spLocks noGrp="1"/>
          </p:cNvSpPr>
          <p:nvPr>
            <p:ph type="body" sz="quarter" idx="28" hasCustomPrompt="1"/>
          </p:nvPr>
        </p:nvSpPr>
        <p:spPr>
          <a:xfrm>
            <a:off x="458687" y="3841561"/>
            <a:ext cx="2150867" cy="792604"/>
          </a:xfrm>
          <a:prstGeom prst="rect">
            <a:avLst/>
          </a:prstGeom>
        </p:spPr>
        <p:txBody>
          <a:bodyPr anchor="t"/>
          <a:lstStyle>
            <a:lvl1pPr marL="0" indent="0">
              <a:lnSpc>
                <a:spcPct val="90000"/>
              </a:lnSpc>
              <a:spcBef>
                <a:spcPts val="0"/>
              </a:spcBef>
              <a:spcAft>
                <a:spcPts val="0"/>
              </a:spcAft>
              <a:buNone/>
              <a:defRPr sz="2000" b="1" i="0">
                <a:solidFill>
                  <a:schemeClr val="accent4"/>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Header</a:t>
            </a:r>
          </a:p>
        </p:txBody>
      </p:sp>
      <p:sp>
        <p:nvSpPr>
          <p:cNvPr id="28" name="Text Placeholder 6"/>
          <p:cNvSpPr>
            <a:spLocks noGrp="1"/>
          </p:cNvSpPr>
          <p:nvPr>
            <p:ph type="body" sz="quarter" idx="29"/>
          </p:nvPr>
        </p:nvSpPr>
        <p:spPr>
          <a:xfrm>
            <a:off x="3437414" y="4634165"/>
            <a:ext cx="2160814" cy="1293825"/>
          </a:xfrm>
          <a:prstGeom prst="rect">
            <a:avLst/>
          </a:prstGeom>
        </p:spPr>
        <p:txBody>
          <a:bodyPr/>
          <a:lstStyle>
            <a:lvl1pPr marL="0" indent="0">
              <a:spcAft>
                <a:spcPts val="0"/>
              </a:spcAft>
              <a:buNone/>
              <a:defRPr sz="875">
                <a:solidFill>
                  <a:schemeClr val="bg1"/>
                </a:solidFill>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29" name="Text Placeholder 6"/>
          <p:cNvSpPr>
            <a:spLocks noGrp="1"/>
          </p:cNvSpPr>
          <p:nvPr>
            <p:ph type="body" sz="quarter" idx="30" hasCustomPrompt="1"/>
          </p:nvPr>
        </p:nvSpPr>
        <p:spPr>
          <a:xfrm>
            <a:off x="3437414" y="3841561"/>
            <a:ext cx="2150867" cy="792604"/>
          </a:xfrm>
          <a:prstGeom prst="rect">
            <a:avLst/>
          </a:prstGeom>
        </p:spPr>
        <p:txBody>
          <a:bodyPr anchor="t"/>
          <a:lstStyle>
            <a:lvl1pPr marL="0" indent="0">
              <a:lnSpc>
                <a:spcPct val="90000"/>
              </a:lnSpc>
              <a:spcBef>
                <a:spcPts val="0"/>
              </a:spcBef>
              <a:spcAft>
                <a:spcPts val="0"/>
              </a:spcAft>
              <a:buNone/>
              <a:defRPr sz="2000" b="1" i="0">
                <a:solidFill>
                  <a:schemeClr val="accent4"/>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Header</a:t>
            </a:r>
          </a:p>
        </p:txBody>
      </p:sp>
      <p:sp>
        <p:nvSpPr>
          <p:cNvPr id="30" name="Text Placeholder 6"/>
          <p:cNvSpPr>
            <a:spLocks noGrp="1"/>
          </p:cNvSpPr>
          <p:nvPr>
            <p:ph type="body" sz="quarter" idx="31"/>
          </p:nvPr>
        </p:nvSpPr>
        <p:spPr>
          <a:xfrm>
            <a:off x="6307842" y="4634165"/>
            <a:ext cx="2160814" cy="1293825"/>
          </a:xfrm>
          <a:prstGeom prst="rect">
            <a:avLst/>
          </a:prstGeom>
        </p:spPr>
        <p:txBody>
          <a:bodyPr/>
          <a:lstStyle>
            <a:lvl1pPr marL="0" indent="0">
              <a:spcAft>
                <a:spcPts val="0"/>
              </a:spcAft>
              <a:buNone/>
              <a:defRPr sz="875">
                <a:solidFill>
                  <a:schemeClr val="bg1"/>
                </a:solidFill>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31" name="Text Placeholder 6"/>
          <p:cNvSpPr>
            <a:spLocks noGrp="1"/>
          </p:cNvSpPr>
          <p:nvPr>
            <p:ph type="body" sz="quarter" idx="32" hasCustomPrompt="1"/>
          </p:nvPr>
        </p:nvSpPr>
        <p:spPr>
          <a:xfrm>
            <a:off x="6307842" y="3841561"/>
            <a:ext cx="2150867" cy="792604"/>
          </a:xfrm>
          <a:prstGeom prst="rect">
            <a:avLst/>
          </a:prstGeom>
        </p:spPr>
        <p:txBody>
          <a:bodyPr anchor="t"/>
          <a:lstStyle>
            <a:lvl1pPr marL="0" indent="0">
              <a:lnSpc>
                <a:spcPct val="90000"/>
              </a:lnSpc>
              <a:spcBef>
                <a:spcPts val="0"/>
              </a:spcBef>
              <a:spcAft>
                <a:spcPts val="0"/>
              </a:spcAft>
              <a:buNone/>
              <a:defRPr sz="2000" b="1" i="0">
                <a:solidFill>
                  <a:schemeClr val="accent4"/>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Header</a:t>
            </a:r>
          </a:p>
        </p:txBody>
      </p:sp>
      <p:cxnSp>
        <p:nvCxnSpPr>
          <p:cNvPr id="17" name="Straight Connector 16">
            <a:extLst>
              <a:ext uri="{FF2B5EF4-FFF2-40B4-BE49-F238E27FC236}">
                <a16:creationId xmlns:a16="http://schemas.microsoft.com/office/drawing/2014/main" id="{A5056D64-AB13-194A-BA6A-921AFCC9999A}"/>
              </a:ext>
            </a:extLst>
          </p:cNvPr>
          <p:cNvCxnSpPr>
            <a:cxnSpLocks/>
          </p:cNvCxnSpPr>
          <p:nvPr userDrawn="1"/>
        </p:nvCxnSpPr>
        <p:spPr>
          <a:xfrm>
            <a:off x="334481" y="857573"/>
            <a:ext cx="842387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4933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Info slide 4">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3375" y="95251"/>
            <a:ext cx="8143875" cy="762000"/>
          </a:xfrm>
        </p:spPr>
        <p:txBody>
          <a:bodyPr anchor="ctr"/>
          <a:lstStyle>
            <a:lvl1pPr>
              <a:defRPr sz="1875" b="1" i="0">
                <a:solidFill>
                  <a:schemeClr val="bg1"/>
                </a:solidFill>
                <a:latin typeface="DM Sans" pitchFamily="2" charset="77"/>
              </a:defRPr>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334481" y="857250"/>
            <a:ext cx="842387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456938" y="2201604"/>
            <a:ext cx="2160814" cy="1293825"/>
          </a:xfrm>
          <a:prstGeom prst="rect">
            <a:avLst/>
          </a:prstGeom>
        </p:spPr>
        <p:txBody>
          <a:bodyPr/>
          <a:lstStyle>
            <a:lvl1pPr marL="0" indent="0">
              <a:spcAft>
                <a:spcPts val="0"/>
              </a:spcAft>
              <a:buNone/>
              <a:defRPr sz="875">
                <a:solidFill>
                  <a:schemeClr val="bg1"/>
                </a:solidFill>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456938" y="1409001"/>
            <a:ext cx="2150867" cy="792604"/>
          </a:xfrm>
          <a:prstGeom prst="rect">
            <a:avLst/>
          </a:prstGeom>
        </p:spPr>
        <p:txBody>
          <a:bodyPr anchor="t"/>
          <a:lstStyle>
            <a:lvl1pPr marL="0" indent="0">
              <a:lnSpc>
                <a:spcPct val="90000"/>
              </a:lnSpc>
              <a:spcBef>
                <a:spcPts val="0"/>
              </a:spcBef>
              <a:spcAft>
                <a:spcPts val="0"/>
              </a:spcAft>
              <a:buNone/>
              <a:defRPr sz="2000" b="1" i="0">
                <a:solidFill>
                  <a:schemeClr val="accent1"/>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Header</a:t>
            </a:r>
          </a:p>
        </p:txBody>
      </p:sp>
      <p:sp>
        <p:nvSpPr>
          <p:cNvPr id="22" name="Text Placeholder 6"/>
          <p:cNvSpPr>
            <a:spLocks noGrp="1"/>
          </p:cNvSpPr>
          <p:nvPr>
            <p:ph type="body" sz="quarter" idx="23"/>
          </p:nvPr>
        </p:nvSpPr>
        <p:spPr>
          <a:xfrm>
            <a:off x="3435666" y="2201604"/>
            <a:ext cx="2160814" cy="1293825"/>
          </a:xfrm>
          <a:prstGeom prst="rect">
            <a:avLst/>
          </a:prstGeom>
        </p:spPr>
        <p:txBody>
          <a:bodyPr/>
          <a:lstStyle>
            <a:lvl1pPr marL="0" indent="0">
              <a:spcAft>
                <a:spcPts val="0"/>
              </a:spcAft>
              <a:buNone/>
              <a:defRPr sz="875">
                <a:solidFill>
                  <a:schemeClr val="bg1"/>
                </a:solidFill>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3435665" y="1409001"/>
            <a:ext cx="2150867" cy="792604"/>
          </a:xfrm>
          <a:prstGeom prst="rect">
            <a:avLst/>
          </a:prstGeom>
        </p:spPr>
        <p:txBody>
          <a:bodyPr anchor="t"/>
          <a:lstStyle>
            <a:lvl1pPr marL="0" indent="0">
              <a:lnSpc>
                <a:spcPct val="90000"/>
              </a:lnSpc>
              <a:spcBef>
                <a:spcPts val="0"/>
              </a:spcBef>
              <a:spcAft>
                <a:spcPts val="0"/>
              </a:spcAft>
              <a:buNone/>
              <a:defRPr sz="2000" b="1" i="0">
                <a:solidFill>
                  <a:schemeClr val="accent1"/>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Header</a:t>
            </a:r>
          </a:p>
        </p:txBody>
      </p:sp>
      <p:sp>
        <p:nvSpPr>
          <p:cNvPr id="24" name="Text Placeholder 6"/>
          <p:cNvSpPr>
            <a:spLocks noGrp="1"/>
          </p:cNvSpPr>
          <p:nvPr>
            <p:ph type="body" sz="quarter" idx="25"/>
          </p:nvPr>
        </p:nvSpPr>
        <p:spPr>
          <a:xfrm>
            <a:off x="6306094" y="2201604"/>
            <a:ext cx="2160814" cy="1293825"/>
          </a:xfrm>
          <a:prstGeom prst="rect">
            <a:avLst/>
          </a:prstGeom>
        </p:spPr>
        <p:txBody>
          <a:bodyPr/>
          <a:lstStyle>
            <a:lvl1pPr marL="0" indent="0">
              <a:spcAft>
                <a:spcPts val="0"/>
              </a:spcAft>
              <a:buNone/>
              <a:defRPr sz="875">
                <a:solidFill>
                  <a:schemeClr val="bg1"/>
                </a:solidFill>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6306093" y="1409001"/>
            <a:ext cx="2150867" cy="792604"/>
          </a:xfrm>
          <a:prstGeom prst="rect">
            <a:avLst/>
          </a:prstGeom>
        </p:spPr>
        <p:txBody>
          <a:bodyPr anchor="t"/>
          <a:lstStyle>
            <a:lvl1pPr marL="0" indent="0">
              <a:lnSpc>
                <a:spcPct val="90000"/>
              </a:lnSpc>
              <a:spcBef>
                <a:spcPts val="0"/>
              </a:spcBef>
              <a:spcAft>
                <a:spcPts val="0"/>
              </a:spcAft>
              <a:buNone/>
              <a:defRPr sz="2000" b="1" i="0">
                <a:solidFill>
                  <a:schemeClr val="accent1"/>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Header</a:t>
            </a:r>
          </a:p>
        </p:txBody>
      </p:sp>
      <p:sp>
        <p:nvSpPr>
          <p:cNvPr id="26" name="Text Placeholder 6"/>
          <p:cNvSpPr>
            <a:spLocks noGrp="1"/>
          </p:cNvSpPr>
          <p:nvPr>
            <p:ph type="body" sz="quarter" idx="27"/>
          </p:nvPr>
        </p:nvSpPr>
        <p:spPr>
          <a:xfrm>
            <a:off x="456938" y="4641820"/>
            <a:ext cx="2160814" cy="1293825"/>
          </a:xfrm>
          <a:prstGeom prst="rect">
            <a:avLst/>
          </a:prstGeom>
        </p:spPr>
        <p:txBody>
          <a:bodyPr/>
          <a:lstStyle>
            <a:lvl1pPr marL="0" indent="0">
              <a:spcAft>
                <a:spcPts val="0"/>
              </a:spcAft>
              <a:buNone/>
              <a:defRPr sz="875">
                <a:solidFill>
                  <a:schemeClr val="bg1"/>
                </a:solidFill>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27" name="Text Placeholder 6"/>
          <p:cNvSpPr>
            <a:spLocks noGrp="1"/>
          </p:cNvSpPr>
          <p:nvPr>
            <p:ph type="body" sz="quarter" idx="28" hasCustomPrompt="1"/>
          </p:nvPr>
        </p:nvSpPr>
        <p:spPr>
          <a:xfrm>
            <a:off x="456938" y="3849216"/>
            <a:ext cx="2150867" cy="792604"/>
          </a:xfrm>
          <a:prstGeom prst="rect">
            <a:avLst/>
          </a:prstGeom>
        </p:spPr>
        <p:txBody>
          <a:bodyPr anchor="t"/>
          <a:lstStyle>
            <a:lvl1pPr marL="0" indent="0">
              <a:lnSpc>
                <a:spcPct val="90000"/>
              </a:lnSpc>
              <a:spcBef>
                <a:spcPts val="0"/>
              </a:spcBef>
              <a:spcAft>
                <a:spcPts val="0"/>
              </a:spcAft>
              <a:buNone/>
              <a:defRPr sz="2000" b="1" i="0">
                <a:solidFill>
                  <a:schemeClr val="accent1"/>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Header</a:t>
            </a:r>
          </a:p>
        </p:txBody>
      </p:sp>
      <p:sp>
        <p:nvSpPr>
          <p:cNvPr id="28" name="Text Placeholder 6"/>
          <p:cNvSpPr>
            <a:spLocks noGrp="1"/>
          </p:cNvSpPr>
          <p:nvPr>
            <p:ph type="body" sz="quarter" idx="29"/>
          </p:nvPr>
        </p:nvSpPr>
        <p:spPr>
          <a:xfrm>
            <a:off x="3435666" y="4641820"/>
            <a:ext cx="2160814" cy="1293825"/>
          </a:xfrm>
          <a:prstGeom prst="rect">
            <a:avLst/>
          </a:prstGeom>
        </p:spPr>
        <p:txBody>
          <a:bodyPr/>
          <a:lstStyle>
            <a:lvl1pPr marL="0" indent="0">
              <a:spcAft>
                <a:spcPts val="0"/>
              </a:spcAft>
              <a:buNone/>
              <a:defRPr sz="875">
                <a:solidFill>
                  <a:schemeClr val="bg1"/>
                </a:solidFill>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29" name="Text Placeholder 6"/>
          <p:cNvSpPr>
            <a:spLocks noGrp="1"/>
          </p:cNvSpPr>
          <p:nvPr>
            <p:ph type="body" sz="quarter" idx="30" hasCustomPrompt="1"/>
          </p:nvPr>
        </p:nvSpPr>
        <p:spPr>
          <a:xfrm>
            <a:off x="3435665" y="3849216"/>
            <a:ext cx="2150867" cy="792604"/>
          </a:xfrm>
          <a:prstGeom prst="rect">
            <a:avLst/>
          </a:prstGeom>
        </p:spPr>
        <p:txBody>
          <a:bodyPr anchor="t"/>
          <a:lstStyle>
            <a:lvl1pPr marL="0" indent="0">
              <a:lnSpc>
                <a:spcPct val="90000"/>
              </a:lnSpc>
              <a:spcBef>
                <a:spcPts val="0"/>
              </a:spcBef>
              <a:spcAft>
                <a:spcPts val="0"/>
              </a:spcAft>
              <a:buNone/>
              <a:defRPr sz="2000" b="1" i="0">
                <a:solidFill>
                  <a:schemeClr val="accent1"/>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Header</a:t>
            </a:r>
          </a:p>
        </p:txBody>
      </p:sp>
      <p:sp>
        <p:nvSpPr>
          <p:cNvPr id="30" name="Text Placeholder 6"/>
          <p:cNvSpPr>
            <a:spLocks noGrp="1"/>
          </p:cNvSpPr>
          <p:nvPr>
            <p:ph type="body" sz="quarter" idx="31"/>
          </p:nvPr>
        </p:nvSpPr>
        <p:spPr>
          <a:xfrm>
            <a:off x="6306094" y="4641820"/>
            <a:ext cx="2160814" cy="1293825"/>
          </a:xfrm>
          <a:prstGeom prst="rect">
            <a:avLst/>
          </a:prstGeom>
        </p:spPr>
        <p:txBody>
          <a:bodyPr/>
          <a:lstStyle>
            <a:lvl1pPr marL="0" indent="0">
              <a:spcAft>
                <a:spcPts val="0"/>
              </a:spcAft>
              <a:buNone/>
              <a:defRPr sz="875">
                <a:solidFill>
                  <a:schemeClr val="bg1"/>
                </a:solidFill>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31" name="Text Placeholder 6"/>
          <p:cNvSpPr>
            <a:spLocks noGrp="1"/>
          </p:cNvSpPr>
          <p:nvPr>
            <p:ph type="body" sz="quarter" idx="32" hasCustomPrompt="1"/>
          </p:nvPr>
        </p:nvSpPr>
        <p:spPr>
          <a:xfrm>
            <a:off x="6306093" y="3849216"/>
            <a:ext cx="2150867" cy="792604"/>
          </a:xfrm>
          <a:prstGeom prst="rect">
            <a:avLst/>
          </a:prstGeom>
        </p:spPr>
        <p:txBody>
          <a:bodyPr anchor="t"/>
          <a:lstStyle>
            <a:lvl1pPr marL="0" indent="0">
              <a:lnSpc>
                <a:spcPct val="90000"/>
              </a:lnSpc>
              <a:spcBef>
                <a:spcPts val="0"/>
              </a:spcBef>
              <a:spcAft>
                <a:spcPts val="0"/>
              </a:spcAft>
              <a:buNone/>
              <a:defRPr sz="2000" b="1" i="0">
                <a:solidFill>
                  <a:schemeClr val="accent1"/>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Header</a:t>
            </a:r>
          </a:p>
        </p:txBody>
      </p:sp>
    </p:spTree>
    <p:extLst>
      <p:ext uri="{BB962C8B-B14F-4D97-AF65-F5344CB8AC3E}">
        <p14:creationId xmlns:p14="http://schemas.microsoft.com/office/powerpoint/2010/main" val="3690798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Info slide 5">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3375" y="95251"/>
            <a:ext cx="8143875" cy="762000"/>
          </a:xfrm>
        </p:spPr>
        <p:txBody>
          <a:bodyPr anchor="ctr"/>
          <a:lstStyle>
            <a:lvl1pPr>
              <a:defRPr sz="1875" b="0" i="0">
                <a:solidFill>
                  <a:schemeClr val="bg1"/>
                </a:solidFill>
                <a:latin typeface="+mj-lt"/>
              </a:defRPr>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334481" y="857250"/>
            <a:ext cx="842387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456938" y="2201604"/>
            <a:ext cx="2160814" cy="1293825"/>
          </a:xfrm>
          <a:prstGeom prst="rect">
            <a:avLst/>
          </a:prstGeom>
        </p:spPr>
        <p:txBody>
          <a:bodyPr/>
          <a:lstStyle>
            <a:lvl1pPr marL="0" indent="0">
              <a:spcAft>
                <a:spcPts val="0"/>
              </a:spcAft>
              <a:buNone/>
              <a:defRPr sz="875">
                <a:solidFill>
                  <a:schemeClr val="bg1"/>
                </a:solidFill>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456938" y="1409001"/>
            <a:ext cx="2150867" cy="792604"/>
          </a:xfrm>
          <a:prstGeom prst="rect">
            <a:avLst/>
          </a:prstGeom>
        </p:spPr>
        <p:txBody>
          <a:bodyPr anchor="t"/>
          <a:lstStyle>
            <a:lvl1pPr marL="0" indent="0">
              <a:lnSpc>
                <a:spcPct val="90000"/>
              </a:lnSpc>
              <a:spcBef>
                <a:spcPts val="0"/>
              </a:spcBef>
              <a:spcAft>
                <a:spcPts val="0"/>
              </a:spcAft>
              <a:buNone/>
              <a:defRPr sz="2000" b="1" i="0">
                <a:solidFill>
                  <a:srgbClr val="FFC628"/>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Header</a:t>
            </a:r>
          </a:p>
        </p:txBody>
      </p:sp>
      <p:sp>
        <p:nvSpPr>
          <p:cNvPr id="22" name="Text Placeholder 6"/>
          <p:cNvSpPr>
            <a:spLocks noGrp="1"/>
          </p:cNvSpPr>
          <p:nvPr>
            <p:ph type="body" sz="quarter" idx="23"/>
          </p:nvPr>
        </p:nvSpPr>
        <p:spPr>
          <a:xfrm>
            <a:off x="3435666" y="2201604"/>
            <a:ext cx="2160814" cy="1293825"/>
          </a:xfrm>
          <a:prstGeom prst="rect">
            <a:avLst/>
          </a:prstGeom>
        </p:spPr>
        <p:txBody>
          <a:bodyPr/>
          <a:lstStyle>
            <a:lvl1pPr marL="0" indent="0">
              <a:spcAft>
                <a:spcPts val="0"/>
              </a:spcAft>
              <a:buNone/>
              <a:defRPr sz="875">
                <a:solidFill>
                  <a:schemeClr val="bg1"/>
                </a:solidFill>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3435665" y="1409001"/>
            <a:ext cx="2150867" cy="792604"/>
          </a:xfrm>
          <a:prstGeom prst="rect">
            <a:avLst/>
          </a:prstGeom>
        </p:spPr>
        <p:txBody>
          <a:bodyPr anchor="t"/>
          <a:lstStyle>
            <a:lvl1pPr marL="0" indent="0">
              <a:lnSpc>
                <a:spcPct val="90000"/>
              </a:lnSpc>
              <a:spcBef>
                <a:spcPts val="0"/>
              </a:spcBef>
              <a:spcAft>
                <a:spcPts val="0"/>
              </a:spcAft>
              <a:buNone/>
              <a:defRPr sz="2000" b="1" i="0">
                <a:solidFill>
                  <a:srgbClr val="FFC628"/>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Header</a:t>
            </a:r>
          </a:p>
        </p:txBody>
      </p:sp>
      <p:sp>
        <p:nvSpPr>
          <p:cNvPr id="24" name="Text Placeholder 6"/>
          <p:cNvSpPr>
            <a:spLocks noGrp="1"/>
          </p:cNvSpPr>
          <p:nvPr>
            <p:ph type="body" sz="quarter" idx="25"/>
          </p:nvPr>
        </p:nvSpPr>
        <p:spPr>
          <a:xfrm>
            <a:off x="6306094" y="2201604"/>
            <a:ext cx="2160814" cy="1293825"/>
          </a:xfrm>
          <a:prstGeom prst="rect">
            <a:avLst/>
          </a:prstGeom>
        </p:spPr>
        <p:txBody>
          <a:bodyPr/>
          <a:lstStyle>
            <a:lvl1pPr marL="0" indent="0">
              <a:spcAft>
                <a:spcPts val="0"/>
              </a:spcAft>
              <a:buNone/>
              <a:defRPr sz="875">
                <a:solidFill>
                  <a:schemeClr val="bg1"/>
                </a:solidFill>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6306093" y="1409001"/>
            <a:ext cx="2150867" cy="792604"/>
          </a:xfrm>
          <a:prstGeom prst="rect">
            <a:avLst/>
          </a:prstGeom>
        </p:spPr>
        <p:txBody>
          <a:bodyPr anchor="t"/>
          <a:lstStyle>
            <a:lvl1pPr marL="0" indent="0">
              <a:lnSpc>
                <a:spcPct val="90000"/>
              </a:lnSpc>
              <a:spcBef>
                <a:spcPts val="0"/>
              </a:spcBef>
              <a:spcAft>
                <a:spcPts val="0"/>
              </a:spcAft>
              <a:buNone/>
              <a:defRPr sz="2000" b="1" i="0">
                <a:solidFill>
                  <a:srgbClr val="FFC628"/>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Header</a:t>
            </a:r>
          </a:p>
        </p:txBody>
      </p:sp>
      <p:sp>
        <p:nvSpPr>
          <p:cNvPr id="26" name="Text Placeholder 6"/>
          <p:cNvSpPr>
            <a:spLocks noGrp="1"/>
          </p:cNvSpPr>
          <p:nvPr>
            <p:ph type="body" sz="quarter" idx="27"/>
          </p:nvPr>
        </p:nvSpPr>
        <p:spPr>
          <a:xfrm>
            <a:off x="456938" y="4641820"/>
            <a:ext cx="2160814" cy="1293825"/>
          </a:xfrm>
          <a:prstGeom prst="rect">
            <a:avLst/>
          </a:prstGeom>
        </p:spPr>
        <p:txBody>
          <a:bodyPr/>
          <a:lstStyle>
            <a:lvl1pPr marL="0" indent="0">
              <a:spcAft>
                <a:spcPts val="0"/>
              </a:spcAft>
              <a:buNone/>
              <a:defRPr sz="875">
                <a:solidFill>
                  <a:schemeClr val="bg1"/>
                </a:solidFill>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27" name="Text Placeholder 6"/>
          <p:cNvSpPr>
            <a:spLocks noGrp="1"/>
          </p:cNvSpPr>
          <p:nvPr>
            <p:ph type="body" sz="quarter" idx="28" hasCustomPrompt="1"/>
          </p:nvPr>
        </p:nvSpPr>
        <p:spPr>
          <a:xfrm>
            <a:off x="456938" y="3849216"/>
            <a:ext cx="2150867" cy="792604"/>
          </a:xfrm>
          <a:prstGeom prst="rect">
            <a:avLst/>
          </a:prstGeom>
        </p:spPr>
        <p:txBody>
          <a:bodyPr anchor="t"/>
          <a:lstStyle>
            <a:lvl1pPr marL="0" indent="0">
              <a:lnSpc>
                <a:spcPct val="90000"/>
              </a:lnSpc>
              <a:spcBef>
                <a:spcPts val="0"/>
              </a:spcBef>
              <a:spcAft>
                <a:spcPts val="0"/>
              </a:spcAft>
              <a:buNone/>
              <a:defRPr sz="2000" b="1" i="0">
                <a:solidFill>
                  <a:srgbClr val="FFC628"/>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Header</a:t>
            </a:r>
          </a:p>
        </p:txBody>
      </p:sp>
      <p:sp>
        <p:nvSpPr>
          <p:cNvPr id="28" name="Text Placeholder 6"/>
          <p:cNvSpPr>
            <a:spLocks noGrp="1"/>
          </p:cNvSpPr>
          <p:nvPr>
            <p:ph type="body" sz="quarter" idx="29"/>
          </p:nvPr>
        </p:nvSpPr>
        <p:spPr>
          <a:xfrm>
            <a:off x="3435666" y="4641820"/>
            <a:ext cx="2160814" cy="1293825"/>
          </a:xfrm>
          <a:prstGeom prst="rect">
            <a:avLst/>
          </a:prstGeom>
        </p:spPr>
        <p:txBody>
          <a:bodyPr/>
          <a:lstStyle>
            <a:lvl1pPr marL="0" indent="0">
              <a:spcAft>
                <a:spcPts val="0"/>
              </a:spcAft>
              <a:buNone/>
              <a:defRPr sz="875">
                <a:solidFill>
                  <a:schemeClr val="bg1"/>
                </a:solidFill>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29" name="Text Placeholder 6"/>
          <p:cNvSpPr>
            <a:spLocks noGrp="1"/>
          </p:cNvSpPr>
          <p:nvPr>
            <p:ph type="body" sz="quarter" idx="30" hasCustomPrompt="1"/>
          </p:nvPr>
        </p:nvSpPr>
        <p:spPr>
          <a:xfrm>
            <a:off x="3435665" y="3849216"/>
            <a:ext cx="2150867" cy="792604"/>
          </a:xfrm>
          <a:prstGeom prst="rect">
            <a:avLst/>
          </a:prstGeom>
        </p:spPr>
        <p:txBody>
          <a:bodyPr anchor="t"/>
          <a:lstStyle>
            <a:lvl1pPr marL="0" indent="0">
              <a:lnSpc>
                <a:spcPct val="90000"/>
              </a:lnSpc>
              <a:spcBef>
                <a:spcPts val="0"/>
              </a:spcBef>
              <a:spcAft>
                <a:spcPts val="0"/>
              </a:spcAft>
              <a:buNone/>
              <a:defRPr sz="2000" b="1" i="0">
                <a:solidFill>
                  <a:srgbClr val="FFC628"/>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Header</a:t>
            </a:r>
          </a:p>
        </p:txBody>
      </p:sp>
      <p:sp>
        <p:nvSpPr>
          <p:cNvPr id="30" name="Text Placeholder 6"/>
          <p:cNvSpPr>
            <a:spLocks noGrp="1"/>
          </p:cNvSpPr>
          <p:nvPr>
            <p:ph type="body" sz="quarter" idx="31"/>
          </p:nvPr>
        </p:nvSpPr>
        <p:spPr>
          <a:xfrm>
            <a:off x="6306094" y="4641820"/>
            <a:ext cx="2160814" cy="1293825"/>
          </a:xfrm>
          <a:prstGeom prst="rect">
            <a:avLst/>
          </a:prstGeom>
        </p:spPr>
        <p:txBody>
          <a:bodyPr/>
          <a:lstStyle>
            <a:lvl1pPr marL="0" indent="0">
              <a:spcAft>
                <a:spcPts val="0"/>
              </a:spcAft>
              <a:buNone/>
              <a:defRPr sz="875">
                <a:solidFill>
                  <a:schemeClr val="bg1"/>
                </a:solidFill>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31" name="Text Placeholder 6"/>
          <p:cNvSpPr>
            <a:spLocks noGrp="1"/>
          </p:cNvSpPr>
          <p:nvPr>
            <p:ph type="body" sz="quarter" idx="32" hasCustomPrompt="1"/>
          </p:nvPr>
        </p:nvSpPr>
        <p:spPr>
          <a:xfrm>
            <a:off x="6306093" y="3849216"/>
            <a:ext cx="2150867" cy="792604"/>
          </a:xfrm>
          <a:prstGeom prst="rect">
            <a:avLst/>
          </a:prstGeom>
        </p:spPr>
        <p:txBody>
          <a:bodyPr anchor="t"/>
          <a:lstStyle>
            <a:lvl1pPr marL="0" indent="0">
              <a:lnSpc>
                <a:spcPct val="90000"/>
              </a:lnSpc>
              <a:spcBef>
                <a:spcPts val="0"/>
              </a:spcBef>
              <a:spcAft>
                <a:spcPts val="0"/>
              </a:spcAft>
              <a:buNone/>
              <a:defRPr sz="2000" b="1" i="0">
                <a:solidFill>
                  <a:srgbClr val="FFC628"/>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Header</a:t>
            </a:r>
          </a:p>
        </p:txBody>
      </p:sp>
    </p:spTree>
    <p:extLst>
      <p:ext uri="{BB962C8B-B14F-4D97-AF65-F5344CB8AC3E}">
        <p14:creationId xmlns:p14="http://schemas.microsoft.com/office/powerpoint/2010/main" val="1672742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Info Slide Split 1">
    <p:spTree>
      <p:nvGrpSpPr>
        <p:cNvPr id="1" name=""/>
        <p:cNvGrpSpPr/>
        <p:nvPr/>
      </p:nvGrpSpPr>
      <p:grpSpPr>
        <a:xfrm>
          <a:off x="0" y="0"/>
          <a:ext cx="0" cy="0"/>
          <a:chOff x="0" y="0"/>
          <a:chExt cx="0" cy="0"/>
        </a:xfrm>
      </p:grpSpPr>
      <p:sp>
        <p:nvSpPr>
          <p:cNvPr id="2" name="Title 1"/>
          <p:cNvSpPr>
            <a:spLocks noGrp="1"/>
          </p:cNvSpPr>
          <p:nvPr>
            <p:ph type="title"/>
          </p:nvPr>
        </p:nvSpPr>
        <p:spPr>
          <a:xfrm>
            <a:off x="333375" y="95251"/>
            <a:ext cx="8143875" cy="762000"/>
          </a:xfrm>
        </p:spPr>
        <p:txBody>
          <a:bodyPr anchor="ctr"/>
          <a:lstStyle>
            <a:lvl1pPr>
              <a:defRPr sz="1875" b="1" i="0">
                <a:latin typeface="DM Sans" pitchFamily="2" charset="77"/>
              </a:defRPr>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334481" y="852136"/>
            <a:ext cx="842387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452438" y="2189604"/>
            <a:ext cx="2160814" cy="1293825"/>
          </a:xfrm>
          <a:prstGeom prst="rect">
            <a:avLst/>
          </a:prstGeom>
        </p:spPr>
        <p:txBody>
          <a:bodyPr/>
          <a:lstStyle>
            <a:lvl1pPr marL="0" indent="0">
              <a:spcAft>
                <a:spcPts val="0"/>
              </a:spcAft>
              <a:buNone/>
              <a:defRPr sz="875"/>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452438" y="1397001"/>
            <a:ext cx="2150867" cy="792604"/>
          </a:xfrm>
          <a:prstGeom prst="rect">
            <a:avLst/>
          </a:prstGeom>
        </p:spPr>
        <p:txBody>
          <a:bodyPr anchor="t"/>
          <a:lstStyle>
            <a:lvl1pPr marL="0" indent="0">
              <a:lnSpc>
                <a:spcPct val="90000"/>
              </a:lnSpc>
              <a:spcBef>
                <a:spcPts val="0"/>
              </a:spcBef>
              <a:spcAft>
                <a:spcPts val="0"/>
              </a:spcAft>
              <a:buNone/>
              <a:defRPr sz="2000" b="1" i="0">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Header</a:t>
            </a:r>
          </a:p>
        </p:txBody>
      </p:sp>
      <p:sp>
        <p:nvSpPr>
          <p:cNvPr id="22" name="Text Placeholder 6"/>
          <p:cNvSpPr>
            <a:spLocks noGrp="1"/>
          </p:cNvSpPr>
          <p:nvPr>
            <p:ph type="body" sz="quarter" idx="23"/>
          </p:nvPr>
        </p:nvSpPr>
        <p:spPr>
          <a:xfrm>
            <a:off x="3431166" y="2189604"/>
            <a:ext cx="2160814" cy="1293825"/>
          </a:xfrm>
          <a:prstGeom prst="rect">
            <a:avLst/>
          </a:prstGeom>
        </p:spPr>
        <p:txBody>
          <a:bodyPr/>
          <a:lstStyle>
            <a:lvl1pPr marL="0" indent="0">
              <a:spcAft>
                <a:spcPts val="0"/>
              </a:spcAft>
              <a:buNone/>
              <a:defRPr sz="875"/>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3431165" y="1397001"/>
            <a:ext cx="2150867" cy="792604"/>
          </a:xfrm>
          <a:prstGeom prst="rect">
            <a:avLst/>
          </a:prstGeom>
        </p:spPr>
        <p:txBody>
          <a:bodyPr anchor="t"/>
          <a:lstStyle>
            <a:lvl1pPr marL="0" indent="0">
              <a:lnSpc>
                <a:spcPct val="90000"/>
              </a:lnSpc>
              <a:spcBef>
                <a:spcPts val="0"/>
              </a:spcBef>
              <a:spcAft>
                <a:spcPts val="0"/>
              </a:spcAft>
              <a:buNone/>
              <a:defRPr sz="2000" b="1" i="0">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Header</a:t>
            </a:r>
          </a:p>
        </p:txBody>
      </p:sp>
      <p:sp>
        <p:nvSpPr>
          <p:cNvPr id="24" name="Text Placeholder 6"/>
          <p:cNvSpPr>
            <a:spLocks noGrp="1"/>
          </p:cNvSpPr>
          <p:nvPr>
            <p:ph type="body" sz="quarter" idx="25"/>
          </p:nvPr>
        </p:nvSpPr>
        <p:spPr>
          <a:xfrm>
            <a:off x="6301594" y="2189604"/>
            <a:ext cx="2160814" cy="1293825"/>
          </a:xfrm>
          <a:prstGeom prst="rect">
            <a:avLst/>
          </a:prstGeom>
        </p:spPr>
        <p:txBody>
          <a:bodyPr/>
          <a:lstStyle>
            <a:lvl1pPr marL="0" indent="0">
              <a:spcAft>
                <a:spcPts val="0"/>
              </a:spcAft>
              <a:buNone/>
              <a:defRPr sz="875"/>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6301593" y="1397001"/>
            <a:ext cx="2150867" cy="792604"/>
          </a:xfrm>
          <a:prstGeom prst="rect">
            <a:avLst/>
          </a:prstGeom>
        </p:spPr>
        <p:txBody>
          <a:bodyPr anchor="t"/>
          <a:lstStyle>
            <a:lvl1pPr marL="0" indent="0">
              <a:lnSpc>
                <a:spcPct val="90000"/>
              </a:lnSpc>
              <a:spcBef>
                <a:spcPts val="0"/>
              </a:spcBef>
              <a:spcAft>
                <a:spcPts val="0"/>
              </a:spcAft>
              <a:buNone/>
              <a:defRPr sz="2000" b="1" i="0">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Header</a:t>
            </a:r>
          </a:p>
        </p:txBody>
      </p:sp>
      <p:cxnSp>
        <p:nvCxnSpPr>
          <p:cNvPr id="32" name="Straight Connector 31">
            <a:extLst>
              <a:ext uri="{FF2B5EF4-FFF2-40B4-BE49-F238E27FC236}">
                <a16:creationId xmlns:a16="http://schemas.microsoft.com/office/drawing/2014/main" id="{8752C573-0C30-824A-9998-990960154B3C}"/>
              </a:ext>
            </a:extLst>
          </p:cNvPr>
          <p:cNvCxnSpPr>
            <a:cxnSpLocks/>
          </p:cNvCxnSpPr>
          <p:nvPr userDrawn="1"/>
        </p:nvCxnSpPr>
        <p:spPr>
          <a:xfrm>
            <a:off x="334481" y="4174228"/>
            <a:ext cx="842387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3" name="Text Placeholder 6"/>
          <p:cNvSpPr>
            <a:spLocks noGrp="1"/>
          </p:cNvSpPr>
          <p:nvPr>
            <p:ph type="body" sz="quarter" idx="27"/>
          </p:nvPr>
        </p:nvSpPr>
        <p:spPr>
          <a:xfrm>
            <a:off x="452437" y="4571385"/>
            <a:ext cx="8024813" cy="1356605"/>
          </a:xfrm>
          <a:prstGeom prst="rect">
            <a:avLst/>
          </a:prstGeom>
        </p:spPr>
        <p:txBody>
          <a:bodyPr/>
          <a:lstStyle>
            <a:lvl1pPr marL="0" indent="0">
              <a:spcAft>
                <a:spcPts val="0"/>
              </a:spcAft>
              <a:buNone/>
              <a:defRPr sz="1000"/>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Tree>
    <p:extLst>
      <p:ext uri="{BB962C8B-B14F-4D97-AF65-F5344CB8AC3E}">
        <p14:creationId xmlns:p14="http://schemas.microsoft.com/office/powerpoint/2010/main" val="3928247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Info Slide Split 1">
    <p:spTree>
      <p:nvGrpSpPr>
        <p:cNvPr id="1" name=""/>
        <p:cNvGrpSpPr/>
        <p:nvPr/>
      </p:nvGrpSpPr>
      <p:grpSpPr>
        <a:xfrm>
          <a:off x="0" y="0"/>
          <a:ext cx="0" cy="0"/>
          <a:chOff x="0" y="0"/>
          <a:chExt cx="0" cy="0"/>
        </a:xfrm>
      </p:grpSpPr>
      <p:sp>
        <p:nvSpPr>
          <p:cNvPr id="2" name="Title 1"/>
          <p:cNvSpPr>
            <a:spLocks noGrp="1"/>
          </p:cNvSpPr>
          <p:nvPr>
            <p:ph type="title"/>
          </p:nvPr>
        </p:nvSpPr>
        <p:spPr>
          <a:xfrm>
            <a:off x="333375" y="95251"/>
            <a:ext cx="8143875" cy="762000"/>
          </a:xfrm>
        </p:spPr>
        <p:txBody>
          <a:bodyPr anchor="ctr"/>
          <a:lstStyle>
            <a:lvl1pPr>
              <a:defRPr sz="1875" b="1" i="0">
                <a:latin typeface="DM Sans" pitchFamily="2" charset="77"/>
              </a:defRPr>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334481" y="852136"/>
            <a:ext cx="842387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452438" y="2189604"/>
            <a:ext cx="2160814" cy="1293825"/>
          </a:xfrm>
          <a:prstGeom prst="rect">
            <a:avLst/>
          </a:prstGeom>
        </p:spPr>
        <p:txBody>
          <a:bodyPr/>
          <a:lstStyle>
            <a:lvl1pPr marL="0" indent="0">
              <a:spcAft>
                <a:spcPts val="0"/>
              </a:spcAft>
              <a:buNone/>
              <a:defRPr sz="875"/>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452438" y="1397001"/>
            <a:ext cx="2150867" cy="792604"/>
          </a:xfrm>
          <a:prstGeom prst="rect">
            <a:avLst/>
          </a:prstGeom>
        </p:spPr>
        <p:txBody>
          <a:bodyPr anchor="t"/>
          <a:lstStyle>
            <a:lvl1pPr marL="0" indent="0">
              <a:lnSpc>
                <a:spcPct val="90000"/>
              </a:lnSpc>
              <a:spcBef>
                <a:spcPts val="0"/>
              </a:spcBef>
              <a:spcAft>
                <a:spcPts val="0"/>
              </a:spcAft>
              <a:buNone/>
              <a:defRPr sz="2000" b="1" i="0">
                <a:solidFill>
                  <a:schemeClr val="accent5"/>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Header</a:t>
            </a:r>
          </a:p>
        </p:txBody>
      </p:sp>
      <p:sp>
        <p:nvSpPr>
          <p:cNvPr id="22" name="Text Placeholder 6"/>
          <p:cNvSpPr>
            <a:spLocks noGrp="1"/>
          </p:cNvSpPr>
          <p:nvPr>
            <p:ph type="body" sz="quarter" idx="23"/>
          </p:nvPr>
        </p:nvSpPr>
        <p:spPr>
          <a:xfrm>
            <a:off x="3431166" y="2189604"/>
            <a:ext cx="2160814" cy="1293825"/>
          </a:xfrm>
          <a:prstGeom prst="rect">
            <a:avLst/>
          </a:prstGeom>
        </p:spPr>
        <p:txBody>
          <a:bodyPr/>
          <a:lstStyle>
            <a:lvl1pPr marL="0" indent="0">
              <a:spcAft>
                <a:spcPts val="0"/>
              </a:spcAft>
              <a:buNone/>
              <a:defRPr sz="875"/>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3431165" y="1397001"/>
            <a:ext cx="2150867" cy="792604"/>
          </a:xfrm>
          <a:prstGeom prst="rect">
            <a:avLst/>
          </a:prstGeom>
        </p:spPr>
        <p:txBody>
          <a:bodyPr anchor="t"/>
          <a:lstStyle>
            <a:lvl1pPr marL="0" indent="0">
              <a:lnSpc>
                <a:spcPct val="90000"/>
              </a:lnSpc>
              <a:spcBef>
                <a:spcPts val="0"/>
              </a:spcBef>
              <a:spcAft>
                <a:spcPts val="0"/>
              </a:spcAft>
              <a:buNone/>
              <a:defRPr sz="2000" b="1" i="0">
                <a:solidFill>
                  <a:schemeClr val="accent5"/>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Header</a:t>
            </a:r>
          </a:p>
        </p:txBody>
      </p:sp>
      <p:sp>
        <p:nvSpPr>
          <p:cNvPr id="24" name="Text Placeholder 6"/>
          <p:cNvSpPr>
            <a:spLocks noGrp="1"/>
          </p:cNvSpPr>
          <p:nvPr>
            <p:ph type="body" sz="quarter" idx="25"/>
          </p:nvPr>
        </p:nvSpPr>
        <p:spPr>
          <a:xfrm>
            <a:off x="6301594" y="2189604"/>
            <a:ext cx="2160814" cy="1293825"/>
          </a:xfrm>
          <a:prstGeom prst="rect">
            <a:avLst/>
          </a:prstGeom>
        </p:spPr>
        <p:txBody>
          <a:bodyPr/>
          <a:lstStyle>
            <a:lvl1pPr marL="0" indent="0">
              <a:spcAft>
                <a:spcPts val="0"/>
              </a:spcAft>
              <a:buNone/>
              <a:defRPr sz="875"/>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6301593" y="1397001"/>
            <a:ext cx="2150867" cy="792604"/>
          </a:xfrm>
          <a:prstGeom prst="rect">
            <a:avLst/>
          </a:prstGeom>
        </p:spPr>
        <p:txBody>
          <a:bodyPr anchor="t"/>
          <a:lstStyle>
            <a:lvl1pPr marL="0" indent="0">
              <a:lnSpc>
                <a:spcPct val="90000"/>
              </a:lnSpc>
              <a:spcBef>
                <a:spcPts val="0"/>
              </a:spcBef>
              <a:spcAft>
                <a:spcPts val="0"/>
              </a:spcAft>
              <a:buNone/>
              <a:defRPr sz="2000" b="1" i="0">
                <a:solidFill>
                  <a:schemeClr val="accent5"/>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Header</a:t>
            </a:r>
          </a:p>
        </p:txBody>
      </p:sp>
      <p:cxnSp>
        <p:nvCxnSpPr>
          <p:cNvPr id="32" name="Straight Connector 31">
            <a:extLst>
              <a:ext uri="{FF2B5EF4-FFF2-40B4-BE49-F238E27FC236}">
                <a16:creationId xmlns:a16="http://schemas.microsoft.com/office/drawing/2014/main" id="{8752C573-0C30-824A-9998-990960154B3C}"/>
              </a:ext>
            </a:extLst>
          </p:cNvPr>
          <p:cNvCxnSpPr>
            <a:cxnSpLocks/>
          </p:cNvCxnSpPr>
          <p:nvPr userDrawn="1"/>
        </p:nvCxnSpPr>
        <p:spPr>
          <a:xfrm>
            <a:off x="334481" y="4174228"/>
            <a:ext cx="842387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3" name="Text Placeholder 6"/>
          <p:cNvSpPr>
            <a:spLocks noGrp="1"/>
          </p:cNvSpPr>
          <p:nvPr>
            <p:ph type="body" sz="quarter" idx="27"/>
          </p:nvPr>
        </p:nvSpPr>
        <p:spPr>
          <a:xfrm>
            <a:off x="452437" y="4571385"/>
            <a:ext cx="8024813" cy="1356605"/>
          </a:xfrm>
          <a:prstGeom prst="rect">
            <a:avLst/>
          </a:prstGeom>
        </p:spPr>
        <p:txBody>
          <a:bodyPr/>
          <a:lstStyle>
            <a:lvl1pPr marL="0" indent="0">
              <a:spcAft>
                <a:spcPts val="0"/>
              </a:spcAft>
              <a:buNone/>
              <a:defRPr sz="1000"/>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Tree>
    <p:extLst>
      <p:ext uri="{BB962C8B-B14F-4D97-AF65-F5344CB8AC3E}">
        <p14:creationId xmlns:p14="http://schemas.microsoft.com/office/powerpoint/2010/main" val="3380191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Info Slide Split 3">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3375" y="96803"/>
            <a:ext cx="8143875" cy="760448"/>
          </a:xfrm>
        </p:spPr>
        <p:txBody>
          <a:bodyPr anchor="ctr"/>
          <a:lstStyle>
            <a:lvl1pPr>
              <a:defRPr sz="1875" b="1" i="0">
                <a:solidFill>
                  <a:schemeClr val="bg1"/>
                </a:solidFill>
                <a:latin typeface="DM Sans" pitchFamily="2" charset="77"/>
              </a:defRPr>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334481" y="863594"/>
            <a:ext cx="842387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452438" y="2189604"/>
            <a:ext cx="2160814" cy="1293825"/>
          </a:xfrm>
          <a:prstGeom prst="rect">
            <a:avLst/>
          </a:prstGeom>
        </p:spPr>
        <p:txBody>
          <a:bodyPr/>
          <a:lstStyle>
            <a:lvl1pPr marL="0" indent="0">
              <a:spcAft>
                <a:spcPts val="0"/>
              </a:spcAft>
              <a:buNone/>
              <a:defRPr sz="875">
                <a:solidFill>
                  <a:schemeClr val="bg1"/>
                </a:solidFill>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452438" y="1397001"/>
            <a:ext cx="2150867" cy="792604"/>
          </a:xfrm>
          <a:prstGeom prst="rect">
            <a:avLst/>
          </a:prstGeom>
        </p:spPr>
        <p:txBody>
          <a:bodyPr anchor="t"/>
          <a:lstStyle>
            <a:lvl1pPr marL="0" indent="0">
              <a:lnSpc>
                <a:spcPct val="90000"/>
              </a:lnSpc>
              <a:spcBef>
                <a:spcPts val="0"/>
              </a:spcBef>
              <a:spcAft>
                <a:spcPts val="0"/>
              </a:spcAft>
              <a:buNone/>
              <a:defRPr sz="2000" b="1" i="0">
                <a:solidFill>
                  <a:schemeClr val="accent4"/>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Header</a:t>
            </a:r>
          </a:p>
        </p:txBody>
      </p:sp>
      <p:sp>
        <p:nvSpPr>
          <p:cNvPr id="22" name="Text Placeholder 6"/>
          <p:cNvSpPr>
            <a:spLocks noGrp="1"/>
          </p:cNvSpPr>
          <p:nvPr>
            <p:ph type="body" sz="quarter" idx="23"/>
          </p:nvPr>
        </p:nvSpPr>
        <p:spPr>
          <a:xfrm>
            <a:off x="3431166" y="2189604"/>
            <a:ext cx="2160814" cy="1293825"/>
          </a:xfrm>
          <a:prstGeom prst="rect">
            <a:avLst/>
          </a:prstGeom>
        </p:spPr>
        <p:txBody>
          <a:bodyPr/>
          <a:lstStyle>
            <a:lvl1pPr marL="0" indent="0">
              <a:spcAft>
                <a:spcPts val="0"/>
              </a:spcAft>
              <a:buNone/>
              <a:defRPr sz="875">
                <a:solidFill>
                  <a:schemeClr val="bg1"/>
                </a:solidFill>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3431165" y="1397001"/>
            <a:ext cx="2150867" cy="792604"/>
          </a:xfrm>
          <a:prstGeom prst="rect">
            <a:avLst/>
          </a:prstGeom>
        </p:spPr>
        <p:txBody>
          <a:bodyPr anchor="t"/>
          <a:lstStyle>
            <a:lvl1pPr marL="0" indent="0">
              <a:lnSpc>
                <a:spcPct val="90000"/>
              </a:lnSpc>
              <a:spcBef>
                <a:spcPts val="0"/>
              </a:spcBef>
              <a:spcAft>
                <a:spcPts val="0"/>
              </a:spcAft>
              <a:buNone/>
              <a:defRPr sz="2000" b="1" i="0">
                <a:solidFill>
                  <a:schemeClr val="accent4"/>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Header</a:t>
            </a:r>
          </a:p>
        </p:txBody>
      </p:sp>
      <p:sp>
        <p:nvSpPr>
          <p:cNvPr id="24" name="Text Placeholder 6"/>
          <p:cNvSpPr>
            <a:spLocks noGrp="1"/>
          </p:cNvSpPr>
          <p:nvPr>
            <p:ph type="body" sz="quarter" idx="25"/>
          </p:nvPr>
        </p:nvSpPr>
        <p:spPr>
          <a:xfrm>
            <a:off x="6301594" y="2189604"/>
            <a:ext cx="2160814" cy="1293825"/>
          </a:xfrm>
          <a:prstGeom prst="rect">
            <a:avLst/>
          </a:prstGeom>
        </p:spPr>
        <p:txBody>
          <a:bodyPr/>
          <a:lstStyle>
            <a:lvl1pPr marL="0" indent="0">
              <a:spcAft>
                <a:spcPts val="0"/>
              </a:spcAft>
              <a:buNone/>
              <a:defRPr sz="875">
                <a:solidFill>
                  <a:schemeClr val="bg1"/>
                </a:solidFill>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6301593" y="1397001"/>
            <a:ext cx="2150867" cy="792604"/>
          </a:xfrm>
          <a:prstGeom prst="rect">
            <a:avLst/>
          </a:prstGeom>
        </p:spPr>
        <p:txBody>
          <a:bodyPr anchor="t"/>
          <a:lstStyle>
            <a:lvl1pPr marL="0" indent="0">
              <a:lnSpc>
                <a:spcPct val="90000"/>
              </a:lnSpc>
              <a:spcBef>
                <a:spcPts val="0"/>
              </a:spcBef>
              <a:spcAft>
                <a:spcPts val="0"/>
              </a:spcAft>
              <a:buNone/>
              <a:defRPr sz="2000" b="1" i="0">
                <a:solidFill>
                  <a:schemeClr val="accent4"/>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Header</a:t>
            </a:r>
          </a:p>
        </p:txBody>
      </p:sp>
      <p:cxnSp>
        <p:nvCxnSpPr>
          <p:cNvPr id="32" name="Straight Connector 31">
            <a:extLst>
              <a:ext uri="{FF2B5EF4-FFF2-40B4-BE49-F238E27FC236}">
                <a16:creationId xmlns:a16="http://schemas.microsoft.com/office/drawing/2014/main" id="{8752C573-0C30-824A-9998-990960154B3C}"/>
              </a:ext>
            </a:extLst>
          </p:cNvPr>
          <p:cNvCxnSpPr>
            <a:cxnSpLocks/>
          </p:cNvCxnSpPr>
          <p:nvPr userDrawn="1"/>
        </p:nvCxnSpPr>
        <p:spPr>
          <a:xfrm>
            <a:off x="334481" y="3784633"/>
            <a:ext cx="842387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3" name="Text Placeholder 6"/>
          <p:cNvSpPr>
            <a:spLocks noGrp="1"/>
          </p:cNvSpPr>
          <p:nvPr>
            <p:ph type="body" sz="quarter" idx="27"/>
          </p:nvPr>
        </p:nvSpPr>
        <p:spPr>
          <a:xfrm>
            <a:off x="452437" y="4146355"/>
            <a:ext cx="8024813" cy="1781635"/>
          </a:xfrm>
          <a:prstGeom prst="rect">
            <a:avLst/>
          </a:prstGeom>
        </p:spPr>
        <p:txBody>
          <a:bodyPr/>
          <a:lstStyle>
            <a:lvl1pPr marL="0" indent="0">
              <a:spcAft>
                <a:spcPts val="0"/>
              </a:spcAft>
              <a:buNone/>
              <a:defRPr sz="1000">
                <a:solidFill>
                  <a:schemeClr val="bg1"/>
                </a:solidFill>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Tree>
    <p:extLst>
      <p:ext uri="{BB962C8B-B14F-4D97-AF65-F5344CB8AC3E}">
        <p14:creationId xmlns:p14="http://schemas.microsoft.com/office/powerpoint/2010/main" val="64022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_Info Slide Split 3">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3375" y="96803"/>
            <a:ext cx="8143875" cy="760448"/>
          </a:xfrm>
        </p:spPr>
        <p:txBody>
          <a:bodyPr anchor="ctr"/>
          <a:lstStyle>
            <a:lvl1pPr>
              <a:defRPr sz="1875" b="1" i="0">
                <a:solidFill>
                  <a:schemeClr val="bg1"/>
                </a:solidFill>
                <a:latin typeface="DM Sans" pitchFamily="2" charset="77"/>
              </a:defRPr>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334481" y="863594"/>
            <a:ext cx="842387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452438" y="2189604"/>
            <a:ext cx="2160814" cy="1293825"/>
          </a:xfrm>
          <a:prstGeom prst="rect">
            <a:avLst/>
          </a:prstGeom>
        </p:spPr>
        <p:txBody>
          <a:bodyPr/>
          <a:lstStyle>
            <a:lvl1pPr marL="0" indent="0">
              <a:spcAft>
                <a:spcPts val="0"/>
              </a:spcAft>
              <a:buNone/>
              <a:defRPr sz="875">
                <a:solidFill>
                  <a:schemeClr val="bg1"/>
                </a:solidFill>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452438" y="1397001"/>
            <a:ext cx="2150867" cy="792604"/>
          </a:xfrm>
          <a:prstGeom prst="rect">
            <a:avLst/>
          </a:prstGeom>
        </p:spPr>
        <p:txBody>
          <a:bodyPr anchor="t"/>
          <a:lstStyle>
            <a:lvl1pPr marL="0" indent="0">
              <a:lnSpc>
                <a:spcPct val="90000"/>
              </a:lnSpc>
              <a:spcBef>
                <a:spcPts val="0"/>
              </a:spcBef>
              <a:spcAft>
                <a:spcPts val="0"/>
              </a:spcAft>
              <a:buNone/>
              <a:defRPr sz="2000" b="1" i="0">
                <a:solidFill>
                  <a:schemeClr val="accent2"/>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Header</a:t>
            </a:r>
          </a:p>
        </p:txBody>
      </p:sp>
      <p:sp>
        <p:nvSpPr>
          <p:cNvPr id="22" name="Text Placeholder 6"/>
          <p:cNvSpPr>
            <a:spLocks noGrp="1"/>
          </p:cNvSpPr>
          <p:nvPr>
            <p:ph type="body" sz="quarter" idx="23"/>
          </p:nvPr>
        </p:nvSpPr>
        <p:spPr>
          <a:xfrm>
            <a:off x="3431166" y="2189604"/>
            <a:ext cx="2160814" cy="1293825"/>
          </a:xfrm>
          <a:prstGeom prst="rect">
            <a:avLst/>
          </a:prstGeom>
        </p:spPr>
        <p:txBody>
          <a:bodyPr/>
          <a:lstStyle>
            <a:lvl1pPr marL="0" indent="0">
              <a:spcAft>
                <a:spcPts val="0"/>
              </a:spcAft>
              <a:buNone/>
              <a:defRPr sz="875">
                <a:solidFill>
                  <a:schemeClr val="bg1"/>
                </a:solidFill>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3431165" y="1397001"/>
            <a:ext cx="2150867" cy="792604"/>
          </a:xfrm>
          <a:prstGeom prst="rect">
            <a:avLst/>
          </a:prstGeom>
        </p:spPr>
        <p:txBody>
          <a:bodyPr anchor="t"/>
          <a:lstStyle>
            <a:lvl1pPr marL="0" indent="0">
              <a:lnSpc>
                <a:spcPct val="90000"/>
              </a:lnSpc>
              <a:spcBef>
                <a:spcPts val="0"/>
              </a:spcBef>
              <a:spcAft>
                <a:spcPts val="0"/>
              </a:spcAft>
              <a:buNone/>
              <a:defRPr sz="2000" b="1" i="0">
                <a:solidFill>
                  <a:schemeClr val="accent2"/>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Header</a:t>
            </a:r>
          </a:p>
        </p:txBody>
      </p:sp>
      <p:sp>
        <p:nvSpPr>
          <p:cNvPr id="24" name="Text Placeholder 6"/>
          <p:cNvSpPr>
            <a:spLocks noGrp="1"/>
          </p:cNvSpPr>
          <p:nvPr>
            <p:ph type="body" sz="quarter" idx="25"/>
          </p:nvPr>
        </p:nvSpPr>
        <p:spPr>
          <a:xfrm>
            <a:off x="6301594" y="2189604"/>
            <a:ext cx="2160814" cy="1293825"/>
          </a:xfrm>
          <a:prstGeom prst="rect">
            <a:avLst/>
          </a:prstGeom>
        </p:spPr>
        <p:txBody>
          <a:bodyPr/>
          <a:lstStyle>
            <a:lvl1pPr marL="0" indent="0">
              <a:spcAft>
                <a:spcPts val="0"/>
              </a:spcAft>
              <a:buNone/>
              <a:defRPr sz="875">
                <a:solidFill>
                  <a:schemeClr val="bg1"/>
                </a:solidFill>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6301593" y="1397001"/>
            <a:ext cx="2150867" cy="792604"/>
          </a:xfrm>
          <a:prstGeom prst="rect">
            <a:avLst/>
          </a:prstGeom>
        </p:spPr>
        <p:txBody>
          <a:bodyPr anchor="t"/>
          <a:lstStyle>
            <a:lvl1pPr marL="0" indent="0">
              <a:lnSpc>
                <a:spcPct val="90000"/>
              </a:lnSpc>
              <a:spcBef>
                <a:spcPts val="0"/>
              </a:spcBef>
              <a:spcAft>
                <a:spcPts val="0"/>
              </a:spcAft>
              <a:buNone/>
              <a:defRPr sz="2000" b="1" i="0">
                <a:solidFill>
                  <a:schemeClr val="accent2"/>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Header</a:t>
            </a:r>
          </a:p>
        </p:txBody>
      </p:sp>
      <p:cxnSp>
        <p:nvCxnSpPr>
          <p:cNvPr id="32" name="Straight Connector 31">
            <a:extLst>
              <a:ext uri="{FF2B5EF4-FFF2-40B4-BE49-F238E27FC236}">
                <a16:creationId xmlns:a16="http://schemas.microsoft.com/office/drawing/2014/main" id="{8752C573-0C30-824A-9998-990960154B3C}"/>
              </a:ext>
            </a:extLst>
          </p:cNvPr>
          <p:cNvCxnSpPr>
            <a:cxnSpLocks/>
          </p:cNvCxnSpPr>
          <p:nvPr userDrawn="1"/>
        </p:nvCxnSpPr>
        <p:spPr>
          <a:xfrm>
            <a:off x="334481" y="3784633"/>
            <a:ext cx="842387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3" name="Text Placeholder 6"/>
          <p:cNvSpPr>
            <a:spLocks noGrp="1"/>
          </p:cNvSpPr>
          <p:nvPr>
            <p:ph type="body" sz="quarter" idx="27"/>
          </p:nvPr>
        </p:nvSpPr>
        <p:spPr>
          <a:xfrm>
            <a:off x="452437" y="4146355"/>
            <a:ext cx="8000023" cy="1781635"/>
          </a:xfrm>
          <a:prstGeom prst="rect">
            <a:avLst/>
          </a:prstGeom>
        </p:spPr>
        <p:txBody>
          <a:bodyPr/>
          <a:lstStyle>
            <a:lvl1pPr marL="0" indent="0">
              <a:spcAft>
                <a:spcPts val="0"/>
              </a:spcAft>
              <a:buNone/>
              <a:defRPr sz="1000">
                <a:solidFill>
                  <a:schemeClr val="bg1"/>
                </a:solidFill>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Tree>
    <p:extLst>
      <p:ext uri="{BB962C8B-B14F-4D97-AF65-F5344CB8AC3E}">
        <p14:creationId xmlns:p14="http://schemas.microsoft.com/office/powerpoint/2010/main" val="4224253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2_Info Slide Split 3">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3375" y="96803"/>
            <a:ext cx="8143875" cy="760448"/>
          </a:xfrm>
        </p:spPr>
        <p:txBody>
          <a:bodyPr anchor="ctr"/>
          <a:lstStyle>
            <a:lvl1pPr>
              <a:defRPr sz="1875" b="1" i="0">
                <a:solidFill>
                  <a:schemeClr val="bg1"/>
                </a:solidFill>
                <a:latin typeface="DM Sans" pitchFamily="2" charset="77"/>
              </a:defRPr>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334481" y="863594"/>
            <a:ext cx="842387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452438" y="2189604"/>
            <a:ext cx="2160814" cy="1293825"/>
          </a:xfrm>
          <a:prstGeom prst="rect">
            <a:avLst/>
          </a:prstGeom>
        </p:spPr>
        <p:txBody>
          <a:bodyPr/>
          <a:lstStyle>
            <a:lvl1pPr marL="0" indent="0">
              <a:spcAft>
                <a:spcPts val="0"/>
              </a:spcAft>
              <a:buNone/>
              <a:defRPr sz="875">
                <a:solidFill>
                  <a:schemeClr val="bg1"/>
                </a:solidFill>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452438" y="1397001"/>
            <a:ext cx="2150867" cy="792604"/>
          </a:xfrm>
          <a:prstGeom prst="rect">
            <a:avLst/>
          </a:prstGeom>
        </p:spPr>
        <p:txBody>
          <a:bodyPr anchor="t"/>
          <a:lstStyle>
            <a:lvl1pPr marL="0" indent="0">
              <a:lnSpc>
                <a:spcPct val="90000"/>
              </a:lnSpc>
              <a:spcBef>
                <a:spcPts val="0"/>
              </a:spcBef>
              <a:spcAft>
                <a:spcPts val="0"/>
              </a:spcAft>
              <a:buNone/>
              <a:defRPr sz="2000" b="1" i="0">
                <a:solidFill>
                  <a:schemeClr val="accent1"/>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Header</a:t>
            </a:r>
          </a:p>
        </p:txBody>
      </p:sp>
      <p:sp>
        <p:nvSpPr>
          <p:cNvPr id="22" name="Text Placeholder 6"/>
          <p:cNvSpPr>
            <a:spLocks noGrp="1"/>
          </p:cNvSpPr>
          <p:nvPr>
            <p:ph type="body" sz="quarter" idx="23"/>
          </p:nvPr>
        </p:nvSpPr>
        <p:spPr>
          <a:xfrm>
            <a:off x="3431166" y="2189604"/>
            <a:ext cx="2160814" cy="1293825"/>
          </a:xfrm>
          <a:prstGeom prst="rect">
            <a:avLst/>
          </a:prstGeom>
        </p:spPr>
        <p:txBody>
          <a:bodyPr/>
          <a:lstStyle>
            <a:lvl1pPr marL="0" indent="0">
              <a:spcAft>
                <a:spcPts val="0"/>
              </a:spcAft>
              <a:buNone/>
              <a:defRPr sz="875">
                <a:solidFill>
                  <a:schemeClr val="bg1"/>
                </a:solidFill>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3431165" y="1397001"/>
            <a:ext cx="2150867" cy="792604"/>
          </a:xfrm>
          <a:prstGeom prst="rect">
            <a:avLst/>
          </a:prstGeom>
        </p:spPr>
        <p:txBody>
          <a:bodyPr anchor="t"/>
          <a:lstStyle>
            <a:lvl1pPr marL="0" indent="0">
              <a:lnSpc>
                <a:spcPct val="90000"/>
              </a:lnSpc>
              <a:spcBef>
                <a:spcPts val="0"/>
              </a:spcBef>
              <a:spcAft>
                <a:spcPts val="0"/>
              </a:spcAft>
              <a:buNone/>
              <a:defRPr sz="2000" b="1" i="0">
                <a:solidFill>
                  <a:schemeClr val="accent1"/>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Header</a:t>
            </a:r>
          </a:p>
        </p:txBody>
      </p:sp>
      <p:sp>
        <p:nvSpPr>
          <p:cNvPr id="24" name="Text Placeholder 6"/>
          <p:cNvSpPr>
            <a:spLocks noGrp="1"/>
          </p:cNvSpPr>
          <p:nvPr>
            <p:ph type="body" sz="quarter" idx="25"/>
          </p:nvPr>
        </p:nvSpPr>
        <p:spPr>
          <a:xfrm>
            <a:off x="6301594" y="2189604"/>
            <a:ext cx="2160814" cy="1293825"/>
          </a:xfrm>
          <a:prstGeom prst="rect">
            <a:avLst/>
          </a:prstGeom>
        </p:spPr>
        <p:txBody>
          <a:bodyPr/>
          <a:lstStyle>
            <a:lvl1pPr marL="0" indent="0">
              <a:spcAft>
                <a:spcPts val="0"/>
              </a:spcAft>
              <a:buNone/>
              <a:defRPr sz="875">
                <a:solidFill>
                  <a:schemeClr val="bg1"/>
                </a:solidFill>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6301593" y="1397001"/>
            <a:ext cx="2150867" cy="792604"/>
          </a:xfrm>
          <a:prstGeom prst="rect">
            <a:avLst/>
          </a:prstGeom>
        </p:spPr>
        <p:txBody>
          <a:bodyPr anchor="t"/>
          <a:lstStyle>
            <a:lvl1pPr marL="0" indent="0">
              <a:lnSpc>
                <a:spcPct val="90000"/>
              </a:lnSpc>
              <a:spcBef>
                <a:spcPts val="0"/>
              </a:spcBef>
              <a:spcAft>
                <a:spcPts val="0"/>
              </a:spcAft>
              <a:buNone/>
              <a:defRPr sz="2000" b="1" i="0">
                <a:solidFill>
                  <a:schemeClr val="accent1"/>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Header</a:t>
            </a:r>
          </a:p>
        </p:txBody>
      </p:sp>
      <p:cxnSp>
        <p:nvCxnSpPr>
          <p:cNvPr id="32" name="Straight Connector 31">
            <a:extLst>
              <a:ext uri="{FF2B5EF4-FFF2-40B4-BE49-F238E27FC236}">
                <a16:creationId xmlns:a16="http://schemas.microsoft.com/office/drawing/2014/main" id="{8752C573-0C30-824A-9998-990960154B3C}"/>
              </a:ext>
            </a:extLst>
          </p:cNvPr>
          <p:cNvCxnSpPr>
            <a:cxnSpLocks/>
          </p:cNvCxnSpPr>
          <p:nvPr userDrawn="1"/>
        </p:nvCxnSpPr>
        <p:spPr>
          <a:xfrm>
            <a:off x="334481" y="3784633"/>
            <a:ext cx="842387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3" name="Text Placeholder 6"/>
          <p:cNvSpPr>
            <a:spLocks noGrp="1"/>
          </p:cNvSpPr>
          <p:nvPr>
            <p:ph type="body" sz="quarter" idx="27"/>
          </p:nvPr>
        </p:nvSpPr>
        <p:spPr>
          <a:xfrm>
            <a:off x="452437" y="4146355"/>
            <a:ext cx="8000023" cy="1781635"/>
          </a:xfrm>
          <a:prstGeom prst="rect">
            <a:avLst/>
          </a:prstGeom>
        </p:spPr>
        <p:txBody>
          <a:bodyPr/>
          <a:lstStyle>
            <a:lvl1pPr marL="0" indent="0">
              <a:spcAft>
                <a:spcPts val="0"/>
              </a:spcAft>
              <a:buNone/>
              <a:defRPr sz="1000">
                <a:solidFill>
                  <a:schemeClr val="bg1"/>
                </a:solidFill>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Tree>
    <p:extLst>
      <p:ext uri="{BB962C8B-B14F-4D97-AF65-F5344CB8AC3E}">
        <p14:creationId xmlns:p14="http://schemas.microsoft.com/office/powerpoint/2010/main" val="446911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Content Side Icon">
    <p:spTree>
      <p:nvGrpSpPr>
        <p:cNvPr id="1" name=""/>
        <p:cNvGrpSpPr/>
        <p:nvPr/>
      </p:nvGrpSpPr>
      <p:grpSpPr>
        <a:xfrm>
          <a:off x="0" y="0"/>
          <a:ext cx="0" cy="0"/>
          <a:chOff x="0" y="0"/>
          <a:chExt cx="0" cy="0"/>
        </a:xfrm>
      </p:grpSpPr>
      <p:sp>
        <p:nvSpPr>
          <p:cNvPr id="2" name="Title 1"/>
          <p:cNvSpPr>
            <a:spLocks noGrp="1"/>
          </p:cNvSpPr>
          <p:nvPr>
            <p:ph type="title"/>
          </p:nvPr>
        </p:nvSpPr>
        <p:spPr>
          <a:xfrm>
            <a:off x="571500" y="2436091"/>
            <a:ext cx="1861297" cy="3394363"/>
          </a:xfrm>
        </p:spPr>
        <p:txBody>
          <a:bodyPr lIns="0" tIns="0" rIns="0" bIns="0" anchor="b" anchorCtr="0">
            <a:noAutofit/>
          </a:bodyPr>
          <a:lstStyle/>
          <a:p>
            <a:r>
              <a:rPr lang="en-US"/>
              <a:t>Click to edit Master title style</a:t>
            </a:r>
            <a:endParaRPr lang="en-US" dirty="0"/>
          </a:p>
        </p:txBody>
      </p:sp>
      <p:sp>
        <p:nvSpPr>
          <p:cNvPr id="5" name="Content Placeholder 4"/>
          <p:cNvSpPr>
            <a:spLocks noGrp="1"/>
          </p:cNvSpPr>
          <p:nvPr>
            <p:ph sz="quarter" idx="11"/>
          </p:nvPr>
        </p:nvSpPr>
        <p:spPr>
          <a:xfrm>
            <a:off x="2548890" y="762000"/>
            <a:ext cx="6166485" cy="5068453"/>
          </a:xfrm>
        </p:spPr>
        <p:txBody>
          <a:bodyPr numCol="1" spcCol="347472">
            <a:noAutofit/>
          </a:bodyPr>
          <a:lstStyle>
            <a:lvl1pPr>
              <a:defRPr sz="1750" baseline="0"/>
            </a:lvl1pPr>
            <a:lvl2pPr>
              <a:defRPr sz="1250" baseline="0">
                <a:latin typeface="+mj-lt"/>
              </a:defRPr>
            </a:lvl2pPr>
            <a:lvl3pPr>
              <a:defRPr sz="1250" baseline="0">
                <a:latin typeface="+mj-lt"/>
              </a:defRPr>
            </a:lvl3pPr>
            <a:lvl4pPr>
              <a:defRPr sz="1000"/>
            </a:lvl4pPr>
            <a:lvl5pPr>
              <a:defRPr sz="1000"/>
            </a:lvl5pPr>
          </a:lstStyle>
          <a:p>
            <a:pPr lvl="0"/>
            <a:r>
              <a:rPr lang="en-US"/>
              <a:t>Click to edit Master text styles</a:t>
            </a:r>
          </a:p>
          <a:p>
            <a:pPr lvl="1"/>
            <a:r>
              <a:rPr lang="en-US"/>
              <a:t>Second level</a:t>
            </a:r>
          </a:p>
          <a:p>
            <a:pPr lvl="2"/>
            <a:r>
              <a:rPr lang="en-US"/>
              <a:t>Third level</a:t>
            </a:r>
          </a:p>
        </p:txBody>
      </p:sp>
      <p:sp>
        <p:nvSpPr>
          <p:cNvPr id="7" name="Picture Placeholder 7"/>
          <p:cNvSpPr>
            <a:spLocks noGrp="1"/>
          </p:cNvSpPr>
          <p:nvPr>
            <p:ph type="pic" sz="quarter" idx="12" hasCustomPrompt="1"/>
          </p:nvPr>
        </p:nvSpPr>
        <p:spPr>
          <a:xfrm>
            <a:off x="571500" y="757504"/>
            <a:ext cx="1000125" cy="1333500"/>
          </a:xfrm>
          <a:prstGeom prst="rect">
            <a:avLst/>
          </a:prstGeom>
        </p:spPr>
        <p:txBody>
          <a:bodyPr/>
          <a:lstStyle>
            <a:lvl1pPr marL="0" indent="0">
              <a:buFontTx/>
              <a:buNone/>
              <a:defRPr b="0" i="0" baseline="0">
                <a:solidFill>
                  <a:srgbClr val="768591"/>
                </a:solidFill>
              </a:defRPr>
            </a:lvl1pPr>
          </a:lstStyle>
          <a:p>
            <a:r>
              <a:rPr lang="en-US" dirty="0"/>
              <a:t>Click to insert icon</a:t>
            </a:r>
          </a:p>
        </p:txBody>
      </p:sp>
      <p:sp>
        <p:nvSpPr>
          <p:cNvPr id="6"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a:defRPr/>
            </a:pPr>
            <a:fld id="{AB004A17-E9A9-4392-ACCD-76BE9B94E99A}" type="slidenum">
              <a:rPr lang="en-US" smtClean="0"/>
              <a:pPr>
                <a:defRPr/>
              </a:pPr>
              <a:t>‹#›</a:t>
            </a:fld>
            <a:endParaRPr lang="en-US" dirty="0"/>
          </a:p>
        </p:txBody>
      </p:sp>
      <p:sp>
        <p:nvSpPr>
          <p:cNvPr id="8"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56982657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wo Columns w/arrow 2">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3375" y="95250"/>
            <a:ext cx="8143875" cy="762000"/>
          </a:xfrm>
        </p:spPr>
        <p:txBody>
          <a:bodyPr anchor="ctr"/>
          <a:lstStyle>
            <a:lvl1pPr>
              <a:defRPr sz="1875" b="1" i="0">
                <a:solidFill>
                  <a:schemeClr val="bg1"/>
                </a:solidFill>
                <a:latin typeface="DM Sans" pitchFamily="2" charset="77"/>
              </a:defRPr>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sp>
        <p:nvSpPr>
          <p:cNvPr id="7" name="Text Placeholder 6"/>
          <p:cNvSpPr>
            <a:spLocks noGrp="1"/>
          </p:cNvSpPr>
          <p:nvPr>
            <p:ph type="body" sz="quarter" idx="13"/>
          </p:nvPr>
        </p:nvSpPr>
        <p:spPr>
          <a:xfrm>
            <a:off x="1868798" y="1397000"/>
            <a:ext cx="6603952" cy="4019550"/>
          </a:xfrm>
          <a:prstGeom prst="rect">
            <a:avLst/>
          </a:prstGeom>
        </p:spPr>
        <p:txBody>
          <a:bodyPr numCol="2" spcCol="457200"/>
          <a:lstStyle>
            <a:lvl1pPr marL="0" indent="0">
              <a:spcAft>
                <a:spcPts val="0"/>
              </a:spcAft>
              <a:buNone/>
              <a:defRPr>
                <a:solidFill>
                  <a:schemeClr val="bg1"/>
                </a:solidFill>
              </a:defRPr>
            </a:lvl1pPr>
            <a:lvl2pPr marL="142875" indent="0">
              <a:spcAft>
                <a:spcPts val="0"/>
              </a:spcAft>
              <a:buNone/>
              <a:defRPr>
                <a:solidFill>
                  <a:schemeClr val="bg1"/>
                </a:solidFill>
              </a:defRPr>
            </a:lvl2pPr>
            <a:lvl3pPr marL="285750" indent="0">
              <a:spcAft>
                <a:spcPts val="0"/>
              </a:spcAft>
              <a:buNone/>
              <a:defRPr>
                <a:solidFill>
                  <a:schemeClr val="bg1"/>
                </a:solidFill>
              </a:defRPr>
            </a:lvl3pPr>
            <a:lvl4pPr marL="428625" indent="0">
              <a:spcAft>
                <a:spcPts val="0"/>
              </a:spcAft>
              <a:buNone/>
              <a:defRPr>
                <a:solidFill>
                  <a:schemeClr val="bg1"/>
                </a:solidFill>
              </a:defRPr>
            </a:lvl4pPr>
            <a:lvl5pPr marL="57150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334481" y="857250"/>
            <a:ext cx="842387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384CB3DB-54E2-8C40-9F92-734AA39D756C}"/>
              </a:ext>
            </a:extLst>
          </p:cNvPr>
          <p:cNvGrpSpPr/>
          <p:nvPr userDrawn="1"/>
        </p:nvGrpSpPr>
        <p:grpSpPr>
          <a:xfrm>
            <a:off x="447364" y="1431237"/>
            <a:ext cx="769189" cy="1206147"/>
            <a:chOff x="5871258" y="341719"/>
            <a:chExt cx="1230581" cy="1447234"/>
          </a:xfrm>
          <a:solidFill>
            <a:srgbClr val="BCBEC0"/>
          </a:solidFill>
        </p:grpSpPr>
        <p:sp>
          <p:nvSpPr>
            <p:cNvPr id="11" name="Rectangle 10">
              <a:extLst>
                <a:ext uri="{FF2B5EF4-FFF2-40B4-BE49-F238E27FC236}">
                  <a16:creationId xmlns:a16="http://schemas.microsoft.com/office/drawing/2014/main" id="{13AB58E5-4998-9648-82A7-125F9383F366}"/>
                </a:ext>
              </a:extLst>
            </p:cNvPr>
            <p:cNvSpPr/>
            <p:nvPr/>
          </p:nvSpPr>
          <p:spPr>
            <a:xfrm rot="8100000">
              <a:off x="5871258" y="1536756"/>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Rectangle 11">
              <a:extLst>
                <a:ext uri="{FF2B5EF4-FFF2-40B4-BE49-F238E27FC236}">
                  <a16:creationId xmlns:a16="http://schemas.microsoft.com/office/drawing/2014/main" id="{F8ED9BEE-3E35-8F4C-91B4-985BF0BA9FA2}"/>
                </a:ext>
              </a:extLst>
            </p:cNvPr>
            <p:cNvSpPr/>
            <p:nvPr/>
          </p:nvSpPr>
          <p:spPr>
            <a:xfrm rot="13500000">
              <a:off x="5880397" y="830911"/>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Tree>
    <p:extLst>
      <p:ext uri="{BB962C8B-B14F-4D97-AF65-F5344CB8AC3E}">
        <p14:creationId xmlns:p14="http://schemas.microsoft.com/office/powerpoint/2010/main" val="2181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Text Arrow 1">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3375" y="95250"/>
            <a:ext cx="8108625" cy="762000"/>
          </a:xfrm>
        </p:spPr>
        <p:txBody>
          <a:bodyPr anchor="ctr"/>
          <a:lstStyle>
            <a:lvl1pPr>
              <a:defRPr sz="1875" b="0">
                <a:solidFill>
                  <a:schemeClr val="bg1"/>
                </a:solidFill>
                <a:latin typeface="+mj-lt"/>
              </a:defRPr>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sp>
        <p:nvSpPr>
          <p:cNvPr id="7" name="Text Placeholder 6"/>
          <p:cNvSpPr>
            <a:spLocks noGrp="1"/>
          </p:cNvSpPr>
          <p:nvPr>
            <p:ph type="body" sz="quarter" idx="13"/>
          </p:nvPr>
        </p:nvSpPr>
        <p:spPr>
          <a:xfrm>
            <a:off x="4087468" y="1573696"/>
            <a:ext cx="3466272" cy="3442804"/>
          </a:xfrm>
          <a:prstGeom prst="rect">
            <a:avLst/>
          </a:prstGeom>
        </p:spPr>
        <p:txBody>
          <a:bodyPr/>
          <a:lstStyle>
            <a:lvl1pPr marL="0" indent="0">
              <a:spcAft>
                <a:spcPts val="0"/>
              </a:spcAft>
              <a:buNone/>
              <a:defRPr>
                <a:solidFill>
                  <a:schemeClr val="bg1"/>
                </a:solidFill>
              </a:defRPr>
            </a:lvl1pPr>
            <a:lvl2pPr marL="142875" indent="0">
              <a:spcAft>
                <a:spcPts val="0"/>
              </a:spcAft>
              <a:buNone/>
              <a:defRPr>
                <a:solidFill>
                  <a:schemeClr val="bg1"/>
                </a:solidFill>
              </a:defRPr>
            </a:lvl2pPr>
            <a:lvl3pPr marL="285750" indent="0">
              <a:spcAft>
                <a:spcPts val="0"/>
              </a:spcAft>
              <a:buNone/>
              <a:defRPr>
                <a:solidFill>
                  <a:schemeClr val="bg1"/>
                </a:solidFill>
              </a:defRPr>
            </a:lvl3pPr>
            <a:lvl4pPr marL="428625" indent="0">
              <a:spcAft>
                <a:spcPts val="0"/>
              </a:spcAft>
              <a:buNone/>
              <a:defRPr>
                <a:solidFill>
                  <a:schemeClr val="bg1"/>
                </a:solidFill>
              </a:defRPr>
            </a:lvl4pPr>
            <a:lvl5pPr marL="57150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334481" y="862557"/>
            <a:ext cx="842387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384CB3DB-54E2-8C40-9F92-734AA39D756C}"/>
              </a:ext>
            </a:extLst>
          </p:cNvPr>
          <p:cNvGrpSpPr/>
          <p:nvPr userDrawn="1"/>
        </p:nvGrpSpPr>
        <p:grpSpPr>
          <a:xfrm>
            <a:off x="2494159" y="1575298"/>
            <a:ext cx="985878" cy="1545933"/>
            <a:chOff x="5871258" y="341719"/>
            <a:chExt cx="1230581" cy="1447234"/>
          </a:xfrm>
          <a:solidFill>
            <a:srgbClr val="BCBEC0"/>
          </a:solidFill>
        </p:grpSpPr>
        <p:sp>
          <p:nvSpPr>
            <p:cNvPr id="12" name="Rectangle 11">
              <a:extLst>
                <a:ext uri="{FF2B5EF4-FFF2-40B4-BE49-F238E27FC236}">
                  <a16:creationId xmlns:a16="http://schemas.microsoft.com/office/drawing/2014/main" id="{13AB58E5-4998-9648-82A7-125F9383F366}"/>
                </a:ext>
              </a:extLst>
            </p:cNvPr>
            <p:cNvSpPr/>
            <p:nvPr/>
          </p:nvSpPr>
          <p:spPr>
            <a:xfrm rot="8100000">
              <a:off x="5871258" y="1536756"/>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 name="Rectangle 12">
              <a:extLst>
                <a:ext uri="{FF2B5EF4-FFF2-40B4-BE49-F238E27FC236}">
                  <a16:creationId xmlns:a16="http://schemas.microsoft.com/office/drawing/2014/main" id="{F8ED9BEE-3E35-8F4C-91B4-985BF0BA9FA2}"/>
                </a:ext>
              </a:extLst>
            </p:cNvPr>
            <p:cNvSpPr/>
            <p:nvPr/>
          </p:nvSpPr>
          <p:spPr>
            <a:xfrm rot="13500000">
              <a:off x="5880397" y="830911"/>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Tree>
    <p:extLst>
      <p:ext uri="{BB962C8B-B14F-4D97-AF65-F5344CB8AC3E}">
        <p14:creationId xmlns:p14="http://schemas.microsoft.com/office/powerpoint/2010/main" val="2793396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le Text Arrow 2">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3375" y="95250"/>
            <a:ext cx="8143875" cy="762000"/>
          </a:xfrm>
        </p:spPr>
        <p:txBody>
          <a:bodyPr anchor="ctr"/>
          <a:lstStyle>
            <a:lvl1pPr>
              <a:defRPr sz="1875" b="0">
                <a:solidFill>
                  <a:schemeClr val="bg1"/>
                </a:solidFill>
                <a:latin typeface="+mj-lt"/>
              </a:defRPr>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7145111" y="6349292"/>
            <a:ext cx="1808389" cy="365125"/>
          </a:xfrm>
        </p:spPr>
        <p:txBody>
          <a:bodyPr/>
          <a:lstStyle/>
          <a:p>
            <a:fld id="{F384092C-9B9C-9748-AC6A-F06C9D03AD52}" type="slidenum">
              <a:rPr lang="en-US" smtClean="0"/>
              <a:t>‹#›</a:t>
            </a:fld>
            <a:endParaRPr lang="en-US" dirty="0"/>
          </a:p>
        </p:txBody>
      </p:sp>
      <p:sp>
        <p:nvSpPr>
          <p:cNvPr id="7" name="Text Placeholder 6"/>
          <p:cNvSpPr>
            <a:spLocks noGrp="1"/>
          </p:cNvSpPr>
          <p:nvPr>
            <p:ph type="body" sz="quarter" idx="13"/>
          </p:nvPr>
        </p:nvSpPr>
        <p:spPr>
          <a:xfrm>
            <a:off x="4078468" y="1573695"/>
            <a:ext cx="3466272" cy="4354295"/>
          </a:xfrm>
          <a:prstGeom prst="rect">
            <a:avLst/>
          </a:prstGeom>
        </p:spPr>
        <p:txBody>
          <a:bodyPr/>
          <a:lstStyle>
            <a:lvl1pPr marL="0" indent="0">
              <a:spcAft>
                <a:spcPts val="0"/>
              </a:spcAft>
              <a:buNone/>
              <a:defRPr>
                <a:solidFill>
                  <a:schemeClr val="bg1"/>
                </a:solidFill>
              </a:defRPr>
            </a:lvl1pPr>
            <a:lvl2pPr marL="142875" indent="0">
              <a:spcAft>
                <a:spcPts val="0"/>
              </a:spcAft>
              <a:buNone/>
              <a:defRPr>
                <a:solidFill>
                  <a:schemeClr val="bg1"/>
                </a:solidFill>
              </a:defRPr>
            </a:lvl2pPr>
            <a:lvl3pPr marL="285750" indent="0">
              <a:spcAft>
                <a:spcPts val="0"/>
              </a:spcAft>
              <a:buNone/>
              <a:defRPr>
                <a:solidFill>
                  <a:schemeClr val="bg1"/>
                </a:solidFill>
              </a:defRPr>
            </a:lvl3pPr>
            <a:lvl4pPr marL="428625" indent="0">
              <a:spcAft>
                <a:spcPts val="0"/>
              </a:spcAft>
              <a:buNone/>
              <a:defRPr>
                <a:solidFill>
                  <a:schemeClr val="bg1"/>
                </a:solidFill>
              </a:defRPr>
            </a:lvl4pPr>
            <a:lvl5pPr marL="57150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334481" y="857250"/>
            <a:ext cx="842387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384CB3DB-54E2-8C40-9F92-734AA39D756C}"/>
              </a:ext>
            </a:extLst>
          </p:cNvPr>
          <p:cNvGrpSpPr/>
          <p:nvPr userDrawn="1"/>
        </p:nvGrpSpPr>
        <p:grpSpPr>
          <a:xfrm>
            <a:off x="2485159" y="1575298"/>
            <a:ext cx="985878" cy="1545933"/>
            <a:chOff x="5871258" y="341719"/>
            <a:chExt cx="1230581" cy="1447234"/>
          </a:xfrm>
          <a:solidFill>
            <a:srgbClr val="30F298"/>
          </a:solidFill>
        </p:grpSpPr>
        <p:sp>
          <p:nvSpPr>
            <p:cNvPr id="12" name="Rectangle 11">
              <a:extLst>
                <a:ext uri="{FF2B5EF4-FFF2-40B4-BE49-F238E27FC236}">
                  <a16:creationId xmlns:a16="http://schemas.microsoft.com/office/drawing/2014/main" id="{13AB58E5-4998-9648-82A7-125F9383F366}"/>
                </a:ext>
              </a:extLst>
            </p:cNvPr>
            <p:cNvSpPr/>
            <p:nvPr/>
          </p:nvSpPr>
          <p:spPr>
            <a:xfrm rot="8100000">
              <a:off x="5871258" y="1536756"/>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 name="Rectangle 12">
              <a:extLst>
                <a:ext uri="{FF2B5EF4-FFF2-40B4-BE49-F238E27FC236}">
                  <a16:creationId xmlns:a16="http://schemas.microsoft.com/office/drawing/2014/main" id="{F8ED9BEE-3E35-8F4C-91B4-985BF0BA9FA2}"/>
                </a:ext>
              </a:extLst>
            </p:cNvPr>
            <p:cNvSpPr/>
            <p:nvPr/>
          </p:nvSpPr>
          <p:spPr>
            <a:xfrm rot="13500000">
              <a:off x="5880397" y="830911"/>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Tree>
    <p:extLst>
      <p:ext uri="{BB962C8B-B14F-4D97-AF65-F5344CB8AC3E}">
        <p14:creationId xmlns:p14="http://schemas.microsoft.com/office/powerpoint/2010/main" val="1480877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Text Arrow 3">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2437" y="95250"/>
            <a:ext cx="8024813" cy="762000"/>
          </a:xfrm>
        </p:spPr>
        <p:txBody>
          <a:bodyPr anchor="ctr"/>
          <a:lstStyle>
            <a:lvl1pPr>
              <a:defRPr sz="1875">
                <a:solidFill>
                  <a:schemeClr val="bg1"/>
                </a:solidFill>
              </a:defRPr>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sp>
        <p:nvSpPr>
          <p:cNvPr id="7" name="Text Placeholder 6"/>
          <p:cNvSpPr>
            <a:spLocks noGrp="1"/>
          </p:cNvSpPr>
          <p:nvPr>
            <p:ph type="body" sz="quarter" idx="13"/>
          </p:nvPr>
        </p:nvSpPr>
        <p:spPr>
          <a:xfrm>
            <a:off x="4087468" y="1573696"/>
            <a:ext cx="3466272" cy="3442804"/>
          </a:xfrm>
          <a:prstGeom prst="rect">
            <a:avLst/>
          </a:prstGeom>
        </p:spPr>
        <p:txBody>
          <a:bodyPr/>
          <a:lstStyle>
            <a:lvl1pPr marL="0" indent="0">
              <a:spcAft>
                <a:spcPts val="0"/>
              </a:spcAft>
              <a:buNone/>
              <a:defRPr>
                <a:solidFill>
                  <a:schemeClr val="bg1"/>
                </a:solidFill>
              </a:defRPr>
            </a:lvl1pPr>
            <a:lvl2pPr marL="142875" indent="0">
              <a:spcAft>
                <a:spcPts val="0"/>
              </a:spcAft>
              <a:buNone/>
              <a:defRPr>
                <a:solidFill>
                  <a:schemeClr val="bg1"/>
                </a:solidFill>
              </a:defRPr>
            </a:lvl2pPr>
            <a:lvl3pPr marL="285750" indent="0">
              <a:spcAft>
                <a:spcPts val="0"/>
              </a:spcAft>
              <a:buNone/>
              <a:defRPr>
                <a:solidFill>
                  <a:schemeClr val="bg1"/>
                </a:solidFill>
              </a:defRPr>
            </a:lvl3pPr>
            <a:lvl4pPr marL="428625" indent="0">
              <a:spcAft>
                <a:spcPts val="0"/>
              </a:spcAft>
              <a:buNone/>
              <a:defRPr>
                <a:solidFill>
                  <a:schemeClr val="bg1"/>
                </a:solidFill>
              </a:defRPr>
            </a:lvl4pPr>
            <a:lvl5pPr marL="57150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1" name="Group 10">
            <a:extLst>
              <a:ext uri="{FF2B5EF4-FFF2-40B4-BE49-F238E27FC236}">
                <a16:creationId xmlns:a16="http://schemas.microsoft.com/office/drawing/2014/main" id="{384CB3DB-54E2-8C40-9F92-734AA39D756C}"/>
              </a:ext>
            </a:extLst>
          </p:cNvPr>
          <p:cNvGrpSpPr/>
          <p:nvPr userDrawn="1"/>
        </p:nvGrpSpPr>
        <p:grpSpPr>
          <a:xfrm>
            <a:off x="2494159" y="1575298"/>
            <a:ext cx="985878" cy="1545933"/>
            <a:chOff x="5871258" y="341719"/>
            <a:chExt cx="1230581" cy="1447234"/>
          </a:xfrm>
          <a:solidFill>
            <a:srgbClr val="FFC628"/>
          </a:solidFill>
        </p:grpSpPr>
        <p:sp>
          <p:nvSpPr>
            <p:cNvPr id="12" name="Rectangle 11">
              <a:extLst>
                <a:ext uri="{FF2B5EF4-FFF2-40B4-BE49-F238E27FC236}">
                  <a16:creationId xmlns:a16="http://schemas.microsoft.com/office/drawing/2014/main" id="{13AB58E5-4998-9648-82A7-125F9383F366}"/>
                </a:ext>
              </a:extLst>
            </p:cNvPr>
            <p:cNvSpPr/>
            <p:nvPr/>
          </p:nvSpPr>
          <p:spPr>
            <a:xfrm rot="8100000">
              <a:off x="5871258" y="1536756"/>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 name="Rectangle 12">
              <a:extLst>
                <a:ext uri="{FF2B5EF4-FFF2-40B4-BE49-F238E27FC236}">
                  <a16:creationId xmlns:a16="http://schemas.microsoft.com/office/drawing/2014/main" id="{F8ED9BEE-3E35-8F4C-91B4-985BF0BA9FA2}"/>
                </a:ext>
              </a:extLst>
            </p:cNvPr>
            <p:cNvSpPr/>
            <p:nvPr/>
          </p:nvSpPr>
          <p:spPr>
            <a:xfrm rot="13500000">
              <a:off x="5880397" y="830911"/>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cxnSp>
        <p:nvCxnSpPr>
          <p:cNvPr id="14" name="Straight Connector 13">
            <a:extLst>
              <a:ext uri="{FF2B5EF4-FFF2-40B4-BE49-F238E27FC236}">
                <a16:creationId xmlns:a16="http://schemas.microsoft.com/office/drawing/2014/main" id="{50BE20B8-1460-9B49-9F78-AB061869054C}"/>
              </a:ext>
            </a:extLst>
          </p:cNvPr>
          <p:cNvCxnSpPr>
            <a:cxnSpLocks/>
          </p:cNvCxnSpPr>
          <p:nvPr userDrawn="1"/>
        </p:nvCxnSpPr>
        <p:spPr>
          <a:xfrm>
            <a:off x="334481" y="857250"/>
            <a:ext cx="842387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5143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itle Text Large Arrow 1">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87468" y="712305"/>
            <a:ext cx="3466272" cy="861391"/>
          </a:xfrm>
        </p:spPr>
        <p:txBody>
          <a:bodyPr anchor="b"/>
          <a:lstStyle>
            <a:lvl1pPr>
              <a:defRPr>
                <a:solidFill>
                  <a:srgbClr val="BCBEC0"/>
                </a:solidFill>
              </a:defRPr>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sp>
        <p:nvSpPr>
          <p:cNvPr id="7" name="Text Placeholder 6"/>
          <p:cNvSpPr>
            <a:spLocks noGrp="1"/>
          </p:cNvSpPr>
          <p:nvPr>
            <p:ph type="body" sz="quarter" idx="13"/>
          </p:nvPr>
        </p:nvSpPr>
        <p:spPr>
          <a:xfrm>
            <a:off x="4087468" y="1573696"/>
            <a:ext cx="3466272" cy="3442804"/>
          </a:xfrm>
          <a:prstGeom prst="rect">
            <a:avLst/>
          </a:prstGeom>
        </p:spPr>
        <p:txBody>
          <a:bodyPr/>
          <a:lstStyle>
            <a:lvl1pPr marL="0" indent="0">
              <a:spcAft>
                <a:spcPts val="0"/>
              </a:spcAft>
              <a:buNone/>
              <a:defRPr>
                <a:solidFill>
                  <a:schemeClr val="bg1"/>
                </a:solidFill>
              </a:defRPr>
            </a:lvl1pPr>
            <a:lvl2pPr marL="142875" indent="0">
              <a:spcAft>
                <a:spcPts val="0"/>
              </a:spcAft>
              <a:buNone/>
              <a:defRPr>
                <a:solidFill>
                  <a:schemeClr val="bg1"/>
                </a:solidFill>
              </a:defRPr>
            </a:lvl2pPr>
            <a:lvl3pPr marL="285750" indent="0">
              <a:spcAft>
                <a:spcPts val="0"/>
              </a:spcAft>
              <a:buNone/>
              <a:defRPr>
                <a:solidFill>
                  <a:schemeClr val="bg1"/>
                </a:solidFill>
              </a:defRPr>
            </a:lvl3pPr>
            <a:lvl4pPr marL="428625" indent="0">
              <a:spcAft>
                <a:spcPts val="0"/>
              </a:spcAft>
              <a:buNone/>
              <a:defRPr>
                <a:solidFill>
                  <a:schemeClr val="bg1"/>
                </a:solidFill>
              </a:defRPr>
            </a:lvl4pPr>
            <a:lvl5pPr marL="57150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1" name="Group 10">
            <a:extLst>
              <a:ext uri="{FF2B5EF4-FFF2-40B4-BE49-F238E27FC236}">
                <a16:creationId xmlns:a16="http://schemas.microsoft.com/office/drawing/2014/main" id="{384CB3DB-54E2-8C40-9F92-734AA39D756C}"/>
              </a:ext>
            </a:extLst>
          </p:cNvPr>
          <p:cNvGrpSpPr/>
          <p:nvPr userDrawn="1"/>
        </p:nvGrpSpPr>
        <p:grpSpPr>
          <a:xfrm>
            <a:off x="2055565" y="1496851"/>
            <a:ext cx="1798738" cy="2820558"/>
            <a:chOff x="5871258" y="341719"/>
            <a:chExt cx="1230581" cy="1447234"/>
          </a:xfrm>
          <a:solidFill>
            <a:srgbClr val="BCBEC0"/>
          </a:solidFill>
        </p:grpSpPr>
        <p:sp>
          <p:nvSpPr>
            <p:cNvPr id="12" name="Rectangle 11">
              <a:extLst>
                <a:ext uri="{FF2B5EF4-FFF2-40B4-BE49-F238E27FC236}">
                  <a16:creationId xmlns:a16="http://schemas.microsoft.com/office/drawing/2014/main" id="{13AB58E5-4998-9648-82A7-125F9383F366}"/>
                </a:ext>
              </a:extLst>
            </p:cNvPr>
            <p:cNvSpPr/>
            <p:nvPr/>
          </p:nvSpPr>
          <p:spPr>
            <a:xfrm rot="8100000">
              <a:off x="5871258" y="1536756"/>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 name="Rectangle 12">
              <a:extLst>
                <a:ext uri="{FF2B5EF4-FFF2-40B4-BE49-F238E27FC236}">
                  <a16:creationId xmlns:a16="http://schemas.microsoft.com/office/drawing/2014/main" id="{F8ED9BEE-3E35-8F4C-91B4-985BF0BA9FA2}"/>
                </a:ext>
              </a:extLst>
            </p:cNvPr>
            <p:cNvSpPr/>
            <p:nvPr/>
          </p:nvSpPr>
          <p:spPr>
            <a:xfrm rot="13500000">
              <a:off x="5880397" y="830911"/>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cxnSp>
        <p:nvCxnSpPr>
          <p:cNvPr id="10" name="Straight Connector 9">
            <a:extLst>
              <a:ext uri="{FF2B5EF4-FFF2-40B4-BE49-F238E27FC236}">
                <a16:creationId xmlns:a16="http://schemas.microsoft.com/office/drawing/2014/main" id="{EE69AD13-8417-2E4A-8175-0FE1FF8CF89D}"/>
              </a:ext>
            </a:extLst>
          </p:cNvPr>
          <p:cNvCxnSpPr>
            <a:cxnSpLocks/>
          </p:cNvCxnSpPr>
          <p:nvPr userDrawn="1"/>
        </p:nvCxnSpPr>
        <p:spPr>
          <a:xfrm>
            <a:off x="334481" y="6251307"/>
            <a:ext cx="8619019"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3366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le Text Large Arrow 2">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87468" y="712305"/>
            <a:ext cx="3466272" cy="861391"/>
          </a:xfrm>
        </p:spPr>
        <p:txBody>
          <a:bodyPr anchor="b"/>
          <a:lstStyle>
            <a:lvl1pPr>
              <a:defRPr>
                <a:solidFill>
                  <a:srgbClr val="0785F2"/>
                </a:solidFill>
              </a:defRPr>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7145111" y="6389969"/>
            <a:ext cx="1808389" cy="330448"/>
          </a:xfrm>
        </p:spPr>
        <p:txBody>
          <a:bodyPr/>
          <a:lstStyle/>
          <a:p>
            <a:fld id="{F384092C-9B9C-9748-AC6A-F06C9D03AD52}" type="slidenum">
              <a:rPr lang="en-US" smtClean="0"/>
              <a:t>‹#›</a:t>
            </a:fld>
            <a:endParaRPr lang="en-US" dirty="0"/>
          </a:p>
        </p:txBody>
      </p:sp>
      <p:sp>
        <p:nvSpPr>
          <p:cNvPr id="7" name="Text Placeholder 6"/>
          <p:cNvSpPr>
            <a:spLocks noGrp="1"/>
          </p:cNvSpPr>
          <p:nvPr>
            <p:ph type="body" sz="quarter" idx="13"/>
          </p:nvPr>
        </p:nvSpPr>
        <p:spPr>
          <a:xfrm>
            <a:off x="4087468" y="1573696"/>
            <a:ext cx="3466272" cy="3442804"/>
          </a:xfrm>
          <a:prstGeom prst="rect">
            <a:avLst/>
          </a:prstGeom>
        </p:spPr>
        <p:txBody>
          <a:bodyPr/>
          <a:lstStyle>
            <a:lvl1pPr marL="0" indent="0">
              <a:spcAft>
                <a:spcPts val="0"/>
              </a:spcAft>
              <a:buNone/>
              <a:defRPr>
                <a:solidFill>
                  <a:schemeClr val="bg1"/>
                </a:solidFill>
              </a:defRPr>
            </a:lvl1pPr>
            <a:lvl2pPr marL="142875" indent="0">
              <a:spcAft>
                <a:spcPts val="0"/>
              </a:spcAft>
              <a:buNone/>
              <a:defRPr>
                <a:solidFill>
                  <a:schemeClr val="bg1"/>
                </a:solidFill>
              </a:defRPr>
            </a:lvl2pPr>
            <a:lvl3pPr marL="285750" indent="0">
              <a:spcAft>
                <a:spcPts val="0"/>
              </a:spcAft>
              <a:buNone/>
              <a:defRPr>
                <a:solidFill>
                  <a:schemeClr val="bg1"/>
                </a:solidFill>
              </a:defRPr>
            </a:lvl3pPr>
            <a:lvl4pPr marL="428625" indent="0">
              <a:spcAft>
                <a:spcPts val="0"/>
              </a:spcAft>
              <a:buNone/>
              <a:defRPr>
                <a:solidFill>
                  <a:schemeClr val="bg1"/>
                </a:solidFill>
              </a:defRPr>
            </a:lvl4pPr>
            <a:lvl5pPr marL="57150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334481" y="6251307"/>
            <a:ext cx="8619019"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384CB3DB-54E2-8C40-9F92-734AA39D756C}"/>
              </a:ext>
            </a:extLst>
          </p:cNvPr>
          <p:cNvGrpSpPr/>
          <p:nvPr userDrawn="1"/>
        </p:nvGrpSpPr>
        <p:grpSpPr>
          <a:xfrm>
            <a:off x="2055565" y="1496851"/>
            <a:ext cx="1798738" cy="2820558"/>
            <a:chOff x="5871258" y="341719"/>
            <a:chExt cx="1230581" cy="1447234"/>
          </a:xfrm>
          <a:solidFill>
            <a:srgbClr val="0785F2"/>
          </a:solidFill>
        </p:grpSpPr>
        <p:sp>
          <p:nvSpPr>
            <p:cNvPr id="12" name="Rectangle 11">
              <a:extLst>
                <a:ext uri="{FF2B5EF4-FFF2-40B4-BE49-F238E27FC236}">
                  <a16:creationId xmlns:a16="http://schemas.microsoft.com/office/drawing/2014/main" id="{13AB58E5-4998-9648-82A7-125F9383F366}"/>
                </a:ext>
              </a:extLst>
            </p:cNvPr>
            <p:cNvSpPr/>
            <p:nvPr/>
          </p:nvSpPr>
          <p:spPr>
            <a:xfrm rot="8100000">
              <a:off x="5871258" y="1536756"/>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0785F2"/>
                </a:solidFill>
              </a:endParaRPr>
            </a:p>
          </p:txBody>
        </p:sp>
        <p:sp>
          <p:nvSpPr>
            <p:cNvPr id="13" name="Rectangle 12">
              <a:extLst>
                <a:ext uri="{FF2B5EF4-FFF2-40B4-BE49-F238E27FC236}">
                  <a16:creationId xmlns:a16="http://schemas.microsoft.com/office/drawing/2014/main" id="{F8ED9BEE-3E35-8F4C-91B4-985BF0BA9FA2}"/>
                </a:ext>
              </a:extLst>
            </p:cNvPr>
            <p:cNvSpPr/>
            <p:nvPr/>
          </p:nvSpPr>
          <p:spPr>
            <a:xfrm rot="13500000">
              <a:off x="5880397" y="830911"/>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0785F2"/>
                </a:solidFill>
              </a:endParaRPr>
            </a:p>
          </p:txBody>
        </p:sp>
      </p:grpSp>
    </p:spTree>
    <p:extLst>
      <p:ext uri="{BB962C8B-B14F-4D97-AF65-F5344CB8AC3E}">
        <p14:creationId xmlns:p14="http://schemas.microsoft.com/office/powerpoint/2010/main" val="2029041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le Text Large Arrow 3">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87468" y="712305"/>
            <a:ext cx="3466272" cy="861391"/>
          </a:xfrm>
        </p:spPr>
        <p:txBody>
          <a:bodyPr anchor="b"/>
          <a:lstStyle>
            <a:lvl1pPr>
              <a:defRPr>
                <a:solidFill>
                  <a:srgbClr val="FFC628"/>
                </a:solidFill>
              </a:defRPr>
            </a:lvl1pPr>
          </a:lstStyle>
          <a:p>
            <a:r>
              <a:rPr lang="en-US"/>
              <a:t>Click to edit Master title style</a:t>
            </a:r>
            <a:endParaRPr lang="en-US" dirty="0"/>
          </a:p>
        </p:txBody>
      </p:sp>
      <p:sp>
        <p:nvSpPr>
          <p:cNvPr id="7" name="Text Placeholder 6"/>
          <p:cNvSpPr>
            <a:spLocks noGrp="1"/>
          </p:cNvSpPr>
          <p:nvPr>
            <p:ph type="body" sz="quarter" idx="13"/>
          </p:nvPr>
        </p:nvSpPr>
        <p:spPr>
          <a:xfrm>
            <a:off x="4087468" y="1573696"/>
            <a:ext cx="3466272" cy="3442804"/>
          </a:xfrm>
          <a:prstGeom prst="rect">
            <a:avLst/>
          </a:prstGeom>
        </p:spPr>
        <p:txBody>
          <a:bodyPr/>
          <a:lstStyle>
            <a:lvl1pPr marL="0" indent="0">
              <a:spcAft>
                <a:spcPts val="0"/>
              </a:spcAft>
              <a:buNone/>
              <a:defRPr>
                <a:solidFill>
                  <a:schemeClr val="bg1"/>
                </a:solidFill>
              </a:defRPr>
            </a:lvl1pPr>
            <a:lvl2pPr marL="142875" indent="0">
              <a:spcAft>
                <a:spcPts val="0"/>
              </a:spcAft>
              <a:buNone/>
              <a:defRPr>
                <a:solidFill>
                  <a:schemeClr val="bg1"/>
                </a:solidFill>
              </a:defRPr>
            </a:lvl2pPr>
            <a:lvl3pPr marL="285750" indent="0">
              <a:spcAft>
                <a:spcPts val="0"/>
              </a:spcAft>
              <a:buNone/>
              <a:defRPr>
                <a:solidFill>
                  <a:schemeClr val="bg1"/>
                </a:solidFill>
              </a:defRPr>
            </a:lvl3pPr>
            <a:lvl4pPr marL="428625" indent="0">
              <a:spcAft>
                <a:spcPts val="0"/>
              </a:spcAft>
              <a:buNone/>
              <a:defRPr>
                <a:solidFill>
                  <a:schemeClr val="bg1"/>
                </a:solidFill>
              </a:defRPr>
            </a:lvl4pPr>
            <a:lvl5pPr marL="57150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1" name="Group 10">
            <a:extLst>
              <a:ext uri="{FF2B5EF4-FFF2-40B4-BE49-F238E27FC236}">
                <a16:creationId xmlns:a16="http://schemas.microsoft.com/office/drawing/2014/main" id="{384CB3DB-54E2-8C40-9F92-734AA39D756C}"/>
              </a:ext>
            </a:extLst>
          </p:cNvPr>
          <p:cNvGrpSpPr/>
          <p:nvPr userDrawn="1"/>
        </p:nvGrpSpPr>
        <p:grpSpPr>
          <a:xfrm>
            <a:off x="2055565" y="1496851"/>
            <a:ext cx="1798738" cy="2820558"/>
            <a:chOff x="5871258" y="341719"/>
            <a:chExt cx="1230581" cy="1447234"/>
          </a:xfrm>
          <a:solidFill>
            <a:srgbClr val="FFC628"/>
          </a:solidFill>
        </p:grpSpPr>
        <p:sp>
          <p:nvSpPr>
            <p:cNvPr id="12" name="Rectangle 11">
              <a:extLst>
                <a:ext uri="{FF2B5EF4-FFF2-40B4-BE49-F238E27FC236}">
                  <a16:creationId xmlns:a16="http://schemas.microsoft.com/office/drawing/2014/main" id="{13AB58E5-4998-9648-82A7-125F9383F366}"/>
                </a:ext>
              </a:extLst>
            </p:cNvPr>
            <p:cNvSpPr/>
            <p:nvPr/>
          </p:nvSpPr>
          <p:spPr>
            <a:xfrm rot="8100000">
              <a:off x="5871258" y="1536756"/>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 name="Rectangle 12">
              <a:extLst>
                <a:ext uri="{FF2B5EF4-FFF2-40B4-BE49-F238E27FC236}">
                  <a16:creationId xmlns:a16="http://schemas.microsoft.com/office/drawing/2014/main" id="{F8ED9BEE-3E35-8F4C-91B4-985BF0BA9FA2}"/>
                </a:ext>
              </a:extLst>
            </p:cNvPr>
            <p:cNvSpPr/>
            <p:nvPr/>
          </p:nvSpPr>
          <p:spPr>
            <a:xfrm rot="13500000">
              <a:off x="5880397" y="830911"/>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10" name="Slide Number Placeholder 4">
            <a:extLst>
              <a:ext uri="{FF2B5EF4-FFF2-40B4-BE49-F238E27FC236}">
                <a16:creationId xmlns:a16="http://schemas.microsoft.com/office/drawing/2014/main" id="{811B80CC-81C5-3B45-B840-02E09D0E18A1}"/>
              </a:ext>
            </a:extLst>
          </p:cNvPr>
          <p:cNvSpPr>
            <a:spLocks noGrp="1"/>
          </p:cNvSpPr>
          <p:nvPr>
            <p:ph type="sldNum" sz="quarter" idx="12"/>
          </p:nvPr>
        </p:nvSpPr>
        <p:spPr>
          <a:xfrm>
            <a:off x="7145111" y="6389969"/>
            <a:ext cx="1808389" cy="330448"/>
          </a:xfrm>
        </p:spPr>
        <p:txBody>
          <a:bodyPr/>
          <a:lstStyle/>
          <a:p>
            <a:fld id="{F384092C-9B9C-9748-AC6A-F06C9D03AD52}" type="slidenum">
              <a:rPr lang="en-US" smtClean="0"/>
              <a:t>‹#›</a:t>
            </a:fld>
            <a:endParaRPr lang="en-US" dirty="0"/>
          </a:p>
        </p:txBody>
      </p:sp>
      <p:cxnSp>
        <p:nvCxnSpPr>
          <p:cNvPr id="14" name="Straight Connector 13">
            <a:extLst>
              <a:ext uri="{FF2B5EF4-FFF2-40B4-BE49-F238E27FC236}">
                <a16:creationId xmlns:a16="http://schemas.microsoft.com/office/drawing/2014/main" id="{68F32AAC-046B-2F45-86AB-2B98742DDD9C}"/>
              </a:ext>
            </a:extLst>
          </p:cNvPr>
          <p:cNvCxnSpPr>
            <a:cxnSpLocks/>
          </p:cNvCxnSpPr>
          <p:nvPr userDrawn="1"/>
        </p:nvCxnSpPr>
        <p:spPr>
          <a:xfrm>
            <a:off x="334481" y="6251307"/>
            <a:ext cx="8619019"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9425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Image Plus Column 1">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E6E1E96-957B-054B-A902-48C701387813}"/>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67000"/>
                    </a14:imgEffect>
                  </a14:imgLayer>
                </a14:imgProps>
              </a:ext>
              <a:ext uri="{28A0092B-C50C-407E-A947-70E740481C1C}">
                <a14:useLocalDpi xmlns:a14="http://schemas.microsoft.com/office/drawing/2010/main"/>
              </a:ext>
            </a:extLst>
          </a:blip>
          <a:srcRect l="49503" t="15350" b="224"/>
          <a:stretch/>
        </p:blipFill>
        <p:spPr>
          <a:xfrm flipH="1">
            <a:off x="5699971" y="1"/>
            <a:ext cx="3444028" cy="6858000"/>
          </a:xfrm>
          <a:prstGeom prst="rect">
            <a:avLst/>
          </a:prstGeom>
        </p:spPr>
      </p:pic>
      <p:pic>
        <p:nvPicPr>
          <p:cNvPr id="11" name="Picture 10"/>
          <p:cNvPicPr>
            <a:picLocks noChangeAspect="1"/>
          </p:cNvPicPr>
          <p:nvPr/>
        </p:nvPicPr>
        <p:blipFill rotWithShape="1">
          <a:blip r:embed="rId4" cstate="screen">
            <a:alphaModFix/>
            <a:extLst>
              <a:ext uri="{28A0092B-C50C-407E-A947-70E740481C1C}">
                <a14:useLocalDpi xmlns:a14="http://schemas.microsoft.com/office/drawing/2010/main"/>
              </a:ext>
            </a:extLst>
          </a:blip>
          <a:srcRect/>
          <a:stretch/>
        </p:blipFill>
        <p:spPr>
          <a:xfrm>
            <a:off x="1" y="0"/>
            <a:ext cx="6031244" cy="6858001"/>
          </a:xfrm>
          <a:prstGeom prst="rect">
            <a:avLst/>
          </a:prstGeom>
        </p:spPr>
      </p:pic>
      <p:sp>
        <p:nvSpPr>
          <p:cNvPr id="2" name="Title 1"/>
          <p:cNvSpPr>
            <a:spLocks noGrp="1"/>
          </p:cNvSpPr>
          <p:nvPr userDrawn="1">
            <p:ph type="title"/>
          </p:nvPr>
        </p:nvSpPr>
        <p:spPr>
          <a:xfrm>
            <a:off x="333375" y="95250"/>
            <a:ext cx="8143875" cy="762000"/>
          </a:xfrm>
        </p:spPr>
        <p:txBody>
          <a:bodyPr anchor="ctr"/>
          <a:lstStyle>
            <a:lvl1pPr>
              <a:defRPr sz="1875" b="0">
                <a:solidFill>
                  <a:schemeClr val="bg1"/>
                </a:solidFill>
                <a:latin typeface="+mj-lt"/>
              </a:defRPr>
            </a:lvl1pPr>
          </a:lstStyle>
          <a:p>
            <a:r>
              <a:rPr lang="en-US"/>
              <a:t>Click to edit Master title style</a:t>
            </a:r>
            <a:endParaRPr lang="en-US" dirty="0"/>
          </a:p>
        </p:txBody>
      </p:sp>
      <p:sp>
        <p:nvSpPr>
          <p:cNvPr id="7" name="Text Placeholder 6"/>
          <p:cNvSpPr>
            <a:spLocks noGrp="1"/>
          </p:cNvSpPr>
          <p:nvPr userDrawn="1">
            <p:ph type="body" sz="quarter" idx="13"/>
          </p:nvPr>
        </p:nvSpPr>
        <p:spPr>
          <a:xfrm>
            <a:off x="3429000" y="1755913"/>
            <a:ext cx="5212474" cy="3369837"/>
          </a:xfrm>
          <a:prstGeom prst="rect">
            <a:avLst/>
          </a:prstGeom>
        </p:spPr>
        <p:txBody>
          <a:bodyPr/>
          <a:lstStyle>
            <a:lvl1pPr marL="0" indent="0">
              <a:spcAft>
                <a:spcPts val="0"/>
              </a:spcAft>
              <a:buNone/>
              <a:defRPr>
                <a:solidFill>
                  <a:schemeClr val="bg1"/>
                </a:solidFill>
              </a:defRPr>
            </a:lvl1pPr>
            <a:lvl2pPr marL="142875" indent="0">
              <a:spcAft>
                <a:spcPts val="0"/>
              </a:spcAft>
              <a:buNone/>
              <a:defRPr>
                <a:solidFill>
                  <a:schemeClr val="bg1"/>
                </a:solidFill>
              </a:defRPr>
            </a:lvl2pPr>
            <a:lvl3pPr marL="285750" indent="0">
              <a:spcAft>
                <a:spcPts val="0"/>
              </a:spcAft>
              <a:buNone/>
              <a:defRPr>
                <a:solidFill>
                  <a:schemeClr val="bg1"/>
                </a:solidFill>
              </a:defRPr>
            </a:lvl3pPr>
            <a:lvl4pPr marL="428625" indent="0">
              <a:spcAft>
                <a:spcPts val="0"/>
              </a:spcAft>
              <a:buNone/>
              <a:defRPr>
                <a:solidFill>
                  <a:schemeClr val="bg1"/>
                </a:solidFill>
              </a:defRPr>
            </a:lvl4pPr>
            <a:lvl5pPr marL="57150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4">
            <a:extLst>
              <a:ext uri="{FF2B5EF4-FFF2-40B4-BE49-F238E27FC236}">
                <a16:creationId xmlns:a16="http://schemas.microsoft.com/office/drawing/2014/main" id="{0B50B145-5078-6949-B5D2-585866875A1B}"/>
              </a:ext>
            </a:extLst>
          </p:cNvPr>
          <p:cNvSpPr>
            <a:spLocks noGrp="1"/>
          </p:cNvSpPr>
          <p:nvPr>
            <p:ph type="sldNum" sz="quarter" idx="12"/>
          </p:nvPr>
        </p:nvSpPr>
        <p:spPr>
          <a:xfrm>
            <a:off x="7145111" y="6389969"/>
            <a:ext cx="1808389" cy="330448"/>
          </a:xfrm>
        </p:spPr>
        <p:txBody>
          <a:bodyPr/>
          <a:lstStyle/>
          <a:p>
            <a:fld id="{F384092C-9B9C-9748-AC6A-F06C9D03AD52}" type="slidenum">
              <a:rPr lang="en-US" smtClean="0"/>
              <a:t>‹#›</a:t>
            </a:fld>
            <a:endParaRPr lang="en-US" dirty="0"/>
          </a:p>
        </p:txBody>
      </p:sp>
      <p:cxnSp>
        <p:nvCxnSpPr>
          <p:cNvPr id="13" name="Straight Connector 12">
            <a:extLst>
              <a:ext uri="{FF2B5EF4-FFF2-40B4-BE49-F238E27FC236}">
                <a16:creationId xmlns:a16="http://schemas.microsoft.com/office/drawing/2014/main" id="{A73B18C6-944A-F443-8452-DA8051365EE2}"/>
              </a:ext>
            </a:extLst>
          </p:cNvPr>
          <p:cNvCxnSpPr>
            <a:cxnSpLocks/>
          </p:cNvCxnSpPr>
          <p:nvPr userDrawn="1"/>
        </p:nvCxnSpPr>
        <p:spPr>
          <a:xfrm>
            <a:off x="334481" y="857307"/>
            <a:ext cx="8619019"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1708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Image Plus Column 2">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CA28A24-56E7-AF41-A080-739AAC3ED60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06" y="-46721"/>
            <a:ext cx="9225644" cy="6917423"/>
          </a:xfrm>
          <a:prstGeom prst="rect">
            <a:avLst/>
          </a:prstGeom>
        </p:spPr>
      </p:pic>
      <p:sp>
        <p:nvSpPr>
          <p:cNvPr id="2" name="Title 1"/>
          <p:cNvSpPr>
            <a:spLocks noGrp="1"/>
          </p:cNvSpPr>
          <p:nvPr>
            <p:ph type="title"/>
          </p:nvPr>
        </p:nvSpPr>
        <p:spPr>
          <a:xfrm>
            <a:off x="333375" y="95250"/>
            <a:ext cx="8143875" cy="762000"/>
          </a:xfrm>
        </p:spPr>
        <p:txBody>
          <a:bodyPr anchor="ctr"/>
          <a:lstStyle>
            <a:lvl1pPr>
              <a:defRPr sz="1875">
                <a:solidFill>
                  <a:schemeClr val="bg1"/>
                </a:solidFill>
                <a:latin typeface="+mj-lt"/>
              </a:defRPr>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sp>
        <p:nvSpPr>
          <p:cNvPr id="7" name="Text Placeholder 6"/>
          <p:cNvSpPr>
            <a:spLocks noGrp="1"/>
          </p:cNvSpPr>
          <p:nvPr>
            <p:ph type="body" sz="quarter" idx="13"/>
          </p:nvPr>
        </p:nvSpPr>
        <p:spPr>
          <a:xfrm>
            <a:off x="3429000" y="1755913"/>
            <a:ext cx="5212474" cy="3369837"/>
          </a:xfrm>
          <a:prstGeom prst="rect">
            <a:avLst/>
          </a:prstGeom>
        </p:spPr>
        <p:txBody>
          <a:bodyPr/>
          <a:lstStyle>
            <a:lvl1pPr marL="0" indent="0">
              <a:spcAft>
                <a:spcPts val="0"/>
              </a:spcAft>
              <a:buNone/>
              <a:defRPr>
                <a:solidFill>
                  <a:schemeClr val="bg1"/>
                </a:solidFill>
              </a:defRPr>
            </a:lvl1pPr>
            <a:lvl2pPr marL="142875" indent="0">
              <a:spcAft>
                <a:spcPts val="0"/>
              </a:spcAft>
              <a:buNone/>
              <a:defRPr>
                <a:solidFill>
                  <a:schemeClr val="bg1"/>
                </a:solidFill>
              </a:defRPr>
            </a:lvl2pPr>
            <a:lvl3pPr marL="285750" indent="0">
              <a:spcAft>
                <a:spcPts val="0"/>
              </a:spcAft>
              <a:buNone/>
              <a:defRPr>
                <a:solidFill>
                  <a:schemeClr val="bg1"/>
                </a:solidFill>
              </a:defRPr>
            </a:lvl3pPr>
            <a:lvl4pPr marL="428625" indent="0">
              <a:spcAft>
                <a:spcPts val="0"/>
              </a:spcAft>
              <a:buNone/>
              <a:defRPr>
                <a:solidFill>
                  <a:schemeClr val="bg1"/>
                </a:solidFill>
              </a:defRPr>
            </a:lvl4pPr>
            <a:lvl5pPr marL="57150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334481" y="850557"/>
            <a:ext cx="8619019"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4128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Image Plus Column 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CA28A24-56E7-AF41-A080-739AAC3ED60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6065" y="-40820"/>
            <a:ext cx="9270289" cy="6971482"/>
          </a:xfrm>
          <a:prstGeom prst="rect">
            <a:avLst/>
          </a:prstGeom>
        </p:spPr>
      </p:pic>
      <p:sp>
        <p:nvSpPr>
          <p:cNvPr id="2" name="Title 1"/>
          <p:cNvSpPr>
            <a:spLocks noGrp="1"/>
          </p:cNvSpPr>
          <p:nvPr>
            <p:ph type="title"/>
          </p:nvPr>
        </p:nvSpPr>
        <p:spPr>
          <a:xfrm>
            <a:off x="337875" y="95250"/>
            <a:ext cx="8143875" cy="762000"/>
          </a:xfrm>
        </p:spPr>
        <p:txBody>
          <a:bodyPr anchor="ctr"/>
          <a:lstStyle>
            <a:lvl1pPr>
              <a:defRPr sz="1875" b="0" i="0">
                <a:solidFill>
                  <a:schemeClr val="bg1"/>
                </a:solidFill>
                <a:latin typeface="+mj-lt"/>
              </a:defRPr>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7145111" y="6349292"/>
            <a:ext cx="1808389" cy="365125"/>
          </a:xfrm>
        </p:spPr>
        <p:txBody>
          <a:bodyPr/>
          <a:lstStyle/>
          <a:p>
            <a:fld id="{F384092C-9B9C-9748-AC6A-F06C9D03AD52}" type="slidenum">
              <a:rPr lang="en-US" smtClean="0"/>
              <a:t>‹#›</a:t>
            </a:fld>
            <a:endParaRPr lang="en-US" dirty="0"/>
          </a:p>
        </p:txBody>
      </p:sp>
      <p:sp>
        <p:nvSpPr>
          <p:cNvPr id="7" name="Text Placeholder 6"/>
          <p:cNvSpPr>
            <a:spLocks noGrp="1"/>
          </p:cNvSpPr>
          <p:nvPr>
            <p:ph type="body" sz="quarter" idx="13"/>
          </p:nvPr>
        </p:nvSpPr>
        <p:spPr>
          <a:xfrm>
            <a:off x="3429000" y="1755913"/>
            <a:ext cx="5212474" cy="3369837"/>
          </a:xfrm>
          <a:prstGeom prst="rect">
            <a:avLst/>
          </a:prstGeom>
        </p:spPr>
        <p:txBody>
          <a:bodyPr/>
          <a:lstStyle>
            <a:lvl1pPr marL="0" indent="0">
              <a:spcAft>
                <a:spcPts val="0"/>
              </a:spcAft>
              <a:buNone/>
              <a:defRPr>
                <a:solidFill>
                  <a:schemeClr val="bg1"/>
                </a:solidFill>
              </a:defRPr>
            </a:lvl1pPr>
            <a:lvl2pPr marL="142875" indent="0">
              <a:spcAft>
                <a:spcPts val="0"/>
              </a:spcAft>
              <a:buNone/>
              <a:defRPr>
                <a:solidFill>
                  <a:schemeClr val="bg1"/>
                </a:solidFill>
              </a:defRPr>
            </a:lvl2pPr>
            <a:lvl3pPr marL="285750" indent="0">
              <a:spcAft>
                <a:spcPts val="0"/>
              </a:spcAft>
              <a:buNone/>
              <a:defRPr>
                <a:solidFill>
                  <a:schemeClr val="bg1"/>
                </a:solidFill>
              </a:defRPr>
            </a:lvl3pPr>
            <a:lvl4pPr marL="428625" indent="0">
              <a:spcAft>
                <a:spcPts val="0"/>
              </a:spcAft>
              <a:buNone/>
              <a:defRPr>
                <a:solidFill>
                  <a:schemeClr val="bg1"/>
                </a:solidFill>
              </a:defRPr>
            </a:lvl4pPr>
            <a:lvl5pPr marL="57150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334481" y="857250"/>
            <a:ext cx="8619019"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48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2 Content Side ">
    <p:spTree>
      <p:nvGrpSpPr>
        <p:cNvPr id="1" name=""/>
        <p:cNvGrpSpPr/>
        <p:nvPr/>
      </p:nvGrpSpPr>
      <p:grpSpPr>
        <a:xfrm>
          <a:off x="0" y="0"/>
          <a:ext cx="0" cy="0"/>
          <a:chOff x="0" y="0"/>
          <a:chExt cx="0" cy="0"/>
        </a:xfrm>
      </p:grpSpPr>
      <p:sp>
        <p:nvSpPr>
          <p:cNvPr id="5" name="Content Placeholder 4"/>
          <p:cNvSpPr>
            <a:spLocks noGrp="1"/>
          </p:cNvSpPr>
          <p:nvPr>
            <p:ph sz="quarter" idx="11"/>
          </p:nvPr>
        </p:nvSpPr>
        <p:spPr>
          <a:xfrm>
            <a:off x="2548889" y="762001"/>
            <a:ext cx="2966085" cy="5068454"/>
          </a:xfrm>
        </p:spPr>
        <p:txBody>
          <a:bodyPr numCol="1" spcCol="347472">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4"/>
          <p:cNvSpPr>
            <a:spLocks noGrp="1"/>
          </p:cNvSpPr>
          <p:nvPr>
            <p:ph sz="quarter" idx="12"/>
          </p:nvPr>
        </p:nvSpPr>
        <p:spPr>
          <a:xfrm>
            <a:off x="5726430" y="762001"/>
            <a:ext cx="2964465" cy="5068454"/>
          </a:xfrm>
        </p:spPr>
        <p:txBody>
          <a:bodyPr numCol="1" spcCol="347472">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1"/>
          <p:cNvSpPr>
            <a:spLocks noGrp="1"/>
          </p:cNvSpPr>
          <p:nvPr>
            <p:ph type="title"/>
          </p:nvPr>
        </p:nvSpPr>
        <p:spPr>
          <a:xfrm>
            <a:off x="571500" y="762001"/>
            <a:ext cx="1861297" cy="5068454"/>
          </a:xfrm>
        </p:spPr>
        <p:txBody>
          <a:bodyPr lIns="0" tIns="0" rIns="0" bIns="0" anchor="b" anchorCtr="0">
            <a:noAutofit/>
          </a:bodyPr>
          <a:lstStyle/>
          <a:p>
            <a:r>
              <a:rPr lang="en-US"/>
              <a:t>Click to edit Master title style</a:t>
            </a:r>
            <a:endParaRPr lang="en-US" dirty="0"/>
          </a:p>
        </p:txBody>
      </p:sp>
      <p:sp>
        <p:nvSpPr>
          <p:cNvPr id="8"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a:defRPr/>
            </a:pPr>
            <a:fld id="{AB004A17-E9A9-4392-ACCD-76BE9B94E99A}" type="slidenum">
              <a:rPr lang="en-US" smtClean="0"/>
              <a:pPr>
                <a:defRPr/>
              </a:pPr>
              <a:t>‹#›</a:t>
            </a:fld>
            <a:endParaRPr lang="en-US" dirty="0"/>
          </a:p>
        </p:txBody>
      </p:sp>
      <p:sp>
        <p:nvSpPr>
          <p:cNvPr id="9"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289490060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sp>
        <p:nvSpPr>
          <p:cNvPr id="2" name="Title 1"/>
          <p:cNvSpPr>
            <a:spLocks noGrp="1"/>
          </p:cNvSpPr>
          <p:nvPr>
            <p:ph type="title"/>
          </p:nvPr>
        </p:nvSpPr>
        <p:spPr>
          <a:xfrm>
            <a:off x="333375" y="95250"/>
            <a:ext cx="8620125" cy="762000"/>
          </a:xfrm>
        </p:spPr>
        <p:txBody>
          <a:bodyPr anchor="ctr"/>
          <a:lstStyle>
            <a:lvl1pPr>
              <a:defRPr sz="1875">
                <a:latin typeface="+mj-lt"/>
              </a:defRPr>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sp>
        <p:nvSpPr>
          <p:cNvPr id="7" name="Text Placeholder 6"/>
          <p:cNvSpPr>
            <a:spLocks noGrp="1"/>
          </p:cNvSpPr>
          <p:nvPr>
            <p:ph type="body" sz="quarter" idx="13"/>
          </p:nvPr>
        </p:nvSpPr>
        <p:spPr>
          <a:xfrm>
            <a:off x="2000250" y="1397000"/>
            <a:ext cx="6641223" cy="4019550"/>
          </a:xfrm>
          <a:prstGeom prst="rect">
            <a:avLst/>
          </a:prstGeom>
        </p:spPr>
        <p:txBody>
          <a:bodyPr/>
          <a:lstStyle>
            <a:lvl1pPr>
              <a:spcAft>
                <a:spcPts val="0"/>
              </a:spcAft>
              <a:buClr>
                <a:schemeClr val="tx1"/>
              </a:buClr>
              <a:defRPr sz="1500"/>
            </a:lvl1pPr>
            <a:lvl2pPr>
              <a:spcAft>
                <a:spcPts val="0"/>
              </a:spcAft>
              <a:buClr>
                <a:schemeClr val="tx1"/>
              </a:buClr>
              <a:defRPr/>
            </a:lvl2pPr>
            <a:lvl3pPr>
              <a:spcAft>
                <a:spcPts val="0"/>
              </a:spcAft>
              <a:buClr>
                <a:schemeClr val="tx1"/>
              </a:buClr>
              <a:defRPr/>
            </a:lvl3pPr>
            <a:lvl4pPr>
              <a:spcAft>
                <a:spcPts val="0"/>
              </a:spcAft>
              <a:buClr>
                <a:schemeClr val="tx1"/>
              </a:buClr>
              <a:defRPr/>
            </a:lvl4pPr>
            <a:lvl5pPr>
              <a:spcAft>
                <a:spcPts val="0"/>
              </a:spcAft>
              <a:buClr>
                <a:schemeClr val="tx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334481" y="857250"/>
            <a:ext cx="8619019"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2357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Agenda 2">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3375" y="95250"/>
            <a:ext cx="8620125" cy="762000"/>
          </a:xfrm>
        </p:spPr>
        <p:txBody>
          <a:bodyPr anchor="ctr"/>
          <a:lstStyle>
            <a:lvl1pPr>
              <a:defRPr sz="1875">
                <a:solidFill>
                  <a:schemeClr val="bg1"/>
                </a:solidFill>
                <a:latin typeface="+mj-lt"/>
              </a:defRPr>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sp>
        <p:nvSpPr>
          <p:cNvPr id="7" name="Text Placeholder 6"/>
          <p:cNvSpPr>
            <a:spLocks noGrp="1"/>
          </p:cNvSpPr>
          <p:nvPr>
            <p:ph type="body" sz="quarter" idx="13"/>
          </p:nvPr>
        </p:nvSpPr>
        <p:spPr>
          <a:xfrm>
            <a:off x="2000250" y="1397000"/>
            <a:ext cx="6641223" cy="4019550"/>
          </a:xfrm>
          <a:prstGeom prst="rect">
            <a:avLst/>
          </a:prstGeom>
        </p:spPr>
        <p:txBody>
          <a:bodyPr/>
          <a:lstStyle>
            <a:lvl1pPr>
              <a:spcAft>
                <a:spcPts val="0"/>
              </a:spcAft>
              <a:buClr>
                <a:srgbClr val="0785F2"/>
              </a:buClr>
              <a:defRPr sz="1500">
                <a:solidFill>
                  <a:schemeClr val="bg1"/>
                </a:solidFill>
              </a:defRPr>
            </a:lvl1pPr>
            <a:lvl2pPr>
              <a:spcAft>
                <a:spcPts val="0"/>
              </a:spcAft>
              <a:buClr>
                <a:srgbClr val="0785F2"/>
              </a:buClr>
              <a:defRPr>
                <a:solidFill>
                  <a:schemeClr val="bg1"/>
                </a:solidFill>
              </a:defRPr>
            </a:lvl2pPr>
            <a:lvl3pPr>
              <a:spcAft>
                <a:spcPts val="0"/>
              </a:spcAft>
              <a:buClr>
                <a:srgbClr val="0785F2"/>
              </a:buClr>
              <a:defRPr>
                <a:solidFill>
                  <a:schemeClr val="bg1"/>
                </a:solidFill>
              </a:defRPr>
            </a:lvl3pPr>
            <a:lvl4pPr>
              <a:spcAft>
                <a:spcPts val="0"/>
              </a:spcAft>
              <a:buClr>
                <a:srgbClr val="0785F2"/>
              </a:buClr>
              <a:defRPr>
                <a:solidFill>
                  <a:schemeClr val="bg1"/>
                </a:solidFill>
              </a:defRPr>
            </a:lvl4pPr>
            <a:lvl5pPr>
              <a:spcAft>
                <a:spcPts val="0"/>
              </a:spcAft>
              <a:buClr>
                <a:srgbClr val="0785F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334481" y="857250"/>
            <a:ext cx="8619019"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8065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Agenda 3">
    <p:spTree>
      <p:nvGrpSpPr>
        <p:cNvPr id="1" name=""/>
        <p:cNvGrpSpPr/>
        <p:nvPr/>
      </p:nvGrpSpPr>
      <p:grpSpPr>
        <a:xfrm>
          <a:off x="0" y="0"/>
          <a:ext cx="0" cy="0"/>
          <a:chOff x="0" y="0"/>
          <a:chExt cx="0" cy="0"/>
        </a:xfrm>
      </p:grpSpPr>
      <p:sp>
        <p:nvSpPr>
          <p:cNvPr id="2" name="Title 1"/>
          <p:cNvSpPr>
            <a:spLocks noGrp="1"/>
          </p:cNvSpPr>
          <p:nvPr>
            <p:ph type="title"/>
          </p:nvPr>
        </p:nvSpPr>
        <p:spPr>
          <a:xfrm>
            <a:off x="333375" y="95250"/>
            <a:ext cx="8143875" cy="762000"/>
          </a:xfrm>
        </p:spPr>
        <p:txBody>
          <a:bodyPr anchor="ctr"/>
          <a:lstStyle>
            <a:lvl1pPr>
              <a:defRPr sz="1875">
                <a:latin typeface="+mj-lt"/>
              </a:defRPr>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sp>
        <p:nvSpPr>
          <p:cNvPr id="7" name="Text Placeholder 6"/>
          <p:cNvSpPr>
            <a:spLocks noGrp="1"/>
          </p:cNvSpPr>
          <p:nvPr>
            <p:ph type="body" sz="quarter" idx="13"/>
          </p:nvPr>
        </p:nvSpPr>
        <p:spPr>
          <a:xfrm>
            <a:off x="2000250" y="1397000"/>
            <a:ext cx="6641223" cy="4019550"/>
          </a:xfrm>
          <a:prstGeom prst="rect">
            <a:avLst/>
          </a:prstGeom>
        </p:spPr>
        <p:txBody>
          <a:bodyPr numCol="2" spcCol="457200"/>
          <a:lstStyle>
            <a:lvl1pPr>
              <a:spcAft>
                <a:spcPts val="0"/>
              </a:spcAft>
              <a:buClr>
                <a:schemeClr val="tx1"/>
              </a:buClr>
              <a:defRPr sz="1500"/>
            </a:lvl1pPr>
            <a:lvl2pPr>
              <a:spcAft>
                <a:spcPts val="0"/>
              </a:spcAft>
              <a:buClr>
                <a:schemeClr val="tx1"/>
              </a:buClr>
              <a:defRPr/>
            </a:lvl2pPr>
            <a:lvl3pPr>
              <a:spcAft>
                <a:spcPts val="0"/>
              </a:spcAft>
              <a:buClr>
                <a:schemeClr val="tx1"/>
              </a:buClr>
              <a:defRPr/>
            </a:lvl3pPr>
            <a:lvl4pPr>
              <a:spcAft>
                <a:spcPts val="0"/>
              </a:spcAft>
              <a:buClr>
                <a:schemeClr val="tx1"/>
              </a:buClr>
              <a:defRPr/>
            </a:lvl4pPr>
            <a:lvl5pPr>
              <a:spcAft>
                <a:spcPts val="0"/>
              </a:spcAft>
              <a:buClr>
                <a:schemeClr val="tx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334481" y="857250"/>
            <a:ext cx="8619019"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0484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Agenda 4">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3375" y="95250"/>
            <a:ext cx="8143875" cy="762000"/>
          </a:xfrm>
        </p:spPr>
        <p:txBody>
          <a:bodyPr anchor="ctr"/>
          <a:lstStyle>
            <a:lvl1pPr>
              <a:defRPr sz="1875">
                <a:solidFill>
                  <a:schemeClr val="bg1"/>
                </a:solidFill>
                <a:latin typeface="+mj-lt"/>
              </a:defRPr>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sp>
        <p:nvSpPr>
          <p:cNvPr id="7" name="Text Placeholder 6"/>
          <p:cNvSpPr>
            <a:spLocks noGrp="1"/>
          </p:cNvSpPr>
          <p:nvPr>
            <p:ph type="body" sz="quarter" idx="13"/>
          </p:nvPr>
        </p:nvSpPr>
        <p:spPr>
          <a:xfrm>
            <a:off x="2000250" y="1397001"/>
            <a:ext cx="6641224" cy="3976579"/>
          </a:xfrm>
          <a:prstGeom prst="rect">
            <a:avLst/>
          </a:prstGeom>
        </p:spPr>
        <p:txBody>
          <a:bodyPr numCol="2" spcCol="457200"/>
          <a:lstStyle>
            <a:lvl1pPr>
              <a:spcAft>
                <a:spcPts val="0"/>
              </a:spcAft>
              <a:buClr>
                <a:srgbClr val="0785F2"/>
              </a:buClr>
              <a:defRPr sz="1500">
                <a:solidFill>
                  <a:schemeClr val="bg1"/>
                </a:solidFill>
              </a:defRPr>
            </a:lvl1pPr>
            <a:lvl2pPr>
              <a:spcAft>
                <a:spcPts val="0"/>
              </a:spcAft>
              <a:buClr>
                <a:srgbClr val="0785F2"/>
              </a:buClr>
              <a:defRPr>
                <a:solidFill>
                  <a:schemeClr val="bg1"/>
                </a:solidFill>
              </a:defRPr>
            </a:lvl2pPr>
            <a:lvl3pPr>
              <a:spcAft>
                <a:spcPts val="0"/>
              </a:spcAft>
              <a:buClr>
                <a:srgbClr val="0785F2"/>
              </a:buClr>
              <a:defRPr>
                <a:solidFill>
                  <a:schemeClr val="bg1"/>
                </a:solidFill>
              </a:defRPr>
            </a:lvl3pPr>
            <a:lvl4pPr>
              <a:spcAft>
                <a:spcPts val="0"/>
              </a:spcAft>
              <a:buClr>
                <a:srgbClr val="0785F2"/>
              </a:buClr>
              <a:defRPr>
                <a:solidFill>
                  <a:schemeClr val="bg1"/>
                </a:solidFill>
              </a:defRPr>
            </a:lvl4pPr>
            <a:lvl5pPr>
              <a:spcAft>
                <a:spcPts val="0"/>
              </a:spcAft>
              <a:buClr>
                <a:srgbClr val="0785F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334481" y="857250"/>
            <a:ext cx="8619019"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7693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Client Stories 1">
    <p:spTree>
      <p:nvGrpSpPr>
        <p:cNvPr id="1" name=""/>
        <p:cNvGrpSpPr/>
        <p:nvPr/>
      </p:nvGrpSpPr>
      <p:grpSpPr>
        <a:xfrm>
          <a:off x="0" y="0"/>
          <a:ext cx="0" cy="0"/>
          <a:chOff x="0" y="0"/>
          <a:chExt cx="0" cy="0"/>
        </a:xfrm>
      </p:grpSpPr>
      <p:sp>
        <p:nvSpPr>
          <p:cNvPr id="12" name="Rectangle 11"/>
          <p:cNvSpPr/>
          <p:nvPr userDrawn="1"/>
        </p:nvSpPr>
        <p:spPr>
          <a:xfrm>
            <a:off x="4572000" y="0"/>
            <a:ext cx="4572000" cy="6858000"/>
          </a:xfrm>
          <a:prstGeom prst="rect">
            <a:avLst/>
          </a:prstGeom>
          <a:solidFill>
            <a:srgbClr val="808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334482" y="578115"/>
            <a:ext cx="3933909" cy="3057933"/>
          </a:xfrm>
        </p:spPr>
        <p:txBody>
          <a:bodyPr anchor="t"/>
          <a:lstStyle>
            <a:lvl1pPr>
              <a:defRPr sz="2500" b="0">
                <a:latin typeface="+mj-lt"/>
              </a:defRPr>
            </a:lvl1pPr>
          </a:lstStyle>
          <a:p>
            <a:r>
              <a:rPr lang="en-US"/>
              <a:t>Click to edit Master title style</a:t>
            </a:r>
            <a:endParaRPr lang="en-US" dirty="0"/>
          </a:p>
        </p:txBody>
      </p:sp>
      <p:sp>
        <p:nvSpPr>
          <p:cNvPr id="7" name="Text Placeholder 6"/>
          <p:cNvSpPr>
            <a:spLocks noGrp="1"/>
          </p:cNvSpPr>
          <p:nvPr>
            <p:ph type="body" sz="quarter" idx="13"/>
          </p:nvPr>
        </p:nvSpPr>
        <p:spPr>
          <a:xfrm>
            <a:off x="5131076" y="692536"/>
            <a:ext cx="3405706" cy="5427277"/>
          </a:xfrm>
          <a:prstGeom prst="rect">
            <a:avLst/>
          </a:prstGeom>
        </p:spPr>
        <p:txBody>
          <a:bodyPr/>
          <a:lstStyle>
            <a:lvl1pPr>
              <a:spcBef>
                <a:spcPts val="750"/>
              </a:spcBef>
              <a:spcAft>
                <a:spcPts val="0"/>
              </a:spcAft>
              <a:defRPr>
                <a:solidFill>
                  <a:schemeClr val="bg1"/>
                </a:solidFill>
              </a:defRPr>
            </a:lvl1pPr>
            <a:lvl2pPr>
              <a:spcAft>
                <a:spcPts val="0"/>
              </a:spcAft>
              <a:defRPr>
                <a:solidFill>
                  <a:schemeClr val="bg1"/>
                </a:solidFill>
              </a:defRPr>
            </a:lvl2pPr>
            <a:lvl3pPr>
              <a:spcAft>
                <a:spcPts val="0"/>
              </a:spcAft>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a:extLst>
              <a:ext uri="{FF2B5EF4-FFF2-40B4-BE49-F238E27FC236}">
                <a16:creationId xmlns:a16="http://schemas.microsoft.com/office/drawing/2014/main" id="{C1437DBA-B6FE-894A-88B5-539787B8BCA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22912" y="6387504"/>
            <a:ext cx="259073" cy="279406"/>
          </a:xfrm>
          <a:prstGeom prst="rect">
            <a:avLst/>
          </a:prstGeom>
        </p:spPr>
      </p:pic>
      <p:sp>
        <p:nvSpPr>
          <p:cNvPr id="3" name="Rectangle 2">
            <a:extLst>
              <a:ext uri="{FF2B5EF4-FFF2-40B4-BE49-F238E27FC236}">
                <a16:creationId xmlns:a16="http://schemas.microsoft.com/office/drawing/2014/main" id="{319A4EA8-6023-1A42-B4C0-B3A0290686BF}"/>
              </a:ext>
            </a:extLst>
          </p:cNvPr>
          <p:cNvSpPr/>
          <p:nvPr userDrawn="1"/>
        </p:nvSpPr>
        <p:spPr>
          <a:xfrm>
            <a:off x="0" y="6204000"/>
            <a:ext cx="4563000" cy="65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Picture Placeholder 10"/>
          <p:cNvSpPr>
            <a:spLocks noGrp="1"/>
          </p:cNvSpPr>
          <p:nvPr>
            <p:ph type="pic" sz="quarter" idx="14" hasCustomPrompt="1"/>
          </p:nvPr>
        </p:nvSpPr>
        <p:spPr>
          <a:xfrm>
            <a:off x="1" y="3881438"/>
            <a:ext cx="4572000" cy="2976563"/>
          </a:xfrm>
        </p:spPr>
        <p:txBody>
          <a:bodyPr/>
          <a:lstStyle>
            <a:lvl1pPr marL="0" indent="0">
              <a:buNone/>
              <a:defRPr/>
            </a:lvl1pPr>
          </a:lstStyle>
          <a:p>
            <a:r>
              <a:rPr lang="en-US" dirty="0"/>
              <a:t>Insert photo here</a:t>
            </a:r>
          </a:p>
        </p:txBody>
      </p:sp>
    </p:spTree>
    <p:extLst>
      <p:ext uri="{BB962C8B-B14F-4D97-AF65-F5344CB8AC3E}">
        <p14:creationId xmlns:p14="http://schemas.microsoft.com/office/powerpoint/2010/main" val="3915683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Client Stories 2">
    <p:spTree>
      <p:nvGrpSpPr>
        <p:cNvPr id="1" name=""/>
        <p:cNvGrpSpPr/>
        <p:nvPr/>
      </p:nvGrpSpPr>
      <p:grpSpPr>
        <a:xfrm>
          <a:off x="0" y="0"/>
          <a:ext cx="0" cy="0"/>
          <a:chOff x="0" y="0"/>
          <a:chExt cx="0" cy="0"/>
        </a:xfrm>
      </p:grpSpPr>
      <p:sp>
        <p:nvSpPr>
          <p:cNvPr id="12" name="Rectangle 11"/>
          <p:cNvSpPr/>
          <p:nvPr userDrawn="1"/>
        </p:nvSpPr>
        <p:spPr>
          <a:xfrm>
            <a:off x="4572000" y="0"/>
            <a:ext cx="457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334482" y="578115"/>
            <a:ext cx="3933909" cy="3057933"/>
          </a:xfrm>
        </p:spPr>
        <p:txBody>
          <a:bodyPr anchor="t"/>
          <a:lstStyle>
            <a:lvl1pPr>
              <a:defRPr sz="2500"/>
            </a:lvl1pPr>
          </a:lstStyle>
          <a:p>
            <a:r>
              <a:rPr lang="en-US"/>
              <a:t>Click to edit Master title style</a:t>
            </a:r>
            <a:endParaRPr lang="en-US" dirty="0"/>
          </a:p>
        </p:txBody>
      </p:sp>
      <p:sp>
        <p:nvSpPr>
          <p:cNvPr id="7" name="Text Placeholder 6"/>
          <p:cNvSpPr>
            <a:spLocks noGrp="1"/>
          </p:cNvSpPr>
          <p:nvPr>
            <p:ph type="body" sz="quarter" idx="13"/>
          </p:nvPr>
        </p:nvSpPr>
        <p:spPr>
          <a:xfrm>
            <a:off x="5131076" y="692536"/>
            <a:ext cx="3405706" cy="5427277"/>
          </a:xfrm>
          <a:prstGeom prst="rect">
            <a:avLst/>
          </a:prstGeom>
        </p:spPr>
        <p:txBody>
          <a:bodyPr/>
          <a:lstStyle>
            <a:lvl1pPr>
              <a:spcBef>
                <a:spcPts val="750"/>
              </a:spcBef>
              <a:spcAft>
                <a:spcPts val="0"/>
              </a:spcAft>
              <a:defRPr>
                <a:solidFill>
                  <a:schemeClr val="bg1"/>
                </a:solidFill>
              </a:defRPr>
            </a:lvl1pPr>
            <a:lvl2pPr>
              <a:spcAft>
                <a:spcPts val="0"/>
              </a:spcAft>
              <a:defRPr>
                <a:solidFill>
                  <a:schemeClr val="bg1"/>
                </a:solidFill>
              </a:defRPr>
            </a:lvl2pPr>
            <a:lvl3pPr>
              <a:spcAft>
                <a:spcPts val="0"/>
              </a:spcAft>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a:extLst>
              <a:ext uri="{FF2B5EF4-FFF2-40B4-BE49-F238E27FC236}">
                <a16:creationId xmlns:a16="http://schemas.microsoft.com/office/drawing/2014/main" id="{6CEF73AB-E0D8-F444-BBE6-F341E942F6D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22912" y="6387504"/>
            <a:ext cx="259073" cy="279406"/>
          </a:xfrm>
          <a:prstGeom prst="rect">
            <a:avLst/>
          </a:prstGeom>
        </p:spPr>
      </p:pic>
      <p:sp>
        <p:nvSpPr>
          <p:cNvPr id="9" name="Rectangle 8">
            <a:extLst>
              <a:ext uri="{FF2B5EF4-FFF2-40B4-BE49-F238E27FC236}">
                <a16:creationId xmlns:a16="http://schemas.microsoft.com/office/drawing/2014/main" id="{D046F9C3-AC2D-394E-99F1-F7A72A00548D}"/>
              </a:ext>
            </a:extLst>
          </p:cNvPr>
          <p:cNvSpPr/>
          <p:nvPr userDrawn="1"/>
        </p:nvSpPr>
        <p:spPr>
          <a:xfrm>
            <a:off x="0" y="6204000"/>
            <a:ext cx="4563000" cy="65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Picture Placeholder 10"/>
          <p:cNvSpPr>
            <a:spLocks noGrp="1"/>
          </p:cNvSpPr>
          <p:nvPr>
            <p:ph type="pic" sz="quarter" idx="14" hasCustomPrompt="1"/>
          </p:nvPr>
        </p:nvSpPr>
        <p:spPr>
          <a:xfrm>
            <a:off x="1" y="3881438"/>
            <a:ext cx="4572000" cy="2976563"/>
          </a:xfrm>
        </p:spPr>
        <p:txBody>
          <a:bodyPr/>
          <a:lstStyle>
            <a:lvl1pPr marL="0" indent="0">
              <a:buNone/>
              <a:defRPr/>
            </a:lvl1pPr>
          </a:lstStyle>
          <a:p>
            <a:r>
              <a:rPr lang="en-US" dirty="0"/>
              <a:t>Insert photo here</a:t>
            </a:r>
          </a:p>
        </p:txBody>
      </p:sp>
    </p:spTree>
    <p:extLst>
      <p:ext uri="{BB962C8B-B14F-4D97-AF65-F5344CB8AC3E}">
        <p14:creationId xmlns:p14="http://schemas.microsoft.com/office/powerpoint/2010/main" val="1005311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Client Stories 3">
    <p:spTree>
      <p:nvGrpSpPr>
        <p:cNvPr id="1" name=""/>
        <p:cNvGrpSpPr/>
        <p:nvPr/>
      </p:nvGrpSpPr>
      <p:grpSpPr>
        <a:xfrm>
          <a:off x="0" y="0"/>
          <a:ext cx="0" cy="0"/>
          <a:chOff x="0" y="0"/>
          <a:chExt cx="0" cy="0"/>
        </a:xfrm>
      </p:grpSpPr>
      <p:sp>
        <p:nvSpPr>
          <p:cNvPr id="12" name="Rectangle 11"/>
          <p:cNvSpPr/>
          <p:nvPr userDrawn="1"/>
        </p:nvSpPr>
        <p:spPr>
          <a:xfrm>
            <a:off x="4572000" y="0"/>
            <a:ext cx="457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334482" y="692536"/>
            <a:ext cx="3933909" cy="3057933"/>
          </a:xfrm>
        </p:spPr>
        <p:txBody>
          <a:bodyPr anchor="t"/>
          <a:lstStyle>
            <a:lvl1pPr>
              <a:defRPr sz="2500" b="0">
                <a:latin typeface="+mj-lt"/>
              </a:defRPr>
            </a:lvl1pPr>
          </a:lstStyle>
          <a:p>
            <a:r>
              <a:rPr lang="en-US"/>
              <a:t>Click to edit Master title style</a:t>
            </a:r>
            <a:endParaRPr lang="en-US" dirty="0"/>
          </a:p>
        </p:txBody>
      </p:sp>
      <p:sp>
        <p:nvSpPr>
          <p:cNvPr id="7" name="Text Placeholder 6"/>
          <p:cNvSpPr>
            <a:spLocks noGrp="1"/>
          </p:cNvSpPr>
          <p:nvPr>
            <p:ph type="body" sz="quarter" idx="13"/>
          </p:nvPr>
        </p:nvSpPr>
        <p:spPr>
          <a:xfrm>
            <a:off x="5131076" y="692536"/>
            <a:ext cx="3405706" cy="5427277"/>
          </a:xfrm>
          <a:prstGeom prst="rect">
            <a:avLst/>
          </a:prstGeom>
        </p:spPr>
        <p:txBody>
          <a:bodyPr/>
          <a:lstStyle>
            <a:lvl1pPr>
              <a:spcBef>
                <a:spcPts val="750"/>
              </a:spcBef>
              <a:spcAft>
                <a:spcPts val="0"/>
              </a:spcAft>
              <a:defRPr>
                <a:solidFill>
                  <a:schemeClr val="bg1"/>
                </a:solidFill>
              </a:defRPr>
            </a:lvl1pPr>
            <a:lvl2pPr>
              <a:spcAft>
                <a:spcPts val="0"/>
              </a:spcAft>
              <a:defRPr>
                <a:solidFill>
                  <a:schemeClr val="bg1"/>
                </a:solidFill>
              </a:defRPr>
            </a:lvl2pPr>
            <a:lvl3pPr>
              <a:spcAft>
                <a:spcPts val="0"/>
              </a:spcAft>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a:extLst>
              <a:ext uri="{FF2B5EF4-FFF2-40B4-BE49-F238E27FC236}">
                <a16:creationId xmlns:a16="http://schemas.microsoft.com/office/drawing/2014/main" id="{7676ECD8-2A80-CA4D-9F22-B1DD9BA3A6C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22912" y="6387504"/>
            <a:ext cx="259073" cy="279406"/>
          </a:xfrm>
          <a:prstGeom prst="rect">
            <a:avLst/>
          </a:prstGeom>
        </p:spPr>
      </p:pic>
      <p:sp>
        <p:nvSpPr>
          <p:cNvPr id="8" name="Rectangle 7">
            <a:extLst>
              <a:ext uri="{FF2B5EF4-FFF2-40B4-BE49-F238E27FC236}">
                <a16:creationId xmlns:a16="http://schemas.microsoft.com/office/drawing/2014/main" id="{BEC16478-152C-A840-A4A2-9FAEBA1DC22B}"/>
              </a:ext>
            </a:extLst>
          </p:cNvPr>
          <p:cNvSpPr/>
          <p:nvPr userDrawn="1"/>
        </p:nvSpPr>
        <p:spPr>
          <a:xfrm>
            <a:off x="0" y="6204000"/>
            <a:ext cx="4563000" cy="65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Picture Placeholder 10"/>
          <p:cNvSpPr>
            <a:spLocks noGrp="1"/>
          </p:cNvSpPr>
          <p:nvPr>
            <p:ph type="pic" sz="quarter" idx="14" hasCustomPrompt="1"/>
          </p:nvPr>
        </p:nvSpPr>
        <p:spPr>
          <a:xfrm>
            <a:off x="1" y="4857750"/>
            <a:ext cx="4572000" cy="2000250"/>
          </a:xfrm>
        </p:spPr>
        <p:txBody>
          <a:bodyPr/>
          <a:lstStyle>
            <a:lvl1pPr marL="0" indent="0">
              <a:buNone/>
              <a:defRPr/>
            </a:lvl1pPr>
          </a:lstStyle>
          <a:p>
            <a:r>
              <a:rPr lang="en-US" dirty="0"/>
              <a:t>Insert photo here</a:t>
            </a:r>
          </a:p>
        </p:txBody>
      </p:sp>
    </p:spTree>
    <p:extLst>
      <p:ext uri="{BB962C8B-B14F-4D97-AF65-F5344CB8AC3E}">
        <p14:creationId xmlns:p14="http://schemas.microsoft.com/office/powerpoint/2010/main" val="1728348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Case Study 1">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652EFC0-0754-454C-8CBA-19C58A2B1816}"/>
              </a:ext>
            </a:extLst>
          </p:cNvPr>
          <p:cNvSpPr/>
          <p:nvPr userDrawn="1"/>
        </p:nvSpPr>
        <p:spPr>
          <a:xfrm>
            <a:off x="0" y="6204000"/>
            <a:ext cx="4563000" cy="65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p:cNvSpPr/>
          <p:nvPr userDrawn="1"/>
        </p:nvSpPr>
        <p:spPr>
          <a:xfrm>
            <a:off x="4572000" y="0"/>
            <a:ext cx="457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hasCustomPrompt="1"/>
          </p:nvPr>
        </p:nvSpPr>
        <p:spPr>
          <a:xfrm>
            <a:off x="197818" y="643175"/>
            <a:ext cx="2094394" cy="582652"/>
          </a:xfrm>
        </p:spPr>
        <p:txBody>
          <a:bodyPr anchor="t"/>
          <a:lstStyle>
            <a:lvl1pPr>
              <a:defRPr sz="1500">
                <a:solidFill>
                  <a:srgbClr val="0785F2"/>
                </a:solidFill>
              </a:defRPr>
            </a:lvl1pPr>
          </a:lstStyle>
          <a:p>
            <a:r>
              <a:rPr lang="en-US" dirty="0"/>
              <a:t>Client name here</a:t>
            </a:r>
          </a:p>
        </p:txBody>
      </p:sp>
      <p:sp>
        <p:nvSpPr>
          <p:cNvPr id="7" name="Text Placeholder 6"/>
          <p:cNvSpPr>
            <a:spLocks noGrp="1"/>
          </p:cNvSpPr>
          <p:nvPr>
            <p:ph type="body" sz="quarter" idx="13"/>
          </p:nvPr>
        </p:nvSpPr>
        <p:spPr>
          <a:xfrm>
            <a:off x="5131076" y="692536"/>
            <a:ext cx="3405706" cy="5427277"/>
          </a:xfrm>
          <a:prstGeom prst="rect">
            <a:avLst/>
          </a:prstGeom>
        </p:spPr>
        <p:txBody>
          <a:bodyPr/>
          <a:lstStyle>
            <a:lvl1pPr>
              <a:spcBef>
                <a:spcPts val="750"/>
              </a:spcBef>
              <a:spcAft>
                <a:spcPts val="0"/>
              </a:spcAft>
              <a:defRPr>
                <a:solidFill>
                  <a:schemeClr val="bg1"/>
                </a:solidFill>
              </a:defRPr>
            </a:lvl1pPr>
            <a:lvl2pPr>
              <a:spcAft>
                <a:spcPts val="0"/>
              </a:spcAft>
              <a:defRPr>
                <a:solidFill>
                  <a:schemeClr val="bg1"/>
                </a:solidFill>
              </a:defRPr>
            </a:lvl2pPr>
            <a:lvl3pPr>
              <a:spcAft>
                <a:spcPts val="0"/>
              </a:spcAft>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Picture Placeholder 3"/>
          <p:cNvSpPr>
            <a:spLocks noGrp="1"/>
          </p:cNvSpPr>
          <p:nvPr>
            <p:ph type="pic" sz="quarter" idx="14" hasCustomPrompt="1"/>
          </p:nvPr>
        </p:nvSpPr>
        <p:spPr>
          <a:xfrm>
            <a:off x="2545478" y="0"/>
            <a:ext cx="2026522" cy="6858000"/>
          </a:xfrm>
        </p:spPr>
        <p:txBody>
          <a:bodyPr/>
          <a:lstStyle>
            <a:lvl1pPr marL="0" indent="0">
              <a:buNone/>
              <a:defRPr/>
            </a:lvl1pPr>
          </a:lstStyle>
          <a:p>
            <a:r>
              <a:rPr lang="en-US" dirty="0"/>
              <a:t>Insert photo here</a:t>
            </a:r>
          </a:p>
        </p:txBody>
      </p:sp>
      <p:sp>
        <p:nvSpPr>
          <p:cNvPr id="5" name="TextBox 4"/>
          <p:cNvSpPr txBox="1"/>
          <p:nvPr userDrawn="1"/>
        </p:nvSpPr>
        <p:spPr>
          <a:xfrm>
            <a:off x="197818" y="270739"/>
            <a:ext cx="1299652" cy="226985"/>
          </a:xfrm>
          <a:prstGeom prst="rect">
            <a:avLst/>
          </a:prstGeom>
          <a:noFill/>
        </p:spPr>
        <p:txBody>
          <a:bodyPr wrap="square" lIns="0" rIns="0" rtlCol="0">
            <a:spAutoFit/>
          </a:bodyPr>
          <a:lstStyle/>
          <a:p>
            <a:r>
              <a:rPr lang="en-US" sz="875" dirty="0"/>
              <a:t>CASE STUDY</a:t>
            </a:r>
          </a:p>
        </p:txBody>
      </p:sp>
      <p:sp>
        <p:nvSpPr>
          <p:cNvPr id="9" name="Text Placeholder 8"/>
          <p:cNvSpPr>
            <a:spLocks noGrp="1"/>
          </p:cNvSpPr>
          <p:nvPr>
            <p:ph type="body" sz="quarter" idx="15" hasCustomPrompt="1"/>
          </p:nvPr>
        </p:nvSpPr>
        <p:spPr>
          <a:xfrm>
            <a:off x="222250" y="1358464"/>
            <a:ext cx="2069962" cy="678657"/>
          </a:xfrm>
        </p:spPr>
        <p:txBody>
          <a:bodyPr/>
          <a:lstStyle>
            <a:lvl1pPr marL="0" indent="0">
              <a:buNone/>
              <a:defRPr sz="3750">
                <a:solidFill>
                  <a:schemeClr val="tx1"/>
                </a:solidFill>
              </a:defRPr>
            </a:lvl1pPr>
            <a:lvl2pPr marL="142875" indent="0">
              <a:buNone/>
              <a:defRPr/>
            </a:lvl2pPr>
            <a:lvl3pPr marL="285750" indent="0">
              <a:buNone/>
              <a:defRPr/>
            </a:lvl3pPr>
            <a:lvl4pPr marL="428625" indent="0">
              <a:buNone/>
              <a:defRPr/>
            </a:lvl4pPr>
            <a:lvl5pPr marL="571500" indent="0">
              <a:buNone/>
              <a:defRPr/>
            </a:lvl5pPr>
          </a:lstStyle>
          <a:p>
            <a:pPr lvl="0"/>
            <a:r>
              <a:rPr lang="en-US" dirty="0"/>
              <a:t>0000</a:t>
            </a:r>
          </a:p>
        </p:txBody>
      </p:sp>
      <p:sp>
        <p:nvSpPr>
          <p:cNvPr id="13" name="Text Placeholder 8"/>
          <p:cNvSpPr>
            <a:spLocks noGrp="1"/>
          </p:cNvSpPr>
          <p:nvPr>
            <p:ph type="body" sz="quarter" idx="16" hasCustomPrompt="1"/>
          </p:nvPr>
        </p:nvSpPr>
        <p:spPr>
          <a:xfrm>
            <a:off x="253266" y="2086934"/>
            <a:ext cx="2038946" cy="1110153"/>
          </a:xfrm>
        </p:spPr>
        <p:txBody>
          <a:bodyPr/>
          <a:lstStyle>
            <a:lvl1pPr marL="0" indent="0">
              <a:buNone/>
              <a:defRPr sz="875" baseline="0">
                <a:solidFill>
                  <a:schemeClr val="tx1"/>
                </a:solidFill>
              </a:defRPr>
            </a:lvl1pPr>
            <a:lvl2pPr marL="142875" indent="0">
              <a:buNone/>
              <a:defRPr/>
            </a:lvl2pPr>
            <a:lvl3pPr marL="285750" indent="0">
              <a:buNone/>
              <a:defRPr/>
            </a:lvl3pPr>
            <a:lvl4pPr marL="428625" indent="0">
              <a:buNone/>
              <a:defRPr/>
            </a:lvl4pPr>
            <a:lvl5pPr marL="571500" indent="0">
              <a:buNone/>
              <a:defRPr/>
            </a:lvl5pPr>
          </a:lstStyle>
          <a:p>
            <a:pPr lvl="0"/>
            <a:r>
              <a:rPr lang="en-US" dirty="0"/>
              <a:t>Insert case study text here</a:t>
            </a:r>
          </a:p>
        </p:txBody>
      </p:sp>
      <p:sp>
        <p:nvSpPr>
          <p:cNvPr id="14" name="Text Placeholder 8"/>
          <p:cNvSpPr>
            <a:spLocks noGrp="1"/>
          </p:cNvSpPr>
          <p:nvPr>
            <p:ph type="body" sz="quarter" idx="17" hasCustomPrompt="1"/>
          </p:nvPr>
        </p:nvSpPr>
        <p:spPr>
          <a:xfrm>
            <a:off x="222250" y="3346290"/>
            <a:ext cx="2069962" cy="678657"/>
          </a:xfrm>
        </p:spPr>
        <p:txBody>
          <a:bodyPr/>
          <a:lstStyle>
            <a:lvl1pPr marL="0" indent="0">
              <a:buNone/>
              <a:defRPr sz="3750">
                <a:solidFill>
                  <a:schemeClr val="tx1"/>
                </a:solidFill>
              </a:defRPr>
            </a:lvl1pPr>
            <a:lvl2pPr marL="142875" indent="0">
              <a:buNone/>
              <a:defRPr/>
            </a:lvl2pPr>
            <a:lvl3pPr marL="285750" indent="0">
              <a:buNone/>
              <a:defRPr/>
            </a:lvl3pPr>
            <a:lvl4pPr marL="428625" indent="0">
              <a:buNone/>
              <a:defRPr/>
            </a:lvl4pPr>
            <a:lvl5pPr marL="571500" indent="0">
              <a:buNone/>
              <a:defRPr/>
            </a:lvl5pPr>
          </a:lstStyle>
          <a:p>
            <a:pPr lvl="0"/>
            <a:r>
              <a:rPr lang="en-US" dirty="0"/>
              <a:t>0000</a:t>
            </a:r>
          </a:p>
        </p:txBody>
      </p:sp>
      <p:sp>
        <p:nvSpPr>
          <p:cNvPr id="15" name="Text Placeholder 8"/>
          <p:cNvSpPr>
            <a:spLocks noGrp="1"/>
          </p:cNvSpPr>
          <p:nvPr>
            <p:ph type="body" sz="quarter" idx="18" hasCustomPrompt="1"/>
          </p:nvPr>
        </p:nvSpPr>
        <p:spPr>
          <a:xfrm>
            <a:off x="253266" y="4074759"/>
            <a:ext cx="2038946" cy="1110153"/>
          </a:xfrm>
        </p:spPr>
        <p:txBody>
          <a:bodyPr/>
          <a:lstStyle>
            <a:lvl1pPr marL="0" indent="0">
              <a:buNone/>
              <a:defRPr sz="875" baseline="0">
                <a:solidFill>
                  <a:schemeClr val="tx1"/>
                </a:solidFill>
              </a:defRPr>
            </a:lvl1pPr>
            <a:lvl2pPr marL="142875" indent="0">
              <a:buNone/>
              <a:defRPr/>
            </a:lvl2pPr>
            <a:lvl3pPr marL="285750" indent="0">
              <a:buNone/>
              <a:defRPr/>
            </a:lvl3pPr>
            <a:lvl4pPr marL="428625" indent="0">
              <a:buNone/>
              <a:defRPr/>
            </a:lvl4pPr>
            <a:lvl5pPr marL="571500" indent="0">
              <a:buNone/>
              <a:defRPr/>
            </a:lvl5pPr>
          </a:lstStyle>
          <a:p>
            <a:pPr lvl="0"/>
            <a:r>
              <a:rPr lang="en-US" dirty="0"/>
              <a:t>Insert case study text here</a:t>
            </a:r>
          </a:p>
        </p:txBody>
      </p:sp>
      <p:pic>
        <p:nvPicPr>
          <p:cNvPr id="16" name="Picture 15">
            <a:extLst>
              <a:ext uri="{FF2B5EF4-FFF2-40B4-BE49-F238E27FC236}">
                <a16:creationId xmlns:a16="http://schemas.microsoft.com/office/drawing/2014/main" id="{7676ECD8-2A80-CA4D-9F22-B1DD9BA3A6C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22912" y="6387504"/>
            <a:ext cx="259073" cy="279406"/>
          </a:xfrm>
          <a:prstGeom prst="rect">
            <a:avLst/>
          </a:prstGeom>
        </p:spPr>
      </p:pic>
      <p:sp>
        <p:nvSpPr>
          <p:cNvPr id="17" name="Picture Placeholder 16"/>
          <p:cNvSpPr>
            <a:spLocks noGrp="1"/>
          </p:cNvSpPr>
          <p:nvPr>
            <p:ph type="pic" sz="quarter" idx="19" hasCustomPrompt="1"/>
          </p:nvPr>
        </p:nvSpPr>
        <p:spPr>
          <a:xfrm>
            <a:off x="261937" y="5930636"/>
            <a:ext cx="694704" cy="743479"/>
          </a:xfrm>
        </p:spPr>
        <p:txBody>
          <a:bodyPr/>
          <a:lstStyle>
            <a:lvl1pPr marL="0" indent="0">
              <a:lnSpc>
                <a:spcPct val="90000"/>
              </a:lnSpc>
              <a:buNone/>
              <a:defRPr sz="875" baseline="0"/>
            </a:lvl1pPr>
          </a:lstStyle>
          <a:p>
            <a:r>
              <a:rPr lang="en-US" dirty="0"/>
              <a:t>Client logo (adjust box to fit logo)</a:t>
            </a:r>
          </a:p>
        </p:txBody>
      </p:sp>
    </p:spTree>
    <p:extLst>
      <p:ext uri="{BB962C8B-B14F-4D97-AF65-F5344CB8AC3E}">
        <p14:creationId xmlns:p14="http://schemas.microsoft.com/office/powerpoint/2010/main" val="2202330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64">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Case Study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38D145B-AC0E-D845-A3E5-AB8BD5B00499}"/>
              </a:ext>
            </a:extLst>
          </p:cNvPr>
          <p:cNvSpPr/>
          <p:nvPr userDrawn="1"/>
        </p:nvSpPr>
        <p:spPr>
          <a:xfrm>
            <a:off x="0" y="6204000"/>
            <a:ext cx="4563000" cy="65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hasCustomPrompt="1"/>
          </p:nvPr>
        </p:nvSpPr>
        <p:spPr>
          <a:xfrm>
            <a:off x="197818" y="643175"/>
            <a:ext cx="2094394" cy="582652"/>
          </a:xfrm>
        </p:spPr>
        <p:txBody>
          <a:bodyPr anchor="t"/>
          <a:lstStyle>
            <a:lvl1pPr>
              <a:defRPr sz="1500">
                <a:solidFill>
                  <a:srgbClr val="0785F2"/>
                </a:solidFill>
              </a:defRPr>
            </a:lvl1pPr>
          </a:lstStyle>
          <a:p>
            <a:r>
              <a:rPr lang="en-US" dirty="0"/>
              <a:t>Client name here</a:t>
            </a:r>
          </a:p>
        </p:txBody>
      </p:sp>
      <p:sp>
        <p:nvSpPr>
          <p:cNvPr id="7" name="Text Placeholder 6"/>
          <p:cNvSpPr>
            <a:spLocks noGrp="1"/>
          </p:cNvSpPr>
          <p:nvPr>
            <p:ph type="body" sz="quarter" idx="13"/>
          </p:nvPr>
        </p:nvSpPr>
        <p:spPr>
          <a:xfrm>
            <a:off x="6199533" y="643175"/>
            <a:ext cx="2621446" cy="5551206"/>
          </a:xfrm>
          <a:prstGeom prst="rect">
            <a:avLst/>
          </a:prstGeom>
        </p:spPr>
        <p:txBody>
          <a:bodyPr/>
          <a:lstStyle>
            <a:lvl1pPr>
              <a:spcBef>
                <a:spcPts val="750"/>
              </a:spcBef>
              <a:spcAft>
                <a:spcPts val="0"/>
              </a:spcAft>
              <a:defRPr>
                <a:solidFill>
                  <a:schemeClr val="tx1"/>
                </a:solidFill>
              </a:defRPr>
            </a:lvl1pPr>
            <a:lvl2pPr>
              <a:spcAft>
                <a:spcPts val="0"/>
              </a:spcAft>
              <a:defRPr>
                <a:solidFill>
                  <a:schemeClr val="tx1"/>
                </a:solidFill>
              </a:defRPr>
            </a:lvl2pPr>
            <a:lvl3pPr>
              <a:spcAft>
                <a:spcPts val="0"/>
              </a:spcAft>
              <a:defRPr>
                <a:solidFill>
                  <a:schemeClr val="tx1"/>
                </a:solidFill>
              </a:defRPr>
            </a:lvl3pPr>
            <a:lvl4pPr>
              <a:spcAft>
                <a:spcPts val="0"/>
              </a:spcAft>
              <a:defRPr>
                <a:solidFill>
                  <a:schemeClr val="tx1"/>
                </a:solidFill>
              </a:defRPr>
            </a:lvl4pPr>
            <a:lvl5pPr>
              <a:spcAft>
                <a:spcPts val="0"/>
              </a:spcAft>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Picture Placeholder 3"/>
          <p:cNvSpPr>
            <a:spLocks noGrp="1"/>
          </p:cNvSpPr>
          <p:nvPr>
            <p:ph type="pic" sz="quarter" idx="14" hasCustomPrompt="1"/>
          </p:nvPr>
        </p:nvSpPr>
        <p:spPr>
          <a:xfrm>
            <a:off x="2781533" y="0"/>
            <a:ext cx="3119826" cy="6858000"/>
          </a:xfrm>
        </p:spPr>
        <p:txBody>
          <a:bodyPr/>
          <a:lstStyle>
            <a:lvl1pPr marL="0" indent="0">
              <a:buNone/>
              <a:defRPr/>
            </a:lvl1pPr>
          </a:lstStyle>
          <a:p>
            <a:r>
              <a:rPr lang="en-US" dirty="0"/>
              <a:t>Insert photo here</a:t>
            </a:r>
          </a:p>
        </p:txBody>
      </p:sp>
      <p:sp>
        <p:nvSpPr>
          <p:cNvPr id="5" name="TextBox 4"/>
          <p:cNvSpPr txBox="1"/>
          <p:nvPr userDrawn="1"/>
        </p:nvSpPr>
        <p:spPr>
          <a:xfrm>
            <a:off x="197818" y="270739"/>
            <a:ext cx="1299652" cy="226985"/>
          </a:xfrm>
          <a:prstGeom prst="rect">
            <a:avLst/>
          </a:prstGeom>
          <a:noFill/>
        </p:spPr>
        <p:txBody>
          <a:bodyPr wrap="square" lIns="0" rIns="0" rtlCol="0">
            <a:spAutoFit/>
          </a:bodyPr>
          <a:lstStyle/>
          <a:p>
            <a:r>
              <a:rPr lang="en-US" sz="875" dirty="0"/>
              <a:t>CASE STUDY</a:t>
            </a:r>
          </a:p>
        </p:txBody>
      </p:sp>
      <p:sp>
        <p:nvSpPr>
          <p:cNvPr id="9" name="Text Placeholder 8"/>
          <p:cNvSpPr>
            <a:spLocks noGrp="1"/>
          </p:cNvSpPr>
          <p:nvPr>
            <p:ph type="body" sz="quarter" idx="15" hasCustomPrompt="1"/>
          </p:nvPr>
        </p:nvSpPr>
        <p:spPr>
          <a:xfrm>
            <a:off x="222250" y="1358464"/>
            <a:ext cx="2069962" cy="678657"/>
          </a:xfrm>
        </p:spPr>
        <p:txBody>
          <a:bodyPr/>
          <a:lstStyle>
            <a:lvl1pPr marL="0" indent="0">
              <a:buNone/>
              <a:defRPr sz="3750">
                <a:solidFill>
                  <a:schemeClr val="tx1"/>
                </a:solidFill>
              </a:defRPr>
            </a:lvl1pPr>
            <a:lvl2pPr marL="142875" indent="0">
              <a:buNone/>
              <a:defRPr/>
            </a:lvl2pPr>
            <a:lvl3pPr marL="285750" indent="0">
              <a:buNone/>
              <a:defRPr/>
            </a:lvl3pPr>
            <a:lvl4pPr marL="428625" indent="0">
              <a:buNone/>
              <a:defRPr/>
            </a:lvl4pPr>
            <a:lvl5pPr marL="571500" indent="0">
              <a:buNone/>
              <a:defRPr/>
            </a:lvl5pPr>
          </a:lstStyle>
          <a:p>
            <a:pPr lvl="0"/>
            <a:r>
              <a:rPr lang="en-US" dirty="0"/>
              <a:t>0000</a:t>
            </a:r>
          </a:p>
        </p:txBody>
      </p:sp>
      <p:sp>
        <p:nvSpPr>
          <p:cNvPr id="13" name="Text Placeholder 8"/>
          <p:cNvSpPr>
            <a:spLocks noGrp="1"/>
          </p:cNvSpPr>
          <p:nvPr>
            <p:ph type="body" sz="quarter" idx="16" hasCustomPrompt="1"/>
          </p:nvPr>
        </p:nvSpPr>
        <p:spPr>
          <a:xfrm>
            <a:off x="253266" y="2086934"/>
            <a:ext cx="2038946" cy="1110153"/>
          </a:xfrm>
        </p:spPr>
        <p:txBody>
          <a:bodyPr/>
          <a:lstStyle>
            <a:lvl1pPr marL="0" indent="0">
              <a:buNone/>
              <a:defRPr sz="875" baseline="0">
                <a:solidFill>
                  <a:schemeClr val="tx1"/>
                </a:solidFill>
              </a:defRPr>
            </a:lvl1pPr>
            <a:lvl2pPr marL="142875" indent="0">
              <a:buNone/>
              <a:defRPr/>
            </a:lvl2pPr>
            <a:lvl3pPr marL="285750" indent="0">
              <a:buNone/>
              <a:defRPr/>
            </a:lvl3pPr>
            <a:lvl4pPr marL="428625" indent="0">
              <a:buNone/>
              <a:defRPr/>
            </a:lvl4pPr>
            <a:lvl5pPr marL="571500" indent="0">
              <a:buNone/>
              <a:defRPr/>
            </a:lvl5pPr>
          </a:lstStyle>
          <a:p>
            <a:pPr lvl="0"/>
            <a:r>
              <a:rPr lang="en-US" dirty="0"/>
              <a:t>Insert case study text here</a:t>
            </a:r>
          </a:p>
        </p:txBody>
      </p:sp>
      <p:sp>
        <p:nvSpPr>
          <p:cNvPr id="14" name="Text Placeholder 8"/>
          <p:cNvSpPr>
            <a:spLocks noGrp="1"/>
          </p:cNvSpPr>
          <p:nvPr>
            <p:ph type="body" sz="quarter" idx="17" hasCustomPrompt="1"/>
          </p:nvPr>
        </p:nvSpPr>
        <p:spPr>
          <a:xfrm>
            <a:off x="222250" y="3346290"/>
            <a:ext cx="2069962" cy="678657"/>
          </a:xfrm>
        </p:spPr>
        <p:txBody>
          <a:bodyPr/>
          <a:lstStyle>
            <a:lvl1pPr marL="0" indent="0">
              <a:buNone/>
              <a:defRPr sz="3750">
                <a:solidFill>
                  <a:schemeClr val="tx1"/>
                </a:solidFill>
              </a:defRPr>
            </a:lvl1pPr>
            <a:lvl2pPr marL="142875" indent="0">
              <a:buNone/>
              <a:defRPr/>
            </a:lvl2pPr>
            <a:lvl3pPr marL="285750" indent="0">
              <a:buNone/>
              <a:defRPr/>
            </a:lvl3pPr>
            <a:lvl4pPr marL="428625" indent="0">
              <a:buNone/>
              <a:defRPr/>
            </a:lvl4pPr>
            <a:lvl5pPr marL="571500" indent="0">
              <a:buNone/>
              <a:defRPr/>
            </a:lvl5pPr>
          </a:lstStyle>
          <a:p>
            <a:pPr lvl="0"/>
            <a:r>
              <a:rPr lang="en-US" dirty="0"/>
              <a:t>0000</a:t>
            </a:r>
          </a:p>
        </p:txBody>
      </p:sp>
      <p:sp>
        <p:nvSpPr>
          <p:cNvPr id="15" name="Text Placeholder 8"/>
          <p:cNvSpPr>
            <a:spLocks noGrp="1"/>
          </p:cNvSpPr>
          <p:nvPr>
            <p:ph type="body" sz="quarter" idx="18" hasCustomPrompt="1"/>
          </p:nvPr>
        </p:nvSpPr>
        <p:spPr>
          <a:xfrm>
            <a:off x="253266" y="4074759"/>
            <a:ext cx="2038946" cy="1110153"/>
          </a:xfrm>
        </p:spPr>
        <p:txBody>
          <a:bodyPr/>
          <a:lstStyle>
            <a:lvl1pPr marL="0" indent="0">
              <a:buNone/>
              <a:defRPr sz="875" baseline="0">
                <a:solidFill>
                  <a:schemeClr val="tx1"/>
                </a:solidFill>
              </a:defRPr>
            </a:lvl1pPr>
            <a:lvl2pPr marL="142875" indent="0">
              <a:buNone/>
              <a:defRPr/>
            </a:lvl2pPr>
            <a:lvl3pPr marL="285750" indent="0">
              <a:buNone/>
              <a:defRPr/>
            </a:lvl3pPr>
            <a:lvl4pPr marL="428625" indent="0">
              <a:buNone/>
              <a:defRPr/>
            </a:lvl4pPr>
            <a:lvl5pPr marL="571500" indent="0">
              <a:buNone/>
              <a:defRPr/>
            </a:lvl5pPr>
          </a:lstStyle>
          <a:p>
            <a:pPr lvl="0"/>
            <a:r>
              <a:rPr lang="en-US" dirty="0"/>
              <a:t>Insert case study text here</a:t>
            </a:r>
          </a:p>
        </p:txBody>
      </p:sp>
      <p:pic>
        <p:nvPicPr>
          <p:cNvPr id="16" name="Picture 15">
            <a:extLst>
              <a:ext uri="{FF2B5EF4-FFF2-40B4-BE49-F238E27FC236}">
                <a16:creationId xmlns:a16="http://schemas.microsoft.com/office/drawing/2014/main" id="{7676ECD8-2A80-CA4D-9F22-B1DD9BA3A6C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22912" y="6387504"/>
            <a:ext cx="259073" cy="279406"/>
          </a:xfrm>
          <a:prstGeom prst="rect">
            <a:avLst/>
          </a:prstGeom>
        </p:spPr>
      </p:pic>
      <p:sp>
        <p:nvSpPr>
          <p:cNvPr id="17" name="Picture Placeholder 16"/>
          <p:cNvSpPr>
            <a:spLocks noGrp="1"/>
          </p:cNvSpPr>
          <p:nvPr>
            <p:ph type="pic" sz="quarter" idx="19" hasCustomPrompt="1"/>
          </p:nvPr>
        </p:nvSpPr>
        <p:spPr>
          <a:xfrm>
            <a:off x="261937" y="5930636"/>
            <a:ext cx="694704" cy="743479"/>
          </a:xfrm>
        </p:spPr>
        <p:txBody>
          <a:bodyPr/>
          <a:lstStyle>
            <a:lvl1pPr marL="0" indent="0">
              <a:lnSpc>
                <a:spcPct val="90000"/>
              </a:lnSpc>
              <a:buNone/>
              <a:defRPr sz="875" baseline="0"/>
            </a:lvl1pPr>
          </a:lstStyle>
          <a:p>
            <a:r>
              <a:rPr lang="en-US" dirty="0"/>
              <a:t>Client logo (adjust box to fit logo)</a:t>
            </a:r>
          </a:p>
        </p:txBody>
      </p:sp>
    </p:spTree>
    <p:extLst>
      <p:ext uri="{BB962C8B-B14F-4D97-AF65-F5344CB8AC3E}">
        <p14:creationId xmlns:p14="http://schemas.microsoft.com/office/powerpoint/2010/main" val="296134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64">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Case Study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52393E-015B-314D-80D9-1F1C50D1F802}"/>
              </a:ext>
            </a:extLst>
          </p:cNvPr>
          <p:cNvSpPr/>
          <p:nvPr userDrawn="1"/>
        </p:nvSpPr>
        <p:spPr>
          <a:xfrm>
            <a:off x="0" y="6204000"/>
            <a:ext cx="9144000" cy="65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hasCustomPrompt="1"/>
          </p:nvPr>
        </p:nvSpPr>
        <p:spPr>
          <a:xfrm>
            <a:off x="197818" y="643175"/>
            <a:ext cx="2094394" cy="582652"/>
          </a:xfrm>
        </p:spPr>
        <p:txBody>
          <a:bodyPr anchor="t"/>
          <a:lstStyle>
            <a:lvl1pPr>
              <a:defRPr sz="1500">
                <a:solidFill>
                  <a:srgbClr val="0785F2"/>
                </a:solidFill>
              </a:defRPr>
            </a:lvl1pPr>
          </a:lstStyle>
          <a:p>
            <a:r>
              <a:rPr lang="en-US" dirty="0"/>
              <a:t>Client name here</a:t>
            </a:r>
          </a:p>
        </p:txBody>
      </p:sp>
      <p:sp>
        <p:nvSpPr>
          <p:cNvPr id="7" name="Text Placeholder 6"/>
          <p:cNvSpPr>
            <a:spLocks noGrp="1"/>
          </p:cNvSpPr>
          <p:nvPr>
            <p:ph type="body" sz="quarter" idx="13"/>
          </p:nvPr>
        </p:nvSpPr>
        <p:spPr>
          <a:xfrm>
            <a:off x="447262" y="1424610"/>
            <a:ext cx="7889184" cy="4141304"/>
          </a:xfrm>
          <a:prstGeom prst="rect">
            <a:avLst/>
          </a:prstGeom>
        </p:spPr>
        <p:txBody>
          <a:bodyPr numCol="2" spcCol="914400"/>
          <a:lstStyle>
            <a:lvl1pPr>
              <a:spcBef>
                <a:spcPts val="750"/>
              </a:spcBef>
              <a:spcAft>
                <a:spcPts val="0"/>
              </a:spcAft>
              <a:buClr>
                <a:srgbClr val="0785F2"/>
              </a:buClr>
              <a:defRPr>
                <a:solidFill>
                  <a:schemeClr val="tx1"/>
                </a:solidFill>
              </a:defRPr>
            </a:lvl1pPr>
            <a:lvl2pPr>
              <a:spcAft>
                <a:spcPts val="0"/>
              </a:spcAft>
              <a:defRPr>
                <a:solidFill>
                  <a:schemeClr val="tx1"/>
                </a:solidFill>
              </a:defRPr>
            </a:lvl2pPr>
            <a:lvl3pPr>
              <a:spcAft>
                <a:spcPts val="0"/>
              </a:spcAft>
              <a:defRPr>
                <a:solidFill>
                  <a:schemeClr val="tx1"/>
                </a:solidFill>
              </a:defRPr>
            </a:lvl3pPr>
            <a:lvl4pPr>
              <a:spcAft>
                <a:spcPts val="0"/>
              </a:spcAft>
              <a:defRPr>
                <a:solidFill>
                  <a:schemeClr val="tx1"/>
                </a:solidFill>
              </a:defRPr>
            </a:lvl4pPr>
            <a:lvl5pPr>
              <a:spcAft>
                <a:spcPts val="0"/>
              </a:spcAft>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Box 4"/>
          <p:cNvSpPr txBox="1"/>
          <p:nvPr userDrawn="1"/>
        </p:nvSpPr>
        <p:spPr>
          <a:xfrm>
            <a:off x="197818" y="270739"/>
            <a:ext cx="2069546" cy="226985"/>
          </a:xfrm>
          <a:prstGeom prst="rect">
            <a:avLst/>
          </a:prstGeom>
          <a:noFill/>
        </p:spPr>
        <p:txBody>
          <a:bodyPr wrap="square" lIns="0" rIns="0" rtlCol="0">
            <a:spAutoFit/>
          </a:bodyPr>
          <a:lstStyle/>
          <a:p>
            <a:r>
              <a:rPr lang="en-US" sz="875" dirty="0"/>
              <a:t>CASE STUDY </a:t>
            </a:r>
            <a:r>
              <a:rPr lang="en-US" sz="875" dirty="0">
                <a:solidFill>
                  <a:schemeClr val="bg2"/>
                </a:solidFill>
              </a:rPr>
              <a:t>(continued)</a:t>
            </a:r>
          </a:p>
        </p:txBody>
      </p:sp>
      <p:pic>
        <p:nvPicPr>
          <p:cNvPr id="16" name="Picture 15">
            <a:extLst>
              <a:ext uri="{FF2B5EF4-FFF2-40B4-BE49-F238E27FC236}">
                <a16:creationId xmlns:a16="http://schemas.microsoft.com/office/drawing/2014/main" id="{7676ECD8-2A80-CA4D-9F22-B1DD9BA3A6C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22912" y="6387504"/>
            <a:ext cx="259073" cy="279406"/>
          </a:xfrm>
          <a:prstGeom prst="rect">
            <a:avLst/>
          </a:prstGeom>
        </p:spPr>
      </p:pic>
      <p:sp>
        <p:nvSpPr>
          <p:cNvPr id="17" name="Picture Placeholder 16"/>
          <p:cNvSpPr>
            <a:spLocks noGrp="1"/>
          </p:cNvSpPr>
          <p:nvPr>
            <p:ph type="pic" sz="quarter" idx="19" hasCustomPrompt="1"/>
          </p:nvPr>
        </p:nvSpPr>
        <p:spPr>
          <a:xfrm>
            <a:off x="261937" y="5930636"/>
            <a:ext cx="694704" cy="743479"/>
          </a:xfrm>
        </p:spPr>
        <p:txBody>
          <a:bodyPr/>
          <a:lstStyle>
            <a:lvl1pPr marL="0" indent="0">
              <a:lnSpc>
                <a:spcPct val="90000"/>
              </a:lnSpc>
              <a:buNone/>
              <a:defRPr sz="875" baseline="0"/>
            </a:lvl1pPr>
          </a:lstStyle>
          <a:p>
            <a:r>
              <a:rPr lang="en-US" dirty="0"/>
              <a:t>Client logo (adjust box to fit logo)</a:t>
            </a:r>
          </a:p>
        </p:txBody>
      </p:sp>
    </p:spTree>
    <p:extLst>
      <p:ext uri="{BB962C8B-B14F-4D97-AF65-F5344CB8AC3E}">
        <p14:creationId xmlns:p14="http://schemas.microsoft.com/office/powerpoint/2010/main" val="3569653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6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Side Text Photo">
    <p:spTree>
      <p:nvGrpSpPr>
        <p:cNvPr id="1" name=""/>
        <p:cNvGrpSpPr/>
        <p:nvPr/>
      </p:nvGrpSpPr>
      <p:grpSpPr>
        <a:xfrm>
          <a:off x="0" y="0"/>
          <a:ext cx="0" cy="0"/>
          <a:chOff x="0" y="0"/>
          <a:chExt cx="0" cy="0"/>
        </a:xfrm>
      </p:grpSpPr>
      <p:sp>
        <p:nvSpPr>
          <p:cNvPr id="5" name="Content Placeholder 4"/>
          <p:cNvSpPr>
            <a:spLocks noGrp="1"/>
          </p:cNvSpPr>
          <p:nvPr>
            <p:ph sz="quarter" idx="11"/>
          </p:nvPr>
        </p:nvSpPr>
        <p:spPr>
          <a:xfrm>
            <a:off x="2548889" y="762000"/>
            <a:ext cx="2966085" cy="5068453"/>
          </a:xfrm>
        </p:spPr>
        <p:txBody>
          <a:bodyPr numCol="1" spcCol="347472">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p:cNvSpPr>
            <a:spLocks noGrp="1"/>
          </p:cNvSpPr>
          <p:nvPr>
            <p:ph type="pic" sz="quarter" idx="13"/>
          </p:nvPr>
        </p:nvSpPr>
        <p:spPr>
          <a:xfrm>
            <a:off x="5715000" y="762635"/>
            <a:ext cx="3000375" cy="5067818"/>
          </a:xfrm>
        </p:spPr>
        <p:txBody>
          <a:bodyPr>
            <a:noAutofit/>
          </a:bodyPr>
          <a:lstStyle>
            <a:lvl1pPr marL="0" indent="0">
              <a:buNone/>
              <a:defRPr b="0"/>
            </a:lvl1pPr>
          </a:lstStyle>
          <a:p>
            <a:r>
              <a:rPr lang="en-US"/>
              <a:t>Click icon to add picture</a:t>
            </a:r>
          </a:p>
        </p:txBody>
      </p:sp>
      <p:sp>
        <p:nvSpPr>
          <p:cNvPr id="6" name="Title 1"/>
          <p:cNvSpPr>
            <a:spLocks noGrp="1"/>
          </p:cNvSpPr>
          <p:nvPr>
            <p:ph type="title"/>
          </p:nvPr>
        </p:nvSpPr>
        <p:spPr>
          <a:xfrm>
            <a:off x="571500" y="762001"/>
            <a:ext cx="1861297" cy="5068453"/>
          </a:xfrm>
        </p:spPr>
        <p:txBody>
          <a:bodyPr lIns="0" tIns="0" rIns="0" bIns="0" anchor="b" anchorCtr="0">
            <a:noAutofit/>
          </a:bodyPr>
          <a:lstStyle/>
          <a:p>
            <a:r>
              <a:rPr lang="en-US"/>
              <a:t>Click to edit Master title style</a:t>
            </a:r>
            <a:endParaRPr lang="en-US" dirty="0"/>
          </a:p>
        </p:txBody>
      </p:sp>
      <p:sp>
        <p:nvSpPr>
          <p:cNvPr id="8"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a:defRPr/>
            </a:pPr>
            <a:fld id="{AB004A17-E9A9-4392-ACCD-76BE9B94E99A}" type="slidenum">
              <a:rPr lang="en-US" smtClean="0"/>
              <a:pPr>
                <a:defRPr/>
              </a:pPr>
              <a:t>‹#›</a:t>
            </a:fld>
            <a:endParaRPr lang="en-US" dirty="0"/>
          </a:p>
        </p:txBody>
      </p:sp>
      <p:sp>
        <p:nvSpPr>
          <p:cNvPr id="9"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86985661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 Slide Custom 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8434A85-602A-EC45-9394-C312ECFFEB39}"/>
              </a:ext>
            </a:extLst>
          </p:cNvPr>
          <p:cNvSpPr>
            <a:spLocks noGrp="1"/>
          </p:cNvSpPr>
          <p:nvPr>
            <p:ph type="pic" sz="quarter" idx="14" hasCustomPrompt="1"/>
          </p:nvPr>
        </p:nvSpPr>
        <p:spPr>
          <a:xfrm>
            <a:off x="0" y="0"/>
            <a:ext cx="9144000" cy="4258235"/>
          </a:xfrm>
          <a:prstGeom prst="rect">
            <a:avLst/>
          </a:prstGeom>
        </p:spPr>
        <p:txBody>
          <a:bodyPr>
            <a:normAutofit/>
          </a:bodyPr>
          <a:lstStyle>
            <a:lvl1pPr marL="0" indent="0">
              <a:buNone/>
              <a:defRPr sz="1500" baseline="0"/>
            </a:lvl1pPr>
          </a:lstStyle>
          <a:p>
            <a:r>
              <a:rPr lang="en-US" dirty="0"/>
              <a:t> Insert/Drop Photo Here</a:t>
            </a:r>
          </a:p>
        </p:txBody>
      </p:sp>
      <p:sp>
        <p:nvSpPr>
          <p:cNvPr id="9" name="Rectangle 8">
            <a:extLst>
              <a:ext uri="{FF2B5EF4-FFF2-40B4-BE49-F238E27FC236}">
                <a16:creationId xmlns:a16="http://schemas.microsoft.com/office/drawing/2014/main" id="{D0729B2E-5AF5-644F-9E3B-742E6B6B419D}"/>
              </a:ext>
            </a:extLst>
          </p:cNvPr>
          <p:cNvSpPr/>
          <p:nvPr userDrawn="1"/>
        </p:nvSpPr>
        <p:spPr>
          <a:xfrm>
            <a:off x="0" y="4258235"/>
            <a:ext cx="9144000" cy="25997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350" dirty="0"/>
          </a:p>
        </p:txBody>
      </p:sp>
      <p:cxnSp>
        <p:nvCxnSpPr>
          <p:cNvPr id="10" name="Straight Connector 9">
            <a:extLst>
              <a:ext uri="{FF2B5EF4-FFF2-40B4-BE49-F238E27FC236}">
                <a16:creationId xmlns:a16="http://schemas.microsoft.com/office/drawing/2014/main" id="{35571382-D664-EA40-AC75-CE1529936BED}"/>
              </a:ext>
            </a:extLst>
          </p:cNvPr>
          <p:cNvCxnSpPr>
            <a:cxnSpLocks/>
          </p:cNvCxnSpPr>
          <p:nvPr userDrawn="1"/>
        </p:nvCxnSpPr>
        <p:spPr>
          <a:xfrm>
            <a:off x="357188" y="5571414"/>
            <a:ext cx="84296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7" name="Text Placeholder 3">
            <a:extLst>
              <a:ext uri="{FF2B5EF4-FFF2-40B4-BE49-F238E27FC236}">
                <a16:creationId xmlns:a16="http://schemas.microsoft.com/office/drawing/2014/main" id="{361EE770-5AE4-AA46-949E-56F9FAF8F1A9}"/>
              </a:ext>
            </a:extLst>
          </p:cNvPr>
          <p:cNvSpPr>
            <a:spLocks noGrp="1"/>
          </p:cNvSpPr>
          <p:nvPr>
            <p:ph type="body" sz="quarter" idx="10" hasCustomPrompt="1"/>
          </p:nvPr>
        </p:nvSpPr>
        <p:spPr>
          <a:xfrm>
            <a:off x="1060756" y="4258235"/>
            <a:ext cx="6155055" cy="723900"/>
          </a:xfrm>
          <a:prstGeom prst="rect">
            <a:avLst/>
          </a:prstGeom>
        </p:spPr>
        <p:txBody>
          <a:bodyPr lIns="0" tIns="45720" rIns="0" bIns="45720" anchor="b">
            <a:noAutofit/>
          </a:bodyPr>
          <a:lstStyle>
            <a:lvl1pPr marL="0" indent="0">
              <a:buFontTx/>
              <a:buNone/>
              <a:defRPr sz="1750" b="0" i="0">
                <a:solidFill>
                  <a:schemeClr val="bg1"/>
                </a:solidFill>
                <a:latin typeface="+mn-lt"/>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Click to Edit Title</a:t>
            </a:r>
          </a:p>
        </p:txBody>
      </p:sp>
      <p:sp>
        <p:nvSpPr>
          <p:cNvPr id="18" name="Text Placeholder 3">
            <a:extLst>
              <a:ext uri="{FF2B5EF4-FFF2-40B4-BE49-F238E27FC236}">
                <a16:creationId xmlns:a16="http://schemas.microsoft.com/office/drawing/2014/main" id="{CEB0FEBF-AC86-E74E-BFEE-475F60781440}"/>
              </a:ext>
            </a:extLst>
          </p:cNvPr>
          <p:cNvSpPr>
            <a:spLocks noGrp="1"/>
          </p:cNvSpPr>
          <p:nvPr>
            <p:ph type="body" sz="quarter" idx="12" hasCustomPrompt="1"/>
          </p:nvPr>
        </p:nvSpPr>
        <p:spPr>
          <a:xfrm>
            <a:off x="1060756" y="5133044"/>
            <a:ext cx="6154431" cy="385716"/>
          </a:xfrm>
          <a:prstGeom prst="rect">
            <a:avLst/>
          </a:prstGeom>
        </p:spPr>
        <p:txBody>
          <a:bodyPr lIns="0" tIns="45720" rIns="0" bIns="45720" anchor="t">
            <a:noAutofit/>
          </a:bodyPr>
          <a:lstStyle>
            <a:lvl1pPr marL="0" indent="0">
              <a:buFontTx/>
              <a:buNone/>
              <a:defRPr sz="1500" b="1" i="0">
                <a:solidFill>
                  <a:schemeClr val="bg1"/>
                </a:solidFill>
                <a:latin typeface="DM Sans" charset="0"/>
                <a:ea typeface="DM Sans" charset="0"/>
                <a:cs typeface="DM Sans"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Client Company Name Here</a:t>
            </a:r>
          </a:p>
        </p:txBody>
      </p:sp>
      <p:sp>
        <p:nvSpPr>
          <p:cNvPr id="19" name="Text Placeholder 2">
            <a:extLst>
              <a:ext uri="{FF2B5EF4-FFF2-40B4-BE49-F238E27FC236}">
                <a16:creationId xmlns:a16="http://schemas.microsoft.com/office/drawing/2014/main" id="{02874FE7-C26A-3546-A230-474A28F89E01}"/>
              </a:ext>
            </a:extLst>
          </p:cNvPr>
          <p:cNvSpPr>
            <a:spLocks noGrp="1"/>
          </p:cNvSpPr>
          <p:nvPr>
            <p:ph type="body" sz="quarter" idx="11" hasCustomPrompt="1"/>
          </p:nvPr>
        </p:nvSpPr>
        <p:spPr>
          <a:xfrm>
            <a:off x="1060756" y="5780754"/>
            <a:ext cx="2921992" cy="924510"/>
          </a:xfrm>
          <a:prstGeom prst="rect">
            <a:avLst/>
          </a:prstGeom>
        </p:spPr>
        <p:txBody>
          <a:bodyPr lIns="0" tIns="45720" rIns="0" bIns="45720">
            <a:noAutofit/>
          </a:bodyPr>
          <a:lstStyle>
            <a:lvl1pPr marL="0" indent="0">
              <a:lnSpc>
                <a:spcPct val="100000"/>
              </a:lnSpc>
              <a:spcBef>
                <a:spcPts val="0"/>
              </a:spcBef>
              <a:buFontTx/>
              <a:buNone/>
              <a:defRPr sz="1500" b="0" i="0">
                <a:solidFill>
                  <a:schemeClr val="bg1"/>
                </a:solidFill>
                <a:latin typeface="+mn-lt"/>
              </a:defRPr>
            </a:lvl1pPr>
            <a:lvl2pPr marL="342900" indent="0">
              <a:buFontTx/>
              <a:buNone/>
              <a:defRPr sz="875">
                <a:solidFill>
                  <a:schemeClr val="bg1">
                    <a:lumMod val="85000"/>
                  </a:schemeClr>
                </a:solidFill>
              </a:defRPr>
            </a:lvl2pPr>
            <a:lvl3pPr marL="685800" indent="0">
              <a:buFontTx/>
              <a:buNone/>
              <a:defRPr sz="875">
                <a:solidFill>
                  <a:schemeClr val="bg1">
                    <a:lumMod val="85000"/>
                  </a:schemeClr>
                </a:solidFill>
              </a:defRPr>
            </a:lvl3pPr>
            <a:lvl4pPr marL="1028700" indent="0">
              <a:buFontTx/>
              <a:buNone/>
              <a:defRPr sz="875">
                <a:solidFill>
                  <a:schemeClr val="bg1">
                    <a:lumMod val="85000"/>
                  </a:schemeClr>
                </a:solidFill>
              </a:defRPr>
            </a:lvl4pPr>
            <a:lvl5pPr marL="1371600" indent="0">
              <a:buFontTx/>
              <a:buNone/>
              <a:defRPr sz="875">
                <a:solidFill>
                  <a:schemeClr val="bg1">
                    <a:lumMod val="85000"/>
                  </a:schemeClr>
                </a:solidFill>
              </a:defRPr>
            </a:lvl5pPr>
          </a:lstStyle>
          <a:p>
            <a:pPr lvl="0"/>
            <a:r>
              <a:rPr lang="en-US" dirty="0"/>
              <a:t>Edit Presenter’s  Name</a:t>
            </a:r>
            <a:br>
              <a:rPr lang="en-US" dirty="0"/>
            </a:br>
            <a:r>
              <a:rPr lang="en-US" dirty="0"/>
              <a:t>Title</a:t>
            </a:r>
          </a:p>
          <a:p>
            <a:pPr lvl="0"/>
            <a:endParaRPr lang="en-US" dirty="0"/>
          </a:p>
        </p:txBody>
      </p:sp>
      <p:sp>
        <p:nvSpPr>
          <p:cNvPr id="20" name="Text Placeholder 2">
            <a:extLst>
              <a:ext uri="{FF2B5EF4-FFF2-40B4-BE49-F238E27FC236}">
                <a16:creationId xmlns:a16="http://schemas.microsoft.com/office/drawing/2014/main" id="{F8C9024F-904A-1342-ABF0-450FF7C0EB73}"/>
              </a:ext>
            </a:extLst>
          </p:cNvPr>
          <p:cNvSpPr>
            <a:spLocks noGrp="1"/>
          </p:cNvSpPr>
          <p:nvPr>
            <p:ph type="body" sz="quarter" idx="13" hasCustomPrompt="1"/>
          </p:nvPr>
        </p:nvSpPr>
        <p:spPr>
          <a:xfrm>
            <a:off x="4293196" y="5780754"/>
            <a:ext cx="2921992" cy="924510"/>
          </a:xfrm>
          <a:prstGeom prst="rect">
            <a:avLst/>
          </a:prstGeom>
        </p:spPr>
        <p:txBody>
          <a:bodyPr lIns="0" tIns="45720" rIns="0" bIns="45720">
            <a:noAutofit/>
          </a:bodyPr>
          <a:lstStyle>
            <a:lvl1pPr marL="0" indent="0">
              <a:lnSpc>
                <a:spcPct val="100000"/>
              </a:lnSpc>
              <a:spcBef>
                <a:spcPts val="0"/>
              </a:spcBef>
              <a:buFontTx/>
              <a:buNone/>
              <a:defRPr sz="1500" b="0" i="0">
                <a:solidFill>
                  <a:schemeClr val="bg1"/>
                </a:solidFill>
                <a:latin typeface="+mn-lt"/>
              </a:defRPr>
            </a:lvl1pPr>
            <a:lvl2pPr marL="342900" indent="0">
              <a:buFontTx/>
              <a:buNone/>
              <a:defRPr sz="875">
                <a:solidFill>
                  <a:schemeClr val="bg1">
                    <a:lumMod val="85000"/>
                  </a:schemeClr>
                </a:solidFill>
              </a:defRPr>
            </a:lvl2pPr>
            <a:lvl3pPr marL="685800" indent="0">
              <a:buFontTx/>
              <a:buNone/>
              <a:defRPr sz="875">
                <a:solidFill>
                  <a:schemeClr val="bg1">
                    <a:lumMod val="85000"/>
                  </a:schemeClr>
                </a:solidFill>
              </a:defRPr>
            </a:lvl3pPr>
            <a:lvl4pPr marL="1028700" indent="0">
              <a:buFontTx/>
              <a:buNone/>
              <a:defRPr sz="875">
                <a:solidFill>
                  <a:schemeClr val="bg1">
                    <a:lumMod val="85000"/>
                  </a:schemeClr>
                </a:solidFill>
              </a:defRPr>
            </a:lvl4pPr>
            <a:lvl5pPr marL="1371600" indent="0">
              <a:buFontTx/>
              <a:buNone/>
              <a:defRPr sz="875">
                <a:solidFill>
                  <a:schemeClr val="bg1">
                    <a:lumMod val="85000"/>
                  </a:schemeClr>
                </a:solidFill>
              </a:defRPr>
            </a:lvl5pPr>
          </a:lstStyle>
          <a:p>
            <a:pPr lvl="0"/>
            <a:r>
              <a:rPr lang="en-US" dirty="0"/>
              <a:t>Edit Presenter’s  Name</a:t>
            </a:r>
            <a:br>
              <a:rPr lang="en-US" dirty="0"/>
            </a:br>
            <a:r>
              <a:rPr lang="en-US" dirty="0"/>
              <a:t>Title</a:t>
            </a:r>
          </a:p>
          <a:p>
            <a:pPr lvl="0"/>
            <a:endParaRPr lang="en-US" dirty="0"/>
          </a:p>
        </p:txBody>
      </p:sp>
      <p:pic>
        <p:nvPicPr>
          <p:cNvPr id="16" name="Picture 15">
            <a:extLst>
              <a:ext uri="{FF2B5EF4-FFF2-40B4-BE49-F238E27FC236}">
                <a16:creationId xmlns:a16="http://schemas.microsoft.com/office/drawing/2014/main" id="{12318945-D375-D342-87F0-9EC7D4C869B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65094" y="4610507"/>
            <a:ext cx="621719" cy="670514"/>
          </a:xfrm>
          <a:prstGeom prst="rect">
            <a:avLst/>
          </a:prstGeom>
        </p:spPr>
      </p:pic>
      <p:sp>
        <p:nvSpPr>
          <p:cNvPr id="23" name="Text Placeholder 3"/>
          <p:cNvSpPr>
            <a:spLocks noGrp="1"/>
          </p:cNvSpPr>
          <p:nvPr>
            <p:ph type="body" sz="quarter" idx="15" hasCustomPrompt="1"/>
          </p:nvPr>
        </p:nvSpPr>
        <p:spPr>
          <a:xfrm>
            <a:off x="7585174" y="5780755"/>
            <a:ext cx="1261178" cy="351896"/>
          </a:xfrm>
          <a:prstGeom prst="rect">
            <a:avLst/>
          </a:prstGeom>
        </p:spPr>
        <p:txBody>
          <a:bodyPr lIns="0" tIns="45720" rIns="0" bIns="45720">
            <a:noAutofit/>
          </a:bodyPr>
          <a:lstStyle>
            <a:lvl1pPr marL="0" indent="0" algn="r">
              <a:buNone/>
              <a:defRPr sz="875">
                <a:solidFill>
                  <a:schemeClr val="bg1">
                    <a:lumMod val="65000"/>
                  </a:schemeClr>
                </a:solidFill>
              </a:defRPr>
            </a:lvl1pPr>
          </a:lstStyle>
          <a:p>
            <a:pPr lvl="0"/>
            <a:r>
              <a:rPr lang="en-US"/>
              <a:t>Date</a:t>
            </a:r>
            <a:endParaRPr lang="en-US" dirty="0"/>
          </a:p>
        </p:txBody>
      </p:sp>
      <p:pic>
        <p:nvPicPr>
          <p:cNvPr id="27" name="Picture 26">
            <a:extLst>
              <a:ext uri="{FF2B5EF4-FFF2-40B4-BE49-F238E27FC236}">
                <a16:creationId xmlns:a16="http://schemas.microsoft.com/office/drawing/2014/main" id="{E44CBB19-0800-D542-B8ED-C82C56C78EB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7045" y="4456648"/>
            <a:ext cx="415623" cy="564307"/>
          </a:xfrm>
          <a:prstGeom prst="rect">
            <a:avLst/>
          </a:prstGeom>
        </p:spPr>
      </p:pic>
    </p:spTree>
    <p:extLst>
      <p:ext uri="{BB962C8B-B14F-4D97-AF65-F5344CB8AC3E}">
        <p14:creationId xmlns:p14="http://schemas.microsoft.com/office/powerpoint/2010/main" val="323275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1_Title Slide Custom 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8434A85-602A-EC45-9394-C312ECFFEB39}"/>
              </a:ext>
            </a:extLst>
          </p:cNvPr>
          <p:cNvSpPr>
            <a:spLocks noGrp="1"/>
          </p:cNvSpPr>
          <p:nvPr>
            <p:ph type="pic" sz="quarter" idx="14" hasCustomPrompt="1"/>
          </p:nvPr>
        </p:nvSpPr>
        <p:spPr>
          <a:xfrm>
            <a:off x="1" y="1"/>
            <a:ext cx="2237014" cy="4247309"/>
          </a:xfrm>
          <a:prstGeom prst="rect">
            <a:avLst/>
          </a:prstGeom>
        </p:spPr>
        <p:txBody>
          <a:bodyPr>
            <a:normAutofit/>
          </a:bodyPr>
          <a:lstStyle>
            <a:lvl1pPr marL="0" indent="0">
              <a:buNone/>
              <a:defRPr sz="1500" baseline="0"/>
            </a:lvl1pPr>
          </a:lstStyle>
          <a:p>
            <a:r>
              <a:rPr lang="en-US" dirty="0"/>
              <a:t>Photo-collage title slide.</a:t>
            </a:r>
          </a:p>
          <a:p>
            <a:r>
              <a:rPr lang="en-US" dirty="0"/>
              <a:t>Insert/Drop Photo Here</a:t>
            </a:r>
          </a:p>
        </p:txBody>
      </p:sp>
      <p:sp>
        <p:nvSpPr>
          <p:cNvPr id="9" name="Rectangle 8">
            <a:extLst>
              <a:ext uri="{FF2B5EF4-FFF2-40B4-BE49-F238E27FC236}">
                <a16:creationId xmlns:a16="http://schemas.microsoft.com/office/drawing/2014/main" id="{D0729B2E-5AF5-644F-9E3B-742E6B6B419D}"/>
              </a:ext>
            </a:extLst>
          </p:cNvPr>
          <p:cNvSpPr/>
          <p:nvPr userDrawn="1"/>
        </p:nvSpPr>
        <p:spPr>
          <a:xfrm>
            <a:off x="0" y="4258235"/>
            <a:ext cx="9144000" cy="25997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350" dirty="0"/>
          </a:p>
        </p:txBody>
      </p:sp>
      <p:cxnSp>
        <p:nvCxnSpPr>
          <p:cNvPr id="10" name="Straight Connector 9">
            <a:extLst>
              <a:ext uri="{FF2B5EF4-FFF2-40B4-BE49-F238E27FC236}">
                <a16:creationId xmlns:a16="http://schemas.microsoft.com/office/drawing/2014/main" id="{35571382-D664-EA40-AC75-CE1529936BED}"/>
              </a:ext>
            </a:extLst>
          </p:cNvPr>
          <p:cNvCxnSpPr>
            <a:cxnSpLocks/>
          </p:cNvCxnSpPr>
          <p:nvPr userDrawn="1"/>
        </p:nvCxnSpPr>
        <p:spPr>
          <a:xfrm>
            <a:off x="357188" y="5571414"/>
            <a:ext cx="84296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7" name="Text Placeholder 3">
            <a:extLst>
              <a:ext uri="{FF2B5EF4-FFF2-40B4-BE49-F238E27FC236}">
                <a16:creationId xmlns:a16="http://schemas.microsoft.com/office/drawing/2014/main" id="{361EE770-5AE4-AA46-949E-56F9FAF8F1A9}"/>
              </a:ext>
            </a:extLst>
          </p:cNvPr>
          <p:cNvSpPr>
            <a:spLocks noGrp="1"/>
          </p:cNvSpPr>
          <p:nvPr>
            <p:ph type="body" sz="quarter" idx="10" hasCustomPrompt="1"/>
          </p:nvPr>
        </p:nvSpPr>
        <p:spPr>
          <a:xfrm>
            <a:off x="1060756" y="4258235"/>
            <a:ext cx="6155055" cy="723900"/>
          </a:xfrm>
          <a:prstGeom prst="rect">
            <a:avLst/>
          </a:prstGeom>
        </p:spPr>
        <p:txBody>
          <a:bodyPr lIns="0" tIns="45720" rIns="0" bIns="45720" anchor="b">
            <a:noAutofit/>
          </a:bodyPr>
          <a:lstStyle>
            <a:lvl1pPr marL="0" indent="0">
              <a:buFontTx/>
              <a:buNone/>
              <a:defRPr sz="1750" b="0" i="0">
                <a:solidFill>
                  <a:schemeClr val="bg1"/>
                </a:solidFill>
                <a:latin typeface="+mn-lt"/>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Click to Edit Title</a:t>
            </a:r>
          </a:p>
        </p:txBody>
      </p:sp>
      <p:sp>
        <p:nvSpPr>
          <p:cNvPr id="18" name="Text Placeholder 3">
            <a:extLst>
              <a:ext uri="{FF2B5EF4-FFF2-40B4-BE49-F238E27FC236}">
                <a16:creationId xmlns:a16="http://schemas.microsoft.com/office/drawing/2014/main" id="{CEB0FEBF-AC86-E74E-BFEE-475F60781440}"/>
              </a:ext>
            </a:extLst>
          </p:cNvPr>
          <p:cNvSpPr>
            <a:spLocks noGrp="1"/>
          </p:cNvSpPr>
          <p:nvPr>
            <p:ph type="body" sz="quarter" idx="12" hasCustomPrompt="1"/>
          </p:nvPr>
        </p:nvSpPr>
        <p:spPr>
          <a:xfrm>
            <a:off x="1060756" y="5133044"/>
            <a:ext cx="6154431" cy="385716"/>
          </a:xfrm>
          <a:prstGeom prst="rect">
            <a:avLst/>
          </a:prstGeom>
        </p:spPr>
        <p:txBody>
          <a:bodyPr lIns="0" tIns="45720" rIns="0" bIns="45720" anchor="t">
            <a:noAutofit/>
          </a:bodyPr>
          <a:lstStyle>
            <a:lvl1pPr marL="0" indent="0">
              <a:buFontTx/>
              <a:buNone/>
              <a:defRPr sz="1500" b="1" i="0">
                <a:solidFill>
                  <a:schemeClr val="bg1"/>
                </a:solidFill>
                <a:latin typeface="DM Sans" charset="0"/>
                <a:ea typeface="DM Sans" charset="0"/>
                <a:cs typeface="DM Sans"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Client Company Name Here</a:t>
            </a:r>
          </a:p>
        </p:txBody>
      </p:sp>
      <p:sp>
        <p:nvSpPr>
          <p:cNvPr id="19" name="Text Placeholder 2">
            <a:extLst>
              <a:ext uri="{FF2B5EF4-FFF2-40B4-BE49-F238E27FC236}">
                <a16:creationId xmlns:a16="http://schemas.microsoft.com/office/drawing/2014/main" id="{02874FE7-C26A-3546-A230-474A28F89E01}"/>
              </a:ext>
            </a:extLst>
          </p:cNvPr>
          <p:cNvSpPr>
            <a:spLocks noGrp="1"/>
          </p:cNvSpPr>
          <p:nvPr>
            <p:ph type="body" sz="quarter" idx="11" hasCustomPrompt="1"/>
          </p:nvPr>
        </p:nvSpPr>
        <p:spPr>
          <a:xfrm>
            <a:off x="1060756" y="5780754"/>
            <a:ext cx="2921992" cy="924510"/>
          </a:xfrm>
          <a:prstGeom prst="rect">
            <a:avLst/>
          </a:prstGeom>
        </p:spPr>
        <p:txBody>
          <a:bodyPr lIns="0" tIns="45720" rIns="0" bIns="45720">
            <a:noAutofit/>
          </a:bodyPr>
          <a:lstStyle>
            <a:lvl1pPr marL="0" indent="0">
              <a:lnSpc>
                <a:spcPct val="100000"/>
              </a:lnSpc>
              <a:spcBef>
                <a:spcPts val="0"/>
              </a:spcBef>
              <a:buFontTx/>
              <a:buNone/>
              <a:defRPr sz="1500" b="0" i="0">
                <a:solidFill>
                  <a:schemeClr val="bg1"/>
                </a:solidFill>
                <a:latin typeface="+mn-lt"/>
              </a:defRPr>
            </a:lvl1pPr>
            <a:lvl2pPr marL="342900" indent="0">
              <a:buFontTx/>
              <a:buNone/>
              <a:defRPr sz="875">
                <a:solidFill>
                  <a:schemeClr val="bg1">
                    <a:lumMod val="85000"/>
                  </a:schemeClr>
                </a:solidFill>
              </a:defRPr>
            </a:lvl2pPr>
            <a:lvl3pPr marL="685800" indent="0">
              <a:buFontTx/>
              <a:buNone/>
              <a:defRPr sz="875">
                <a:solidFill>
                  <a:schemeClr val="bg1">
                    <a:lumMod val="85000"/>
                  </a:schemeClr>
                </a:solidFill>
              </a:defRPr>
            </a:lvl3pPr>
            <a:lvl4pPr marL="1028700" indent="0">
              <a:buFontTx/>
              <a:buNone/>
              <a:defRPr sz="875">
                <a:solidFill>
                  <a:schemeClr val="bg1">
                    <a:lumMod val="85000"/>
                  </a:schemeClr>
                </a:solidFill>
              </a:defRPr>
            </a:lvl4pPr>
            <a:lvl5pPr marL="1371600" indent="0">
              <a:buFontTx/>
              <a:buNone/>
              <a:defRPr sz="875">
                <a:solidFill>
                  <a:schemeClr val="bg1">
                    <a:lumMod val="85000"/>
                  </a:schemeClr>
                </a:solidFill>
              </a:defRPr>
            </a:lvl5pPr>
          </a:lstStyle>
          <a:p>
            <a:pPr lvl="0"/>
            <a:r>
              <a:rPr lang="en-US" dirty="0"/>
              <a:t>Edit Presenter’s  Name</a:t>
            </a:r>
            <a:br>
              <a:rPr lang="en-US" dirty="0"/>
            </a:br>
            <a:r>
              <a:rPr lang="en-US" dirty="0"/>
              <a:t>Title</a:t>
            </a:r>
          </a:p>
          <a:p>
            <a:pPr lvl="0"/>
            <a:endParaRPr lang="en-US" dirty="0"/>
          </a:p>
        </p:txBody>
      </p:sp>
      <p:sp>
        <p:nvSpPr>
          <p:cNvPr id="20" name="Text Placeholder 2">
            <a:extLst>
              <a:ext uri="{FF2B5EF4-FFF2-40B4-BE49-F238E27FC236}">
                <a16:creationId xmlns:a16="http://schemas.microsoft.com/office/drawing/2014/main" id="{F8C9024F-904A-1342-ABF0-450FF7C0EB73}"/>
              </a:ext>
            </a:extLst>
          </p:cNvPr>
          <p:cNvSpPr>
            <a:spLocks noGrp="1"/>
          </p:cNvSpPr>
          <p:nvPr>
            <p:ph type="body" sz="quarter" idx="13" hasCustomPrompt="1"/>
          </p:nvPr>
        </p:nvSpPr>
        <p:spPr>
          <a:xfrm>
            <a:off x="4293196" y="5780754"/>
            <a:ext cx="2921992" cy="924510"/>
          </a:xfrm>
          <a:prstGeom prst="rect">
            <a:avLst/>
          </a:prstGeom>
        </p:spPr>
        <p:txBody>
          <a:bodyPr lIns="0" tIns="45720" rIns="0" bIns="45720">
            <a:noAutofit/>
          </a:bodyPr>
          <a:lstStyle>
            <a:lvl1pPr marL="0" indent="0">
              <a:lnSpc>
                <a:spcPct val="100000"/>
              </a:lnSpc>
              <a:spcBef>
                <a:spcPts val="0"/>
              </a:spcBef>
              <a:buFontTx/>
              <a:buNone/>
              <a:defRPr sz="1500" b="0" i="0">
                <a:solidFill>
                  <a:schemeClr val="bg1"/>
                </a:solidFill>
                <a:latin typeface="+mn-lt"/>
              </a:defRPr>
            </a:lvl1pPr>
            <a:lvl2pPr marL="342900" indent="0">
              <a:buFontTx/>
              <a:buNone/>
              <a:defRPr sz="875">
                <a:solidFill>
                  <a:schemeClr val="bg1">
                    <a:lumMod val="85000"/>
                  </a:schemeClr>
                </a:solidFill>
              </a:defRPr>
            </a:lvl2pPr>
            <a:lvl3pPr marL="685800" indent="0">
              <a:buFontTx/>
              <a:buNone/>
              <a:defRPr sz="875">
                <a:solidFill>
                  <a:schemeClr val="bg1">
                    <a:lumMod val="85000"/>
                  </a:schemeClr>
                </a:solidFill>
              </a:defRPr>
            </a:lvl3pPr>
            <a:lvl4pPr marL="1028700" indent="0">
              <a:buFontTx/>
              <a:buNone/>
              <a:defRPr sz="875">
                <a:solidFill>
                  <a:schemeClr val="bg1">
                    <a:lumMod val="85000"/>
                  </a:schemeClr>
                </a:solidFill>
              </a:defRPr>
            </a:lvl4pPr>
            <a:lvl5pPr marL="1371600" indent="0">
              <a:buFontTx/>
              <a:buNone/>
              <a:defRPr sz="875">
                <a:solidFill>
                  <a:schemeClr val="bg1">
                    <a:lumMod val="85000"/>
                  </a:schemeClr>
                </a:solidFill>
              </a:defRPr>
            </a:lvl5pPr>
          </a:lstStyle>
          <a:p>
            <a:pPr lvl="0"/>
            <a:r>
              <a:rPr lang="en-US" dirty="0"/>
              <a:t>Edit Presenter’s  Name</a:t>
            </a:r>
            <a:br>
              <a:rPr lang="en-US" dirty="0"/>
            </a:br>
            <a:r>
              <a:rPr lang="en-US" dirty="0"/>
              <a:t>Title</a:t>
            </a:r>
          </a:p>
          <a:p>
            <a:pPr lvl="0"/>
            <a:endParaRPr lang="en-US" dirty="0"/>
          </a:p>
        </p:txBody>
      </p:sp>
      <p:pic>
        <p:nvPicPr>
          <p:cNvPr id="16" name="Picture 15">
            <a:extLst>
              <a:ext uri="{FF2B5EF4-FFF2-40B4-BE49-F238E27FC236}">
                <a16:creationId xmlns:a16="http://schemas.microsoft.com/office/drawing/2014/main" id="{12318945-D375-D342-87F0-9EC7D4C869B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65094" y="4610507"/>
            <a:ext cx="621719" cy="670514"/>
          </a:xfrm>
          <a:prstGeom prst="rect">
            <a:avLst/>
          </a:prstGeom>
        </p:spPr>
      </p:pic>
      <p:sp>
        <p:nvSpPr>
          <p:cNvPr id="23" name="Text Placeholder 3"/>
          <p:cNvSpPr>
            <a:spLocks noGrp="1"/>
          </p:cNvSpPr>
          <p:nvPr>
            <p:ph type="body" sz="quarter" idx="15" hasCustomPrompt="1"/>
          </p:nvPr>
        </p:nvSpPr>
        <p:spPr>
          <a:xfrm>
            <a:off x="7585174" y="5780755"/>
            <a:ext cx="1261178" cy="351896"/>
          </a:xfrm>
          <a:prstGeom prst="rect">
            <a:avLst/>
          </a:prstGeom>
        </p:spPr>
        <p:txBody>
          <a:bodyPr lIns="0" tIns="45720" rIns="0" bIns="45720">
            <a:noAutofit/>
          </a:bodyPr>
          <a:lstStyle>
            <a:lvl1pPr marL="0" indent="0" algn="r">
              <a:buNone/>
              <a:defRPr sz="875">
                <a:solidFill>
                  <a:schemeClr val="bg1">
                    <a:lumMod val="65000"/>
                  </a:schemeClr>
                </a:solidFill>
              </a:defRPr>
            </a:lvl1pPr>
          </a:lstStyle>
          <a:p>
            <a:pPr lvl="0"/>
            <a:r>
              <a:rPr lang="en-US"/>
              <a:t>Date</a:t>
            </a:r>
            <a:endParaRPr lang="en-US" dirty="0"/>
          </a:p>
        </p:txBody>
      </p:sp>
      <p:pic>
        <p:nvPicPr>
          <p:cNvPr id="27" name="Picture 26">
            <a:extLst>
              <a:ext uri="{FF2B5EF4-FFF2-40B4-BE49-F238E27FC236}">
                <a16:creationId xmlns:a16="http://schemas.microsoft.com/office/drawing/2014/main" id="{E44CBB19-0800-D542-B8ED-C82C56C78EB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7045" y="4456648"/>
            <a:ext cx="415623" cy="564307"/>
          </a:xfrm>
          <a:prstGeom prst="rect">
            <a:avLst/>
          </a:prstGeom>
        </p:spPr>
      </p:pic>
      <p:sp>
        <p:nvSpPr>
          <p:cNvPr id="21" name="Picture Placeholder 2">
            <a:extLst>
              <a:ext uri="{FF2B5EF4-FFF2-40B4-BE49-F238E27FC236}">
                <a16:creationId xmlns:a16="http://schemas.microsoft.com/office/drawing/2014/main" id="{7CE44C47-238B-6F46-AB13-7C9946CBBECA}"/>
              </a:ext>
            </a:extLst>
          </p:cNvPr>
          <p:cNvSpPr>
            <a:spLocks noGrp="1"/>
          </p:cNvSpPr>
          <p:nvPr>
            <p:ph type="pic" sz="quarter" idx="16" hasCustomPrompt="1"/>
          </p:nvPr>
        </p:nvSpPr>
        <p:spPr>
          <a:xfrm>
            <a:off x="2237015" y="5463"/>
            <a:ext cx="4669971" cy="2142652"/>
          </a:xfrm>
          <a:prstGeom prst="rect">
            <a:avLst/>
          </a:prstGeom>
        </p:spPr>
        <p:txBody>
          <a:bodyPr>
            <a:normAutofit/>
          </a:bodyPr>
          <a:lstStyle>
            <a:lvl1pPr marL="0" indent="0">
              <a:buNone/>
              <a:defRPr sz="1500" baseline="0"/>
            </a:lvl1pPr>
          </a:lstStyle>
          <a:p>
            <a:r>
              <a:rPr lang="en-US" dirty="0"/>
              <a:t>Photo-collage title slide. Insert/Drop Photo Here</a:t>
            </a:r>
          </a:p>
        </p:txBody>
      </p:sp>
      <p:sp>
        <p:nvSpPr>
          <p:cNvPr id="22" name="Picture Placeholder 2">
            <a:extLst>
              <a:ext uri="{FF2B5EF4-FFF2-40B4-BE49-F238E27FC236}">
                <a16:creationId xmlns:a16="http://schemas.microsoft.com/office/drawing/2014/main" id="{03DC521D-68D5-1C47-BF94-04B6EE1B4B9E}"/>
              </a:ext>
            </a:extLst>
          </p:cNvPr>
          <p:cNvSpPr>
            <a:spLocks noGrp="1"/>
          </p:cNvSpPr>
          <p:nvPr>
            <p:ph type="pic" sz="quarter" idx="17" hasCustomPrompt="1"/>
          </p:nvPr>
        </p:nvSpPr>
        <p:spPr>
          <a:xfrm>
            <a:off x="6906986" y="5462"/>
            <a:ext cx="2237014" cy="4247309"/>
          </a:xfrm>
          <a:prstGeom prst="rect">
            <a:avLst/>
          </a:prstGeom>
        </p:spPr>
        <p:txBody>
          <a:bodyPr>
            <a:normAutofit/>
          </a:bodyPr>
          <a:lstStyle>
            <a:lvl1pPr marL="0" indent="0">
              <a:buNone/>
              <a:defRPr sz="1500" baseline="0"/>
            </a:lvl1pPr>
          </a:lstStyle>
          <a:p>
            <a:r>
              <a:rPr lang="en-US" dirty="0"/>
              <a:t>Photo-collage title slide.</a:t>
            </a:r>
          </a:p>
          <a:p>
            <a:r>
              <a:rPr lang="en-US" dirty="0"/>
              <a:t>Insert/Drop Photo Here</a:t>
            </a:r>
          </a:p>
        </p:txBody>
      </p:sp>
      <p:sp>
        <p:nvSpPr>
          <p:cNvPr id="24" name="Picture Placeholder 2">
            <a:extLst>
              <a:ext uri="{FF2B5EF4-FFF2-40B4-BE49-F238E27FC236}">
                <a16:creationId xmlns:a16="http://schemas.microsoft.com/office/drawing/2014/main" id="{A038C200-DF86-9E4F-A18D-6D13B7175238}"/>
              </a:ext>
            </a:extLst>
          </p:cNvPr>
          <p:cNvSpPr>
            <a:spLocks noGrp="1"/>
          </p:cNvSpPr>
          <p:nvPr>
            <p:ph type="pic" sz="quarter" idx="18" hasCustomPrompt="1"/>
          </p:nvPr>
        </p:nvSpPr>
        <p:spPr>
          <a:xfrm>
            <a:off x="2237015" y="2157313"/>
            <a:ext cx="4669971" cy="2095458"/>
          </a:xfrm>
          <a:prstGeom prst="rect">
            <a:avLst/>
          </a:prstGeom>
        </p:spPr>
        <p:txBody>
          <a:bodyPr>
            <a:normAutofit/>
          </a:bodyPr>
          <a:lstStyle>
            <a:lvl1pPr marL="0" indent="0">
              <a:buNone/>
              <a:defRPr sz="1500" baseline="0"/>
            </a:lvl1pPr>
          </a:lstStyle>
          <a:p>
            <a:r>
              <a:rPr lang="en-US" dirty="0"/>
              <a:t>Photo-collage title slide. Insert/Drop Photo Here</a:t>
            </a:r>
          </a:p>
        </p:txBody>
      </p:sp>
    </p:spTree>
    <p:extLst>
      <p:ext uri="{BB962C8B-B14F-4D97-AF65-F5344CB8AC3E}">
        <p14:creationId xmlns:p14="http://schemas.microsoft.com/office/powerpoint/2010/main" val="199107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itle Slide Photo 1">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0"/>
            <a:ext cx="9144000" cy="6858000"/>
          </a:xfrm>
          <a:prstGeom prst="rect">
            <a:avLst/>
          </a:prstGeom>
        </p:spPr>
      </p:pic>
      <p:sp>
        <p:nvSpPr>
          <p:cNvPr id="22" name="Rectangle 21">
            <a:extLst>
              <a:ext uri="{FF2B5EF4-FFF2-40B4-BE49-F238E27FC236}">
                <a16:creationId xmlns:a16="http://schemas.microsoft.com/office/drawing/2014/main" id="{11A0A7F5-1412-7E47-A021-6362E8FB550B}"/>
              </a:ext>
            </a:extLst>
          </p:cNvPr>
          <p:cNvSpPr/>
          <p:nvPr userDrawn="1"/>
        </p:nvSpPr>
        <p:spPr>
          <a:xfrm>
            <a:off x="0" y="4258235"/>
            <a:ext cx="9144000" cy="2599765"/>
          </a:xfrm>
          <a:prstGeom prst="rect">
            <a:avLst/>
          </a:prstGeom>
          <a:solidFill>
            <a:schemeClr val="tx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0" dirty="0"/>
          </a:p>
        </p:txBody>
      </p:sp>
      <p:cxnSp>
        <p:nvCxnSpPr>
          <p:cNvPr id="23" name="Straight Connector 22">
            <a:extLst>
              <a:ext uri="{FF2B5EF4-FFF2-40B4-BE49-F238E27FC236}">
                <a16:creationId xmlns:a16="http://schemas.microsoft.com/office/drawing/2014/main" id="{009612DB-CD95-2344-9229-26B2E05F4B9B}"/>
              </a:ext>
            </a:extLst>
          </p:cNvPr>
          <p:cNvCxnSpPr>
            <a:cxnSpLocks/>
          </p:cNvCxnSpPr>
          <p:nvPr userDrawn="1"/>
        </p:nvCxnSpPr>
        <p:spPr>
          <a:xfrm>
            <a:off x="357188" y="5571414"/>
            <a:ext cx="84296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0" name="Text Placeholder 3">
            <a:extLst>
              <a:ext uri="{FF2B5EF4-FFF2-40B4-BE49-F238E27FC236}">
                <a16:creationId xmlns:a16="http://schemas.microsoft.com/office/drawing/2014/main" id="{577C2A6B-845E-034D-AE6B-3139424BD13D}"/>
              </a:ext>
            </a:extLst>
          </p:cNvPr>
          <p:cNvSpPr>
            <a:spLocks noGrp="1"/>
          </p:cNvSpPr>
          <p:nvPr>
            <p:ph type="body" sz="quarter" idx="10" hasCustomPrompt="1"/>
          </p:nvPr>
        </p:nvSpPr>
        <p:spPr>
          <a:xfrm>
            <a:off x="1060756" y="4258235"/>
            <a:ext cx="6154431" cy="722073"/>
          </a:xfrm>
          <a:prstGeom prst="rect">
            <a:avLst/>
          </a:prstGeom>
        </p:spPr>
        <p:txBody>
          <a:bodyPr lIns="0" tIns="45720" rIns="0" bIns="45720" anchor="b">
            <a:noAutofit/>
          </a:bodyPr>
          <a:lstStyle>
            <a:lvl1pPr marL="0" indent="0">
              <a:lnSpc>
                <a:spcPct val="110000"/>
              </a:lnSpc>
              <a:buFontTx/>
              <a:buNone/>
              <a:defRPr sz="1750" b="0" i="0">
                <a:solidFill>
                  <a:schemeClr val="bg1"/>
                </a:solidFill>
                <a:latin typeface="DM Sans Medium" charset="0"/>
                <a:ea typeface="DM Sans Medium" charset="0"/>
                <a:cs typeface="DM Sans Medium"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Click to Edit Title</a:t>
            </a:r>
          </a:p>
        </p:txBody>
      </p:sp>
      <p:sp>
        <p:nvSpPr>
          <p:cNvPr id="32" name="Text Placeholder 3">
            <a:extLst>
              <a:ext uri="{FF2B5EF4-FFF2-40B4-BE49-F238E27FC236}">
                <a16:creationId xmlns:a16="http://schemas.microsoft.com/office/drawing/2014/main" id="{C3B74BB4-5627-9D47-ACB0-FA29499EDA0D}"/>
              </a:ext>
            </a:extLst>
          </p:cNvPr>
          <p:cNvSpPr>
            <a:spLocks noGrp="1"/>
          </p:cNvSpPr>
          <p:nvPr>
            <p:ph type="body" sz="quarter" idx="12" hasCustomPrompt="1"/>
          </p:nvPr>
        </p:nvSpPr>
        <p:spPr>
          <a:xfrm>
            <a:off x="1060756" y="5133044"/>
            <a:ext cx="6154431" cy="385716"/>
          </a:xfrm>
          <a:prstGeom prst="rect">
            <a:avLst/>
          </a:prstGeom>
        </p:spPr>
        <p:txBody>
          <a:bodyPr lIns="0" tIns="45720" rIns="0" bIns="45720" anchor="t">
            <a:noAutofit/>
          </a:bodyPr>
          <a:lstStyle>
            <a:lvl1pPr marL="0" indent="0">
              <a:lnSpc>
                <a:spcPct val="110000"/>
              </a:lnSpc>
              <a:buFontTx/>
              <a:buNone/>
              <a:defRPr sz="1500" b="1" i="0">
                <a:solidFill>
                  <a:schemeClr val="bg1"/>
                </a:solidFill>
                <a:latin typeface="DM Sans" pitchFamily="2" charset="77"/>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Client Company Name Here</a:t>
            </a:r>
          </a:p>
        </p:txBody>
      </p:sp>
      <p:sp>
        <p:nvSpPr>
          <p:cNvPr id="33" name="Text Placeholder 2">
            <a:extLst>
              <a:ext uri="{FF2B5EF4-FFF2-40B4-BE49-F238E27FC236}">
                <a16:creationId xmlns:a16="http://schemas.microsoft.com/office/drawing/2014/main" id="{8689173E-19A2-614B-838A-6992D777B57F}"/>
              </a:ext>
            </a:extLst>
          </p:cNvPr>
          <p:cNvSpPr>
            <a:spLocks noGrp="1"/>
          </p:cNvSpPr>
          <p:nvPr>
            <p:ph type="body" sz="quarter" idx="11" hasCustomPrompt="1"/>
          </p:nvPr>
        </p:nvSpPr>
        <p:spPr>
          <a:xfrm>
            <a:off x="1060756" y="5780754"/>
            <a:ext cx="2921992" cy="924510"/>
          </a:xfrm>
          <a:prstGeom prst="rect">
            <a:avLst/>
          </a:prstGeom>
        </p:spPr>
        <p:txBody>
          <a:bodyPr lIns="0" tIns="45720" rIns="0" bIns="45720">
            <a:noAutofit/>
          </a:bodyPr>
          <a:lstStyle>
            <a:lvl1pPr marL="0" indent="0">
              <a:lnSpc>
                <a:spcPct val="100000"/>
              </a:lnSpc>
              <a:spcBef>
                <a:spcPts val="0"/>
              </a:spcBef>
              <a:buFontTx/>
              <a:buNone/>
              <a:defRPr sz="1500" b="0" i="0">
                <a:solidFill>
                  <a:schemeClr val="bg1"/>
                </a:solidFill>
                <a:latin typeface="DM Sans Medium" pitchFamily="2" charset="77"/>
              </a:defRPr>
            </a:lvl1pPr>
            <a:lvl2pPr marL="342900" indent="0">
              <a:buFontTx/>
              <a:buNone/>
              <a:defRPr sz="875">
                <a:solidFill>
                  <a:schemeClr val="bg1">
                    <a:lumMod val="85000"/>
                  </a:schemeClr>
                </a:solidFill>
              </a:defRPr>
            </a:lvl2pPr>
            <a:lvl3pPr marL="685800" indent="0">
              <a:buFontTx/>
              <a:buNone/>
              <a:defRPr sz="875">
                <a:solidFill>
                  <a:schemeClr val="bg1">
                    <a:lumMod val="85000"/>
                  </a:schemeClr>
                </a:solidFill>
              </a:defRPr>
            </a:lvl3pPr>
            <a:lvl4pPr marL="1028700" indent="0">
              <a:buFontTx/>
              <a:buNone/>
              <a:defRPr sz="875">
                <a:solidFill>
                  <a:schemeClr val="bg1">
                    <a:lumMod val="85000"/>
                  </a:schemeClr>
                </a:solidFill>
              </a:defRPr>
            </a:lvl4pPr>
            <a:lvl5pPr marL="1371600" indent="0">
              <a:buFontTx/>
              <a:buNone/>
              <a:defRPr sz="875">
                <a:solidFill>
                  <a:schemeClr val="bg1">
                    <a:lumMod val="85000"/>
                  </a:schemeClr>
                </a:solidFill>
              </a:defRPr>
            </a:lvl5pPr>
          </a:lstStyle>
          <a:p>
            <a:pPr lvl="0"/>
            <a:r>
              <a:rPr lang="en-US" dirty="0"/>
              <a:t>Edit Presenter’s  Name</a:t>
            </a:r>
            <a:br>
              <a:rPr lang="en-US" dirty="0"/>
            </a:br>
            <a:r>
              <a:rPr lang="en-US" dirty="0"/>
              <a:t>Title</a:t>
            </a:r>
          </a:p>
          <a:p>
            <a:pPr lvl="0"/>
            <a:endParaRPr lang="en-US" dirty="0"/>
          </a:p>
        </p:txBody>
      </p:sp>
      <p:sp>
        <p:nvSpPr>
          <p:cNvPr id="34" name="Text Placeholder 2">
            <a:extLst>
              <a:ext uri="{FF2B5EF4-FFF2-40B4-BE49-F238E27FC236}">
                <a16:creationId xmlns:a16="http://schemas.microsoft.com/office/drawing/2014/main" id="{228864AF-A465-0947-8F00-3B7F7E9D0938}"/>
              </a:ext>
            </a:extLst>
          </p:cNvPr>
          <p:cNvSpPr>
            <a:spLocks noGrp="1"/>
          </p:cNvSpPr>
          <p:nvPr>
            <p:ph type="body" sz="quarter" idx="13" hasCustomPrompt="1"/>
          </p:nvPr>
        </p:nvSpPr>
        <p:spPr>
          <a:xfrm>
            <a:off x="4293196" y="5780754"/>
            <a:ext cx="2921992" cy="924510"/>
          </a:xfrm>
          <a:prstGeom prst="rect">
            <a:avLst/>
          </a:prstGeom>
        </p:spPr>
        <p:txBody>
          <a:bodyPr lIns="0" tIns="45720" rIns="0" bIns="45720">
            <a:noAutofit/>
          </a:bodyPr>
          <a:lstStyle>
            <a:lvl1pPr marL="0" indent="0">
              <a:lnSpc>
                <a:spcPct val="100000"/>
              </a:lnSpc>
              <a:spcBef>
                <a:spcPts val="0"/>
              </a:spcBef>
              <a:buFontTx/>
              <a:buNone/>
              <a:defRPr sz="1500" b="0" i="0">
                <a:solidFill>
                  <a:schemeClr val="bg1"/>
                </a:solidFill>
                <a:latin typeface="DM Sans Medium" pitchFamily="2" charset="77"/>
              </a:defRPr>
            </a:lvl1pPr>
            <a:lvl2pPr marL="342900" indent="0">
              <a:buFontTx/>
              <a:buNone/>
              <a:defRPr sz="875">
                <a:solidFill>
                  <a:schemeClr val="bg1">
                    <a:lumMod val="85000"/>
                  </a:schemeClr>
                </a:solidFill>
              </a:defRPr>
            </a:lvl2pPr>
            <a:lvl3pPr marL="685800" indent="0">
              <a:buFontTx/>
              <a:buNone/>
              <a:defRPr sz="875">
                <a:solidFill>
                  <a:schemeClr val="bg1">
                    <a:lumMod val="85000"/>
                  </a:schemeClr>
                </a:solidFill>
              </a:defRPr>
            </a:lvl3pPr>
            <a:lvl4pPr marL="1028700" indent="0">
              <a:buFontTx/>
              <a:buNone/>
              <a:defRPr sz="875">
                <a:solidFill>
                  <a:schemeClr val="bg1">
                    <a:lumMod val="85000"/>
                  </a:schemeClr>
                </a:solidFill>
              </a:defRPr>
            </a:lvl4pPr>
            <a:lvl5pPr marL="1371600" indent="0">
              <a:buFontTx/>
              <a:buNone/>
              <a:defRPr sz="875">
                <a:solidFill>
                  <a:schemeClr val="bg1">
                    <a:lumMod val="85000"/>
                  </a:schemeClr>
                </a:solidFill>
              </a:defRPr>
            </a:lvl5pPr>
          </a:lstStyle>
          <a:p>
            <a:pPr lvl="0"/>
            <a:r>
              <a:rPr lang="en-US" dirty="0"/>
              <a:t>Edit Presenter’s  Name</a:t>
            </a:r>
            <a:br>
              <a:rPr lang="en-US" dirty="0"/>
            </a:br>
            <a:r>
              <a:rPr lang="en-US" dirty="0"/>
              <a:t>Title</a:t>
            </a:r>
          </a:p>
          <a:p>
            <a:pPr lvl="0"/>
            <a:endParaRPr lang="en-US" dirty="0"/>
          </a:p>
        </p:txBody>
      </p:sp>
      <p:grpSp>
        <p:nvGrpSpPr>
          <p:cNvPr id="31" name="Group 30"/>
          <p:cNvGrpSpPr/>
          <p:nvPr userDrawn="1"/>
        </p:nvGrpSpPr>
        <p:grpSpPr>
          <a:xfrm>
            <a:off x="7283870" y="300009"/>
            <a:ext cx="1620916" cy="2201091"/>
            <a:chOff x="11654191" y="360010"/>
            <a:chExt cx="2593465" cy="2641309"/>
          </a:xfrm>
        </p:grpSpPr>
        <p:pic>
          <p:nvPicPr>
            <p:cNvPr id="37" name="Picture 36">
              <a:extLst>
                <a:ext uri="{FF2B5EF4-FFF2-40B4-BE49-F238E27FC236}">
                  <a16:creationId xmlns:a16="http://schemas.microsoft.com/office/drawing/2014/main" id="{D369107D-1E21-9349-8D05-3B4DCBA37E2C}"/>
                </a:ext>
              </a:extLst>
            </p:cNvPr>
            <p:cNvPicPr>
              <a:picLocks noChangeAspect="1"/>
            </p:cNvPicPr>
            <p:nvPr userDrawn="1"/>
          </p:nvPicPr>
          <p:blipFill>
            <a:blip r:embed="rId3" cstate="print">
              <a:alphaModFix amt="60000"/>
              <a:extLst>
                <a:ext uri="{28A0092B-C50C-407E-A947-70E740481C1C}">
                  <a14:useLocalDpi xmlns:a14="http://schemas.microsoft.com/office/drawing/2010/main" val="0"/>
                </a:ext>
              </a:extLst>
            </a:blip>
            <a:stretch>
              <a:fillRect/>
            </a:stretch>
          </p:blipFill>
          <p:spPr>
            <a:xfrm rot="18900000">
              <a:off x="13149010" y="360010"/>
              <a:ext cx="1098646" cy="1118754"/>
            </a:xfrm>
            <a:prstGeom prst="rect">
              <a:avLst/>
            </a:prstGeom>
          </p:spPr>
        </p:pic>
        <p:pic>
          <p:nvPicPr>
            <p:cNvPr id="38" name="Picture 37">
              <a:extLst>
                <a:ext uri="{FF2B5EF4-FFF2-40B4-BE49-F238E27FC236}">
                  <a16:creationId xmlns:a16="http://schemas.microsoft.com/office/drawing/2014/main" id="{D4126599-9480-6A41-851B-9EBDA0C87EA9}"/>
                </a:ext>
              </a:extLst>
            </p:cNvPr>
            <p:cNvPicPr>
              <a:picLocks noChangeAspect="1"/>
            </p:cNvPicPr>
            <p:nvPr userDrawn="1"/>
          </p:nvPicPr>
          <p:blipFill>
            <a:blip r:embed="rId3" cstate="print">
              <a:alphaModFix amt="60000"/>
              <a:extLst>
                <a:ext uri="{28A0092B-C50C-407E-A947-70E740481C1C}">
                  <a14:useLocalDpi xmlns:a14="http://schemas.microsoft.com/office/drawing/2010/main" val="0"/>
                </a:ext>
              </a:extLst>
            </a:blip>
            <a:stretch>
              <a:fillRect/>
            </a:stretch>
          </p:blipFill>
          <p:spPr>
            <a:xfrm rot="18900000">
              <a:off x="11654191" y="360010"/>
              <a:ext cx="1098646" cy="1118754"/>
            </a:xfrm>
            <a:prstGeom prst="rect">
              <a:avLst/>
            </a:prstGeom>
          </p:spPr>
        </p:pic>
        <p:pic>
          <p:nvPicPr>
            <p:cNvPr id="39" name="Picture 38">
              <a:extLst>
                <a:ext uri="{FF2B5EF4-FFF2-40B4-BE49-F238E27FC236}">
                  <a16:creationId xmlns:a16="http://schemas.microsoft.com/office/drawing/2014/main" id="{573BBD18-CB37-6246-89EA-FF49361470E1}"/>
                </a:ext>
              </a:extLst>
            </p:cNvPr>
            <p:cNvPicPr>
              <a:picLocks noChangeAspect="1"/>
            </p:cNvPicPr>
            <p:nvPr userDrawn="1"/>
          </p:nvPicPr>
          <p:blipFill>
            <a:blip r:embed="rId3" cstate="print">
              <a:alphaModFix amt="60000"/>
              <a:extLst>
                <a:ext uri="{28A0092B-C50C-407E-A947-70E740481C1C}">
                  <a14:useLocalDpi xmlns:a14="http://schemas.microsoft.com/office/drawing/2010/main" val="0"/>
                </a:ext>
              </a:extLst>
            </a:blip>
            <a:stretch>
              <a:fillRect/>
            </a:stretch>
          </p:blipFill>
          <p:spPr>
            <a:xfrm rot="18900000">
              <a:off x="13149010" y="1882565"/>
              <a:ext cx="1098646" cy="1118754"/>
            </a:xfrm>
            <a:prstGeom prst="rect">
              <a:avLst/>
            </a:prstGeom>
          </p:spPr>
        </p:pic>
        <p:pic>
          <p:nvPicPr>
            <p:cNvPr id="40" name="Picture 39">
              <a:extLst>
                <a:ext uri="{FF2B5EF4-FFF2-40B4-BE49-F238E27FC236}">
                  <a16:creationId xmlns:a16="http://schemas.microsoft.com/office/drawing/2014/main" id="{2F025A6F-A98F-2543-85C7-FE14ADC54498}"/>
                </a:ext>
              </a:extLst>
            </p:cNvPr>
            <p:cNvPicPr>
              <a:picLocks noChangeAspect="1"/>
            </p:cNvPicPr>
            <p:nvPr userDrawn="1"/>
          </p:nvPicPr>
          <p:blipFill>
            <a:blip r:embed="rId3" cstate="print">
              <a:alphaModFix amt="60000"/>
              <a:extLst>
                <a:ext uri="{28A0092B-C50C-407E-A947-70E740481C1C}">
                  <a14:useLocalDpi xmlns:a14="http://schemas.microsoft.com/office/drawing/2010/main" val="0"/>
                </a:ext>
              </a:extLst>
            </a:blip>
            <a:stretch>
              <a:fillRect/>
            </a:stretch>
          </p:blipFill>
          <p:spPr>
            <a:xfrm rot="18900000">
              <a:off x="11654191" y="1882565"/>
              <a:ext cx="1098646" cy="1118754"/>
            </a:xfrm>
            <a:prstGeom prst="rect">
              <a:avLst/>
            </a:prstGeom>
          </p:spPr>
        </p:pic>
      </p:grpSp>
      <p:pic>
        <p:nvPicPr>
          <p:cNvPr id="41" name="Picture 40">
            <a:extLst>
              <a:ext uri="{FF2B5EF4-FFF2-40B4-BE49-F238E27FC236}">
                <a16:creationId xmlns:a16="http://schemas.microsoft.com/office/drawing/2014/main" id="{12318945-D375-D342-87F0-9EC7D4C869B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165094" y="4610507"/>
            <a:ext cx="621719" cy="670514"/>
          </a:xfrm>
          <a:prstGeom prst="rect">
            <a:avLst/>
          </a:prstGeom>
        </p:spPr>
      </p:pic>
      <p:pic>
        <p:nvPicPr>
          <p:cNvPr id="42" name="Picture 41">
            <a:extLst>
              <a:ext uri="{FF2B5EF4-FFF2-40B4-BE49-F238E27FC236}">
                <a16:creationId xmlns:a16="http://schemas.microsoft.com/office/drawing/2014/main" id="{E44CBB19-0800-D542-B8ED-C82C56C78EB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77045" y="4456648"/>
            <a:ext cx="415623" cy="564307"/>
          </a:xfrm>
          <a:prstGeom prst="rect">
            <a:avLst/>
          </a:prstGeom>
        </p:spPr>
      </p:pic>
      <p:sp>
        <p:nvSpPr>
          <p:cNvPr id="19" name="Text Placeholder 3"/>
          <p:cNvSpPr>
            <a:spLocks noGrp="1"/>
          </p:cNvSpPr>
          <p:nvPr>
            <p:ph type="body" sz="quarter" idx="15" hasCustomPrompt="1"/>
          </p:nvPr>
        </p:nvSpPr>
        <p:spPr>
          <a:xfrm>
            <a:off x="7585174" y="5780755"/>
            <a:ext cx="1261178" cy="351896"/>
          </a:xfrm>
          <a:prstGeom prst="rect">
            <a:avLst/>
          </a:prstGeom>
        </p:spPr>
        <p:txBody>
          <a:bodyPr lIns="0" tIns="45720" rIns="0" bIns="45720">
            <a:noAutofit/>
          </a:bodyPr>
          <a:lstStyle>
            <a:lvl1pPr marL="0" indent="0" algn="r">
              <a:buNone/>
              <a:defRPr sz="875">
                <a:solidFill>
                  <a:schemeClr val="bg1">
                    <a:lumMod val="65000"/>
                  </a:schemeClr>
                </a:solidFill>
              </a:defRPr>
            </a:lvl1pPr>
          </a:lstStyle>
          <a:p>
            <a:pPr lvl="0"/>
            <a:r>
              <a:rPr lang="en-US" dirty="0"/>
              <a:t>Date</a:t>
            </a:r>
          </a:p>
        </p:txBody>
      </p:sp>
    </p:spTree>
    <p:extLst>
      <p:ext uri="{BB962C8B-B14F-4D97-AF65-F5344CB8AC3E}">
        <p14:creationId xmlns:p14="http://schemas.microsoft.com/office/powerpoint/2010/main" val="2950841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itle Slide Photo ">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H="1">
            <a:off x="-341" y="7026"/>
            <a:ext cx="9162579" cy="6850974"/>
          </a:xfrm>
          <a:prstGeom prst="rect">
            <a:avLst/>
          </a:prstGeom>
        </p:spPr>
      </p:pic>
      <p:sp>
        <p:nvSpPr>
          <p:cNvPr id="31" name="Rectangle 30">
            <a:extLst>
              <a:ext uri="{FF2B5EF4-FFF2-40B4-BE49-F238E27FC236}">
                <a16:creationId xmlns:a16="http://schemas.microsoft.com/office/drawing/2014/main" id="{9C03915D-6014-184E-A1D1-147D3049B55A}"/>
              </a:ext>
            </a:extLst>
          </p:cNvPr>
          <p:cNvSpPr/>
          <p:nvPr userDrawn="1"/>
        </p:nvSpPr>
        <p:spPr>
          <a:xfrm>
            <a:off x="0" y="4258235"/>
            <a:ext cx="9144000" cy="2599765"/>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en-US" sz="1350" dirty="0"/>
          </a:p>
        </p:txBody>
      </p:sp>
      <p:cxnSp>
        <p:nvCxnSpPr>
          <p:cNvPr id="36" name="Straight Connector 35">
            <a:extLst>
              <a:ext uri="{FF2B5EF4-FFF2-40B4-BE49-F238E27FC236}">
                <a16:creationId xmlns:a16="http://schemas.microsoft.com/office/drawing/2014/main" id="{9B8BEE75-6A68-B745-8098-4F332F2558C7}"/>
              </a:ext>
            </a:extLst>
          </p:cNvPr>
          <p:cNvCxnSpPr>
            <a:cxnSpLocks/>
          </p:cNvCxnSpPr>
          <p:nvPr userDrawn="1"/>
        </p:nvCxnSpPr>
        <p:spPr>
          <a:xfrm>
            <a:off x="357188" y="5571414"/>
            <a:ext cx="84296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9" name="Text Placeholder 3">
            <a:extLst>
              <a:ext uri="{FF2B5EF4-FFF2-40B4-BE49-F238E27FC236}">
                <a16:creationId xmlns:a16="http://schemas.microsoft.com/office/drawing/2014/main" id="{F5F05F6D-9A29-DC41-B492-94667F8C5338}"/>
              </a:ext>
            </a:extLst>
          </p:cNvPr>
          <p:cNvSpPr>
            <a:spLocks noGrp="1"/>
          </p:cNvSpPr>
          <p:nvPr>
            <p:ph type="body" sz="quarter" idx="10" hasCustomPrompt="1"/>
          </p:nvPr>
        </p:nvSpPr>
        <p:spPr>
          <a:xfrm>
            <a:off x="1060756" y="4258235"/>
            <a:ext cx="6154431" cy="722073"/>
          </a:xfrm>
          <a:prstGeom prst="rect">
            <a:avLst/>
          </a:prstGeom>
        </p:spPr>
        <p:txBody>
          <a:bodyPr lIns="0" tIns="45720" rIns="0" bIns="45720" anchor="b">
            <a:noAutofit/>
          </a:bodyPr>
          <a:lstStyle>
            <a:lvl1pPr marL="0" indent="0">
              <a:buFontTx/>
              <a:buNone/>
              <a:defRPr sz="1750" b="0" i="0">
                <a:solidFill>
                  <a:schemeClr val="bg1"/>
                </a:solidFill>
                <a:latin typeface="+mn-lt"/>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Click to Edit Title</a:t>
            </a:r>
          </a:p>
        </p:txBody>
      </p:sp>
      <p:sp>
        <p:nvSpPr>
          <p:cNvPr id="40" name="Text Placeholder 3">
            <a:extLst>
              <a:ext uri="{FF2B5EF4-FFF2-40B4-BE49-F238E27FC236}">
                <a16:creationId xmlns:a16="http://schemas.microsoft.com/office/drawing/2014/main" id="{7CCD4FF5-3394-D74D-B9F0-AFBDC0F409CD}"/>
              </a:ext>
            </a:extLst>
          </p:cNvPr>
          <p:cNvSpPr>
            <a:spLocks noGrp="1"/>
          </p:cNvSpPr>
          <p:nvPr>
            <p:ph type="body" sz="quarter" idx="12" hasCustomPrompt="1"/>
          </p:nvPr>
        </p:nvSpPr>
        <p:spPr>
          <a:xfrm>
            <a:off x="1060756" y="5133044"/>
            <a:ext cx="6154431" cy="385716"/>
          </a:xfrm>
          <a:prstGeom prst="rect">
            <a:avLst/>
          </a:prstGeom>
        </p:spPr>
        <p:txBody>
          <a:bodyPr lIns="0" tIns="45720" rIns="0" bIns="45720" anchor="t">
            <a:noAutofit/>
          </a:bodyPr>
          <a:lstStyle>
            <a:lvl1pPr marL="0" indent="0">
              <a:buFontTx/>
              <a:buNone/>
              <a:defRPr sz="1500" b="1" i="0">
                <a:solidFill>
                  <a:schemeClr val="bg1"/>
                </a:solidFill>
                <a:latin typeface="DM Sans" pitchFamily="2" charset="77"/>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Client Company Name Here</a:t>
            </a:r>
          </a:p>
        </p:txBody>
      </p:sp>
      <p:sp>
        <p:nvSpPr>
          <p:cNvPr id="41" name="Text Placeholder 2">
            <a:extLst>
              <a:ext uri="{FF2B5EF4-FFF2-40B4-BE49-F238E27FC236}">
                <a16:creationId xmlns:a16="http://schemas.microsoft.com/office/drawing/2014/main" id="{8A888F5C-DE25-5945-B121-24D4E93ACB08}"/>
              </a:ext>
            </a:extLst>
          </p:cNvPr>
          <p:cNvSpPr>
            <a:spLocks noGrp="1"/>
          </p:cNvSpPr>
          <p:nvPr>
            <p:ph type="body" sz="quarter" idx="11" hasCustomPrompt="1"/>
          </p:nvPr>
        </p:nvSpPr>
        <p:spPr>
          <a:xfrm>
            <a:off x="1060756" y="5780754"/>
            <a:ext cx="2921992" cy="924510"/>
          </a:xfrm>
          <a:prstGeom prst="rect">
            <a:avLst/>
          </a:prstGeom>
        </p:spPr>
        <p:txBody>
          <a:bodyPr lIns="0" tIns="45720" rIns="0" bIns="45720">
            <a:noAutofit/>
          </a:bodyPr>
          <a:lstStyle>
            <a:lvl1pPr marL="0" indent="0">
              <a:lnSpc>
                <a:spcPct val="100000"/>
              </a:lnSpc>
              <a:spcBef>
                <a:spcPts val="0"/>
              </a:spcBef>
              <a:buFontTx/>
              <a:buNone/>
              <a:defRPr sz="1500" b="0" i="0">
                <a:solidFill>
                  <a:schemeClr val="bg1"/>
                </a:solidFill>
                <a:latin typeface="DM Sans Medium" pitchFamily="2" charset="77"/>
              </a:defRPr>
            </a:lvl1pPr>
            <a:lvl2pPr marL="342900" indent="0">
              <a:buFontTx/>
              <a:buNone/>
              <a:defRPr sz="875">
                <a:solidFill>
                  <a:schemeClr val="bg1">
                    <a:lumMod val="85000"/>
                  </a:schemeClr>
                </a:solidFill>
              </a:defRPr>
            </a:lvl2pPr>
            <a:lvl3pPr marL="685800" indent="0">
              <a:buFontTx/>
              <a:buNone/>
              <a:defRPr sz="875">
                <a:solidFill>
                  <a:schemeClr val="bg1">
                    <a:lumMod val="85000"/>
                  </a:schemeClr>
                </a:solidFill>
              </a:defRPr>
            </a:lvl3pPr>
            <a:lvl4pPr marL="1028700" indent="0">
              <a:buFontTx/>
              <a:buNone/>
              <a:defRPr sz="875">
                <a:solidFill>
                  <a:schemeClr val="bg1">
                    <a:lumMod val="85000"/>
                  </a:schemeClr>
                </a:solidFill>
              </a:defRPr>
            </a:lvl4pPr>
            <a:lvl5pPr marL="1371600" indent="0">
              <a:buFontTx/>
              <a:buNone/>
              <a:defRPr sz="875">
                <a:solidFill>
                  <a:schemeClr val="bg1">
                    <a:lumMod val="85000"/>
                  </a:schemeClr>
                </a:solidFill>
              </a:defRPr>
            </a:lvl5pPr>
          </a:lstStyle>
          <a:p>
            <a:pPr lvl="0"/>
            <a:r>
              <a:rPr lang="en-US" dirty="0"/>
              <a:t>Edit Presenter’s  Name</a:t>
            </a:r>
            <a:br>
              <a:rPr lang="en-US" dirty="0"/>
            </a:br>
            <a:r>
              <a:rPr lang="en-US" dirty="0"/>
              <a:t>Title</a:t>
            </a:r>
          </a:p>
          <a:p>
            <a:pPr lvl="0"/>
            <a:endParaRPr lang="en-US" dirty="0"/>
          </a:p>
        </p:txBody>
      </p:sp>
      <p:sp>
        <p:nvSpPr>
          <p:cNvPr id="42" name="Text Placeholder 2">
            <a:extLst>
              <a:ext uri="{FF2B5EF4-FFF2-40B4-BE49-F238E27FC236}">
                <a16:creationId xmlns:a16="http://schemas.microsoft.com/office/drawing/2014/main" id="{533BE53E-702E-384E-BDCB-1644DEF28BF7}"/>
              </a:ext>
            </a:extLst>
          </p:cNvPr>
          <p:cNvSpPr>
            <a:spLocks noGrp="1"/>
          </p:cNvSpPr>
          <p:nvPr>
            <p:ph type="body" sz="quarter" idx="13" hasCustomPrompt="1"/>
          </p:nvPr>
        </p:nvSpPr>
        <p:spPr>
          <a:xfrm>
            <a:off x="4293196" y="5780754"/>
            <a:ext cx="2921992" cy="924510"/>
          </a:xfrm>
          <a:prstGeom prst="rect">
            <a:avLst/>
          </a:prstGeom>
        </p:spPr>
        <p:txBody>
          <a:bodyPr lIns="0" tIns="45720" rIns="0" bIns="45720">
            <a:noAutofit/>
          </a:bodyPr>
          <a:lstStyle>
            <a:lvl1pPr marL="0" indent="0">
              <a:lnSpc>
                <a:spcPct val="100000"/>
              </a:lnSpc>
              <a:spcBef>
                <a:spcPts val="0"/>
              </a:spcBef>
              <a:buFontTx/>
              <a:buNone/>
              <a:defRPr sz="1500" b="0" i="0">
                <a:solidFill>
                  <a:schemeClr val="bg1"/>
                </a:solidFill>
                <a:latin typeface="DM Sans Medium" pitchFamily="2" charset="77"/>
              </a:defRPr>
            </a:lvl1pPr>
            <a:lvl2pPr marL="342900" indent="0">
              <a:buFontTx/>
              <a:buNone/>
              <a:defRPr sz="875">
                <a:solidFill>
                  <a:schemeClr val="bg1">
                    <a:lumMod val="85000"/>
                  </a:schemeClr>
                </a:solidFill>
              </a:defRPr>
            </a:lvl2pPr>
            <a:lvl3pPr marL="685800" indent="0">
              <a:buFontTx/>
              <a:buNone/>
              <a:defRPr sz="875">
                <a:solidFill>
                  <a:schemeClr val="bg1">
                    <a:lumMod val="85000"/>
                  </a:schemeClr>
                </a:solidFill>
              </a:defRPr>
            </a:lvl3pPr>
            <a:lvl4pPr marL="1028700" indent="0">
              <a:buFontTx/>
              <a:buNone/>
              <a:defRPr sz="875">
                <a:solidFill>
                  <a:schemeClr val="bg1">
                    <a:lumMod val="85000"/>
                  </a:schemeClr>
                </a:solidFill>
              </a:defRPr>
            </a:lvl4pPr>
            <a:lvl5pPr marL="1371600" indent="0">
              <a:buFontTx/>
              <a:buNone/>
              <a:defRPr sz="875">
                <a:solidFill>
                  <a:schemeClr val="bg1">
                    <a:lumMod val="85000"/>
                  </a:schemeClr>
                </a:solidFill>
              </a:defRPr>
            </a:lvl5pPr>
          </a:lstStyle>
          <a:p>
            <a:pPr lvl="0"/>
            <a:r>
              <a:rPr lang="en-US" dirty="0"/>
              <a:t>Edit Presenter’s  Name</a:t>
            </a:r>
            <a:br>
              <a:rPr lang="en-US" dirty="0"/>
            </a:br>
            <a:r>
              <a:rPr lang="en-US" dirty="0"/>
              <a:t>Title</a:t>
            </a:r>
          </a:p>
          <a:p>
            <a:pPr lvl="0"/>
            <a:endParaRPr lang="en-US" dirty="0"/>
          </a:p>
        </p:txBody>
      </p:sp>
      <p:grpSp>
        <p:nvGrpSpPr>
          <p:cNvPr id="22" name="Group 21"/>
          <p:cNvGrpSpPr/>
          <p:nvPr userDrawn="1"/>
        </p:nvGrpSpPr>
        <p:grpSpPr>
          <a:xfrm>
            <a:off x="7283870" y="300009"/>
            <a:ext cx="1620916" cy="2201091"/>
            <a:chOff x="11654191" y="360010"/>
            <a:chExt cx="2593465" cy="2641309"/>
          </a:xfrm>
        </p:grpSpPr>
        <p:pic>
          <p:nvPicPr>
            <p:cNvPr id="23" name="Picture 22">
              <a:extLst>
                <a:ext uri="{FF2B5EF4-FFF2-40B4-BE49-F238E27FC236}">
                  <a16:creationId xmlns:a16="http://schemas.microsoft.com/office/drawing/2014/main" id="{D369107D-1E21-9349-8D05-3B4DCBA37E2C}"/>
                </a:ext>
              </a:extLst>
            </p:cNvPr>
            <p:cNvPicPr>
              <a:picLocks noChangeAspect="1"/>
            </p:cNvPicPr>
            <p:nvPr userDrawn="1"/>
          </p:nvPicPr>
          <p:blipFill>
            <a:blip r:embed="rId3" cstate="print">
              <a:alphaModFix amt="60000"/>
              <a:extLst>
                <a:ext uri="{28A0092B-C50C-407E-A947-70E740481C1C}">
                  <a14:useLocalDpi xmlns:a14="http://schemas.microsoft.com/office/drawing/2010/main" val="0"/>
                </a:ext>
              </a:extLst>
            </a:blip>
            <a:stretch>
              <a:fillRect/>
            </a:stretch>
          </p:blipFill>
          <p:spPr>
            <a:xfrm rot="18900000">
              <a:off x="13149010" y="360010"/>
              <a:ext cx="1098646" cy="1118754"/>
            </a:xfrm>
            <a:prstGeom prst="rect">
              <a:avLst/>
            </a:prstGeom>
          </p:spPr>
        </p:pic>
        <p:pic>
          <p:nvPicPr>
            <p:cNvPr id="24" name="Picture 23">
              <a:extLst>
                <a:ext uri="{FF2B5EF4-FFF2-40B4-BE49-F238E27FC236}">
                  <a16:creationId xmlns:a16="http://schemas.microsoft.com/office/drawing/2014/main" id="{D4126599-9480-6A41-851B-9EBDA0C87EA9}"/>
                </a:ext>
              </a:extLst>
            </p:cNvPr>
            <p:cNvPicPr>
              <a:picLocks noChangeAspect="1"/>
            </p:cNvPicPr>
            <p:nvPr userDrawn="1"/>
          </p:nvPicPr>
          <p:blipFill>
            <a:blip r:embed="rId3" cstate="print">
              <a:alphaModFix amt="60000"/>
              <a:extLst>
                <a:ext uri="{28A0092B-C50C-407E-A947-70E740481C1C}">
                  <a14:useLocalDpi xmlns:a14="http://schemas.microsoft.com/office/drawing/2010/main" val="0"/>
                </a:ext>
              </a:extLst>
            </a:blip>
            <a:stretch>
              <a:fillRect/>
            </a:stretch>
          </p:blipFill>
          <p:spPr>
            <a:xfrm rot="18900000">
              <a:off x="11654191" y="360010"/>
              <a:ext cx="1098646" cy="1118754"/>
            </a:xfrm>
            <a:prstGeom prst="rect">
              <a:avLst/>
            </a:prstGeom>
          </p:spPr>
        </p:pic>
        <p:pic>
          <p:nvPicPr>
            <p:cNvPr id="27" name="Picture 26">
              <a:extLst>
                <a:ext uri="{FF2B5EF4-FFF2-40B4-BE49-F238E27FC236}">
                  <a16:creationId xmlns:a16="http://schemas.microsoft.com/office/drawing/2014/main" id="{573BBD18-CB37-6246-89EA-FF49361470E1}"/>
                </a:ext>
              </a:extLst>
            </p:cNvPr>
            <p:cNvPicPr>
              <a:picLocks noChangeAspect="1"/>
            </p:cNvPicPr>
            <p:nvPr userDrawn="1"/>
          </p:nvPicPr>
          <p:blipFill>
            <a:blip r:embed="rId3" cstate="print">
              <a:alphaModFix amt="60000"/>
              <a:extLst>
                <a:ext uri="{28A0092B-C50C-407E-A947-70E740481C1C}">
                  <a14:useLocalDpi xmlns:a14="http://schemas.microsoft.com/office/drawing/2010/main" val="0"/>
                </a:ext>
              </a:extLst>
            </a:blip>
            <a:stretch>
              <a:fillRect/>
            </a:stretch>
          </p:blipFill>
          <p:spPr>
            <a:xfrm rot="18900000">
              <a:off x="13149010" y="1882565"/>
              <a:ext cx="1098646" cy="1118754"/>
            </a:xfrm>
            <a:prstGeom prst="rect">
              <a:avLst/>
            </a:prstGeom>
          </p:spPr>
        </p:pic>
        <p:pic>
          <p:nvPicPr>
            <p:cNvPr id="28" name="Picture 27">
              <a:extLst>
                <a:ext uri="{FF2B5EF4-FFF2-40B4-BE49-F238E27FC236}">
                  <a16:creationId xmlns:a16="http://schemas.microsoft.com/office/drawing/2014/main" id="{2F025A6F-A98F-2543-85C7-FE14ADC54498}"/>
                </a:ext>
              </a:extLst>
            </p:cNvPr>
            <p:cNvPicPr>
              <a:picLocks noChangeAspect="1"/>
            </p:cNvPicPr>
            <p:nvPr userDrawn="1"/>
          </p:nvPicPr>
          <p:blipFill>
            <a:blip r:embed="rId3" cstate="print">
              <a:alphaModFix amt="60000"/>
              <a:extLst>
                <a:ext uri="{28A0092B-C50C-407E-A947-70E740481C1C}">
                  <a14:useLocalDpi xmlns:a14="http://schemas.microsoft.com/office/drawing/2010/main" val="0"/>
                </a:ext>
              </a:extLst>
            </a:blip>
            <a:stretch>
              <a:fillRect/>
            </a:stretch>
          </p:blipFill>
          <p:spPr>
            <a:xfrm rot="18900000">
              <a:off x="11654191" y="1882565"/>
              <a:ext cx="1098646" cy="1118754"/>
            </a:xfrm>
            <a:prstGeom prst="rect">
              <a:avLst/>
            </a:prstGeom>
          </p:spPr>
        </p:pic>
      </p:grpSp>
      <p:pic>
        <p:nvPicPr>
          <p:cNvPr id="29" name="Picture 28">
            <a:extLst>
              <a:ext uri="{FF2B5EF4-FFF2-40B4-BE49-F238E27FC236}">
                <a16:creationId xmlns:a16="http://schemas.microsoft.com/office/drawing/2014/main" id="{12318945-D375-D342-87F0-9EC7D4C869B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165094" y="4610507"/>
            <a:ext cx="621719" cy="670514"/>
          </a:xfrm>
          <a:prstGeom prst="rect">
            <a:avLst/>
          </a:prstGeom>
        </p:spPr>
      </p:pic>
      <p:sp>
        <p:nvSpPr>
          <p:cNvPr id="18" name="Text Placeholder 3"/>
          <p:cNvSpPr>
            <a:spLocks noGrp="1"/>
          </p:cNvSpPr>
          <p:nvPr>
            <p:ph type="body" sz="quarter" idx="15" hasCustomPrompt="1"/>
          </p:nvPr>
        </p:nvSpPr>
        <p:spPr>
          <a:xfrm>
            <a:off x="7585174" y="5780755"/>
            <a:ext cx="1261178" cy="351896"/>
          </a:xfrm>
          <a:prstGeom prst="rect">
            <a:avLst/>
          </a:prstGeom>
        </p:spPr>
        <p:txBody>
          <a:bodyPr lIns="0" tIns="45720" rIns="0" bIns="45720">
            <a:noAutofit/>
          </a:bodyPr>
          <a:lstStyle>
            <a:lvl1pPr marL="0" indent="0" algn="r">
              <a:buNone/>
              <a:defRPr sz="875">
                <a:solidFill>
                  <a:schemeClr val="bg1">
                    <a:lumMod val="65000"/>
                  </a:schemeClr>
                </a:solidFill>
              </a:defRPr>
            </a:lvl1pPr>
          </a:lstStyle>
          <a:p>
            <a:pPr lvl="0"/>
            <a:r>
              <a:rPr lang="en-US"/>
              <a:t>Date</a:t>
            </a:r>
            <a:endParaRPr lang="en-US" dirty="0"/>
          </a:p>
        </p:txBody>
      </p:sp>
      <p:pic>
        <p:nvPicPr>
          <p:cNvPr id="17" name="Picture 16">
            <a:extLst>
              <a:ext uri="{FF2B5EF4-FFF2-40B4-BE49-F238E27FC236}">
                <a16:creationId xmlns:a16="http://schemas.microsoft.com/office/drawing/2014/main" id="{E44CBB19-0800-D542-B8ED-C82C56C78EB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77045" y="4456648"/>
            <a:ext cx="415623" cy="564307"/>
          </a:xfrm>
          <a:prstGeom prst="rect">
            <a:avLst/>
          </a:prstGeom>
        </p:spPr>
      </p:pic>
    </p:spTree>
    <p:extLst>
      <p:ext uri="{BB962C8B-B14F-4D97-AF65-F5344CB8AC3E}">
        <p14:creationId xmlns:p14="http://schemas.microsoft.com/office/powerpoint/2010/main" val="1369709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itle Slide Photo 3">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9171976" cy="6858000"/>
          </a:xfrm>
          <a:prstGeom prst="rect">
            <a:avLst/>
          </a:prstGeom>
        </p:spPr>
      </p:pic>
      <p:sp>
        <p:nvSpPr>
          <p:cNvPr id="18" name="Rectangle 17">
            <a:extLst>
              <a:ext uri="{FF2B5EF4-FFF2-40B4-BE49-F238E27FC236}">
                <a16:creationId xmlns:a16="http://schemas.microsoft.com/office/drawing/2014/main" id="{E49BC080-6C2D-BB47-90C4-F6317AE2EBD5}"/>
              </a:ext>
            </a:extLst>
          </p:cNvPr>
          <p:cNvSpPr/>
          <p:nvPr userDrawn="1"/>
        </p:nvSpPr>
        <p:spPr>
          <a:xfrm>
            <a:off x="0" y="4258235"/>
            <a:ext cx="9144000" cy="2599765"/>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0" dirty="0"/>
          </a:p>
        </p:txBody>
      </p:sp>
      <p:cxnSp>
        <p:nvCxnSpPr>
          <p:cNvPr id="19" name="Straight Connector 18">
            <a:extLst>
              <a:ext uri="{FF2B5EF4-FFF2-40B4-BE49-F238E27FC236}">
                <a16:creationId xmlns:a16="http://schemas.microsoft.com/office/drawing/2014/main" id="{60904AF5-41E2-F049-B4D3-A7BDC37E1248}"/>
              </a:ext>
            </a:extLst>
          </p:cNvPr>
          <p:cNvCxnSpPr>
            <a:cxnSpLocks/>
          </p:cNvCxnSpPr>
          <p:nvPr userDrawn="1"/>
        </p:nvCxnSpPr>
        <p:spPr>
          <a:xfrm>
            <a:off x="357188" y="5571414"/>
            <a:ext cx="84296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2" name="Text Placeholder 3">
            <a:extLst>
              <a:ext uri="{FF2B5EF4-FFF2-40B4-BE49-F238E27FC236}">
                <a16:creationId xmlns:a16="http://schemas.microsoft.com/office/drawing/2014/main" id="{B8F7775F-4214-A948-B0F5-05696C8B5392}"/>
              </a:ext>
            </a:extLst>
          </p:cNvPr>
          <p:cNvSpPr>
            <a:spLocks noGrp="1"/>
          </p:cNvSpPr>
          <p:nvPr>
            <p:ph type="body" sz="quarter" idx="10" hasCustomPrompt="1"/>
          </p:nvPr>
        </p:nvSpPr>
        <p:spPr>
          <a:xfrm>
            <a:off x="1060756" y="4258235"/>
            <a:ext cx="6154431" cy="722073"/>
          </a:xfrm>
          <a:prstGeom prst="rect">
            <a:avLst/>
          </a:prstGeom>
        </p:spPr>
        <p:txBody>
          <a:bodyPr lIns="0" tIns="45720" rIns="0" bIns="45720" anchor="b">
            <a:noAutofit/>
          </a:bodyPr>
          <a:lstStyle>
            <a:lvl1pPr marL="0" indent="0">
              <a:buFontTx/>
              <a:buNone/>
              <a:defRPr sz="1750" b="0" i="0">
                <a:solidFill>
                  <a:schemeClr val="bg1"/>
                </a:solidFill>
                <a:latin typeface="+mn-lt"/>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Click to Edit Title</a:t>
            </a:r>
          </a:p>
        </p:txBody>
      </p:sp>
      <p:sp>
        <p:nvSpPr>
          <p:cNvPr id="33" name="Text Placeholder 3">
            <a:extLst>
              <a:ext uri="{FF2B5EF4-FFF2-40B4-BE49-F238E27FC236}">
                <a16:creationId xmlns:a16="http://schemas.microsoft.com/office/drawing/2014/main" id="{F7707B44-D2FA-0941-90B1-FDEE04E622B9}"/>
              </a:ext>
            </a:extLst>
          </p:cNvPr>
          <p:cNvSpPr>
            <a:spLocks noGrp="1"/>
          </p:cNvSpPr>
          <p:nvPr>
            <p:ph type="body" sz="quarter" idx="12" hasCustomPrompt="1"/>
          </p:nvPr>
        </p:nvSpPr>
        <p:spPr>
          <a:xfrm>
            <a:off x="1060756" y="5133044"/>
            <a:ext cx="6154431" cy="385716"/>
          </a:xfrm>
          <a:prstGeom prst="rect">
            <a:avLst/>
          </a:prstGeom>
        </p:spPr>
        <p:txBody>
          <a:bodyPr lIns="0" tIns="45720" rIns="0" bIns="45720" anchor="t">
            <a:noAutofit/>
          </a:bodyPr>
          <a:lstStyle>
            <a:lvl1pPr marL="0" indent="0">
              <a:buFontTx/>
              <a:buNone/>
              <a:defRPr sz="1500" b="1" i="0">
                <a:solidFill>
                  <a:schemeClr val="bg1"/>
                </a:solidFill>
                <a:latin typeface="DM Sans" pitchFamily="2" charset="77"/>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Client Company Name Here</a:t>
            </a:r>
          </a:p>
        </p:txBody>
      </p:sp>
      <p:sp>
        <p:nvSpPr>
          <p:cNvPr id="34" name="Text Placeholder 2">
            <a:extLst>
              <a:ext uri="{FF2B5EF4-FFF2-40B4-BE49-F238E27FC236}">
                <a16:creationId xmlns:a16="http://schemas.microsoft.com/office/drawing/2014/main" id="{B0CD705F-D434-4740-AC01-2399ECEFA39B}"/>
              </a:ext>
            </a:extLst>
          </p:cNvPr>
          <p:cNvSpPr>
            <a:spLocks noGrp="1"/>
          </p:cNvSpPr>
          <p:nvPr>
            <p:ph type="body" sz="quarter" idx="11" hasCustomPrompt="1"/>
          </p:nvPr>
        </p:nvSpPr>
        <p:spPr>
          <a:xfrm>
            <a:off x="1060756" y="5780754"/>
            <a:ext cx="2921992" cy="924510"/>
          </a:xfrm>
          <a:prstGeom prst="rect">
            <a:avLst/>
          </a:prstGeom>
        </p:spPr>
        <p:txBody>
          <a:bodyPr lIns="0" tIns="45720" rIns="0" bIns="45720">
            <a:noAutofit/>
          </a:bodyPr>
          <a:lstStyle>
            <a:lvl1pPr marL="0" indent="0">
              <a:lnSpc>
                <a:spcPct val="100000"/>
              </a:lnSpc>
              <a:spcBef>
                <a:spcPts val="0"/>
              </a:spcBef>
              <a:buFontTx/>
              <a:buNone/>
              <a:defRPr sz="1500" b="0" i="0">
                <a:solidFill>
                  <a:schemeClr val="bg1"/>
                </a:solidFill>
                <a:latin typeface="DM Sans Medium" pitchFamily="2" charset="77"/>
              </a:defRPr>
            </a:lvl1pPr>
            <a:lvl2pPr marL="342900" indent="0">
              <a:buFontTx/>
              <a:buNone/>
              <a:defRPr sz="875">
                <a:solidFill>
                  <a:schemeClr val="bg1">
                    <a:lumMod val="85000"/>
                  </a:schemeClr>
                </a:solidFill>
              </a:defRPr>
            </a:lvl2pPr>
            <a:lvl3pPr marL="685800" indent="0">
              <a:buFontTx/>
              <a:buNone/>
              <a:defRPr sz="875">
                <a:solidFill>
                  <a:schemeClr val="bg1">
                    <a:lumMod val="85000"/>
                  </a:schemeClr>
                </a:solidFill>
              </a:defRPr>
            </a:lvl3pPr>
            <a:lvl4pPr marL="1028700" indent="0">
              <a:buFontTx/>
              <a:buNone/>
              <a:defRPr sz="875">
                <a:solidFill>
                  <a:schemeClr val="bg1">
                    <a:lumMod val="85000"/>
                  </a:schemeClr>
                </a:solidFill>
              </a:defRPr>
            </a:lvl4pPr>
            <a:lvl5pPr marL="1371600" indent="0">
              <a:buFontTx/>
              <a:buNone/>
              <a:defRPr sz="875">
                <a:solidFill>
                  <a:schemeClr val="bg1">
                    <a:lumMod val="85000"/>
                  </a:schemeClr>
                </a:solidFill>
              </a:defRPr>
            </a:lvl5pPr>
          </a:lstStyle>
          <a:p>
            <a:pPr lvl="0"/>
            <a:r>
              <a:rPr lang="en-US" dirty="0"/>
              <a:t>Edit Presenter’s  Name</a:t>
            </a:r>
            <a:br>
              <a:rPr lang="en-US" dirty="0"/>
            </a:br>
            <a:r>
              <a:rPr lang="en-US" dirty="0"/>
              <a:t>Title</a:t>
            </a:r>
          </a:p>
          <a:p>
            <a:pPr lvl="0"/>
            <a:endParaRPr lang="en-US" dirty="0"/>
          </a:p>
        </p:txBody>
      </p:sp>
      <p:sp>
        <p:nvSpPr>
          <p:cNvPr id="35" name="Text Placeholder 2">
            <a:extLst>
              <a:ext uri="{FF2B5EF4-FFF2-40B4-BE49-F238E27FC236}">
                <a16:creationId xmlns:a16="http://schemas.microsoft.com/office/drawing/2014/main" id="{AA30E962-A745-4F49-82B5-72B781E5CFC3}"/>
              </a:ext>
            </a:extLst>
          </p:cNvPr>
          <p:cNvSpPr>
            <a:spLocks noGrp="1"/>
          </p:cNvSpPr>
          <p:nvPr>
            <p:ph type="body" sz="quarter" idx="13" hasCustomPrompt="1"/>
          </p:nvPr>
        </p:nvSpPr>
        <p:spPr>
          <a:xfrm>
            <a:off x="4293196" y="5780754"/>
            <a:ext cx="2921992" cy="924510"/>
          </a:xfrm>
          <a:prstGeom prst="rect">
            <a:avLst/>
          </a:prstGeom>
        </p:spPr>
        <p:txBody>
          <a:bodyPr lIns="0" tIns="45720" rIns="0" bIns="45720">
            <a:noAutofit/>
          </a:bodyPr>
          <a:lstStyle>
            <a:lvl1pPr marL="0" indent="0">
              <a:lnSpc>
                <a:spcPct val="100000"/>
              </a:lnSpc>
              <a:spcBef>
                <a:spcPts val="0"/>
              </a:spcBef>
              <a:buFontTx/>
              <a:buNone/>
              <a:defRPr sz="1500" b="0" i="0">
                <a:solidFill>
                  <a:schemeClr val="bg1"/>
                </a:solidFill>
                <a:latin typeface="DM Sans Medium" pitchFamily="2" charset="77"/>
              </a:defRPr>
            </a:lvl1pPr>
            <a:lvl2pPr marL="342900" indent="0">
              <a:buFontTx/>
              <a:buNone/>
              <a:defRPr sz="875">
                <a:solidFill>
                  <a:schemeClr val="bg1">
                    <a:lumMod val="85000"/>
                  </a:schemeClr>
                </a:solidFill>
              </a:defRPr>
            </a:lvl2pPr>
            <a:lvl3pPr marL="685800" indent="0">
              <a:buFontTx/>
              <a:buNone/>
              <a:defRPr sz="875">
                <a:solidFill>
                  <a:schemeClr val="bg1">
                    <a:lumMod val="85000"/>
                  </a:schemeClr>
                </a:solidFill>
              </a:defRPr>
            </a:lvl3pPr>
            <a:lvl4pPr marL="1028700" indent="0">
              <a:buFontTx/>
              <a:buNone/>
              <a:defRPr sz="875">
                <a:solidFill>
                  <a:schemeClr val="bg1">
                    <a:lumMod val="85000"/>
                  </a:schemeClr>
                </a:solidFill>
              </a:defRPr>
            </a:lvl4pPr>
            <a:lvl5pPr marL="1371600" indent="0">
              <a:buFontTx/>
              <a:buNone/>
              <a:defRPr sz="875">
                <a:solidFill>
                  <a:schemeClr val="bg1">
                    <a:lumMod val="85000"/>
                  </a:schemeClr>
                </a:solidFill>
              </a:defRPr>
            </a:lvl5pPr>
          </a:lstStyle>
          <a:p>
            <a:pPr lvl="0"/>
            <a:r>
              <a:rPr lang="en-US" dirty="0"/>
              <a:t>Edit Presenter’s  Name</a:t>
            </a:r>
            <a:br>
              <a:rPr lang="en-US" dirty="0"/>
            </a:br>
            <a:r>
              <a:rPr lang="en-US" dirty="0"/>
              <a:t>Title</a:t>
            </a:r>
          </a:p>
          <a:p>
            <a:pPr lvl="0"/>
            <a:endParaRPr lang="en-US" dirty="0"/>
          </a:p>
        </p:txBody>
      </p:sp>
      <p:grpSp>
        <p:nvGrpSpPr>
          <p:cNvPr id="25" name="Group 24"/>
          <p:cNvGrpSpPr/>
          <p:nvPr userDrawn="1"/>
        </p:nvGrpSpPr>
        <p:grpSpPr>
          <a:xfrm>
            <a:off x="7283870" y="300009"/>
            <a:ext cx="1620916" cy="2201091"/>
            <a:chOff x="11654191" y="360010"/>
            <a:chExt cx="2593465" cy="2641309"/>
          </a:xfrm>
        </p:grpSpPr>
        <p:pic>
          <p:nvPicPr>
            <p:cNvPr id="26" name="Picture 25">
              <a:extLst>
                <a:ext uri="{FF2B5EF4-FFF2-40B4-BE49-F238E27FC236}">
                  <a16:creationId xmlns:a16="http://schemas.microsoft.com/office/drawing/2014/main" id="{D369107D-1E21-9349-8D05-3B4DCBA37E2C}"/>
                </a:ext>
              </a:extLst>
            </p:cNvPr>
            <p:cNvPicPr>
              <a:picLocks noChangeAspect="1"/>
            </p:cNvPicPr>
            <p:nvPr userDrawn="1"/>
          </p:nvPicPr>
          <p:blipFill>
            <a:blip r:embed="rId3" cstate="print">
              <a:alphaModFix amt="60000"/>
              <a:extLst>
                <a:ext uri="{28A0092B-C50C-407E-A947-70E740481C1C}">
                  <a14:useLocalDpi xmlns:a14="http://schemas.microsoft.com/office/drawing/2010/main" val="0"/>
                </a:ext>
              </a:extLst>
            </a:blip>
            <a:stretch>
              <a:fillRect/>
            </a:stretch>
          </p:blipFill>
          <p:spPr>
            <a:xfrm rot="18900000">
              <a:off x="13149010" y="360010"/>
              <a:ext cx="1098646" cy="1118754"/>
            </a:xfrm>
            <a:prstGeom prst="rect">
              <a:avLst/>
            </a:prstGeom>
          </p:spPr>
        </p:pic>
        <p:pic>
          <p:nvPicPr>
            <p:cNvPr id="27" name="Picture 26">
              <a:extLst>
                <a:ext uri="{FF2B5EF4-FFF2-40B4-BE49-F238E27FC236}">
                  <a16:creationId xmlns:a16="http://schemas.microsoft.com/office/drawing/2014/main" id="{D4126599-9480-6A41-851B-9EBDA0C87EA9}"/>
                </a:ext>
              </a:extLst>
            </p:cNvPr>
            <p:cNvPicPr>
              <a:picLocks noChangeAspect="1"/>
            </p:cNvPicPr>
            <p:nvPr userDrawn="1"/>
          </p:nvPicPr>
          <p:blipFill>
            <a:blip r:embed="rId3" cstate="print">
              <a:alphaModFix amt="60000"/>
              <a:extLst>
                <a:ext uri="{28A0092B-C50C-407E-A947-70E740481C1C}">
                  <a14:useLocalDpi xmlns:a14="http://schemas.microsoft.com/office/drawing/2010/main" val="0"/>
                </a:ext>
              </a:extLst>
            </a:blip>
            <a:stretch>
              <a:fillRect/>
            </a:stretch>
          </p:blipFill>
          <p:spPr>
            <a:xfrm rot="18900000">
              <a:off x="11654191" y="360010"/>
              <a:ext cx="1098646" cy="1118754"/>
            </a:xfrm>
            <a:prstGeom prst="rect">
              <a:avLst/>
            </a:prstGeom>
          </p:spPr>
        </p:pic>
        <p:pic>
          <p:nvPicPr>
            <p:cNvPr id="28" name="Picture 27">
              <a:extLst>
                <a:ext uri="{FF2B5EF4-FFF2-40B4-BE49-F238E27FC236}">
                  <a16:creationId xmlns:a16="http://schemas.microsoft.com/office/drawing/2014/main" id="{573BBD18-CB37-6246-89EA-FF49361470E1}"/>
                </a:ext>
              </a:extLst>
            </p:cNvPr>
            <p:cNvPicPr>
              <a:picLocks noChangeAspect="1"/>
            </p:cNvPicPr>
            <p:nvPr userDrawn="1"/>
          </p:nvPicPr>
          <p:blipFill>
            <a:blip r:embed="rId3" cstate="print">
              <a:alphaModFix amt="60000"/>
              <a:extLst>
                <a:ext uri="{28A0092B-C50C-407E-A947-70E740481C1C}">
                  <a14:useLocalDpi xmlns:a14="http://schemas.microsoft.com/office/drawing/2010/main" val="0"/>
                </a:ext>
              </a:extLst>
            </a:blip>
            <a:stretch>
              <a:fillRect/>
            </a:stretch>
          </p:blipFill>
          <p:spPr>
            <a:xfrm rot="18900000">
              <a:off x="13149010" y="1882565"/>
              <a:ext cx="1098646" cy="1118754"/>
            </a:xfrm>
            <a:prstGeom prst="rect">
              <a:avLst/>
            </a:prstGeom>
          </p:spPr>
        </p:pic>
        <p:pic>
          <p:nvPicPr>
            <p:cNvPr id="29" name="Picture 28">
              <a:extLst>
                <a:ext uri="{FF2B5EF4-FFF2-40B4-BE49-F238E27FC236}">
                  <a16:creationId xmlns:a16="http://schemas.microsoft.com/office/drawing/2014/main" id="{2F025A6F-A98F-2543-85C7-FE14ADC54498}"/>
                </a:ext>
              </a:extLst>
            </p:cNvPr>
            <p:cNvPicPr>
              <a:picLocks noChangeAspect="1"/>
            </p:cNvPicPr>
            <p:nvPr userDrawn="1"/>
          </p:nvPicPr>
          <p:blipFill>
            <a:blip r:embed="rId3" cstate="print">
              <a:alphaModFix amt="60000"/>
              <a:extLst>
                <a:ext uri="{28A0092B-C50C-407E-A947-70E740481C1C}">
                  <a14:useLocalDpi xmlns:a14="http://schemas.microsoft.com/office/drawing/2010/main" val="0"/>
                </a:ext>
              </a:extLst>
            </a:blip>
            <a:stretch>
              <a:fillRect/>
            </a:stretch>
          </p:blipFill>
          <p:spPr>
            <a:xfrm rot="18900000">
              <a:off x="11654191" y="1882565"/>
              <a:ext cx="1098646" cy="1118754"/>
            </a:xfrm>
            <a:prstGeom prst="rect">
              <a:avLst/>
            </a:prstGeom>
          </p:spPr>
        </p:pic>
      </p:grpSp>
      <p:pic>
        <p:nvPicPr>
          <p:cNvPr id="30" name="Picture 29">
            <a:extLst>
              <a:ext uri="{FF2B5EF4-FFF2-40B4-BE49-F238E27FC236}">
                <a16:creationId xmlns:a16="http://schemas.microsoft.com/office/drawing/2014/main" id="{12318945-D375-D342-87F0-9EC7D4C869B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165094" y="4610507"/>
            <a:ext cx="621719" cy="670514"/>
          </a:xfrm>
          <a:prstGeom prst="rect">
            <a:avLst/>
          </a:prstGeom>
        </p:spPr>
      </p:pic>
      <p:sp>
        <p:nvSpPr>
          <p:cNvPr id="20" name="Text Placeholder 3"/>
          <p:cNvSpPr>
            <a:spLocks noGrp="1"/>
          </p:cNvSpPr>
          <p:nvPr>
            <p:ph type="body" sz="quarter" idx="15" hasCustomPrompt="1"/>
          </p:nvPr>
        </p:nvSpPr>
        <p:spPr>
          <a:xfrm>
            <a:off x="7585174" y="5780755"/>
            <a:ext cx="1261178" cy="351896"/>
          </a:xfrm>
          <a:prstGeom prst="rect">
            <a:avLst/>
          </a:prstGeom>
        </p:spPr>
        <p:txBody>
          <a:bodyPr lIns="0" tIns="45720" rIns="0" bIns="45720">
            <a:noAutofit/>
          </a:bodyPr>
          <a:lstStyle>
            <a:lvl1pPr marL="0" indent="0" algn="r">
              <a:buNone/>
              <a:defRPr sz="875">
                <a:solidFill>
                  <a:schemeClr val="bg1">
                    <a:lumMod val="65000"/>
                  </a:schemeClr>
                </a:solidFill>
              </a:defRPr>
            </a:lvl1pPr>
          </a:lstStyle>
          <a:p>
            <a:pPr lvl="0"/>
            <a:r>
              <a:rPr lang="en-US"/>
              <a:t>Date</a:t>
            </a:r>
            <a:endParaRPr lang="en-US" dirty="0"/>
          </a:p>
        </p:txBody>
      </p:sp>
      <p:pic>
        <p:nvPicPr>
          <p:cNvPr id="17" name="Picture 16">
            <a:extLst>
              <a:ext uri="{FF2B5EF4-FFF2-40B4-BE49-F238E27FC236}">
                <a16:creationId xmlns:a16="http://schemas.microsoft.com/office/drawing/2014/main" id="{E44CBB19-0800-D542-B8ED-C82C56C78EB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77045" y="4456648"/>
            <a:ext cx="415623" cy="564307"/>
          </a:xfrm>
          <a:prstGeom prst="rect">
            <a:avLst/>
          </a:prstGeom>
        </p:spPr>
      </p:pic>
    </p:spTree>
    <p:extLst>
      <p:ext uri="{BB962C8B-B14F-4D97-AF65-F5344CB8AC3E}">
        <p14:creationId xmlns:p14="http://schemas.microsoft.com/office/powerpoint/2010/main" val="3769799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Standard Title 1">
    <p:bg>
      <p:bgPr>
        <a:solidFill>
          <a:schemeClr val="tx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88E8816-43D4-3543-B8F8-BA2D9989DB11}"/>
              </a:ext>
            </a:extLst>
          </p:cNvPr>
          <p:cNvGrpSpPr/>
          <p:nvPr userDrawn="1"/>
        </p:nvGrpSpPr>
        <p:grpSpPr>
          <a:xfrm>
            <a:off x="0" y="330"/>
            <a:ext cx="9143999" cy="4198606"/>
            <a:chOff x="228600" y="397"/>
            <a:chExt cx="14173200" cy="5028824"/>
          </a:xfrm>
        </p:grpSpPr>
        <p:sp>
          <p:nvSpPr>
            <p:cNvPr id="9" name="Rectangle 8">
              <a:extLst>
                <a:ext uri="{FF2B5EF4-FFF2-40B4-BE49-F238E27FC236}">
                  <a16:creationId xmlns:a16="http://schemas.microsoft.com/office/drawing/2014/main" id="{8AC2412F-BCF2-4D4E-90EF-A3C52CD9E9EE}"/>
                </a:ext>
              </a:extLst>
            </p:cNvPr>
            <p:cNvSpPr/>
            <p:nvPr/>
          </p:nvSpPr>
          <p:spPr>
            <a:xfrm>
              <a:off x="228600" y="4880208"/>
              <a:ext cx="14173200" cy="149013"/>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Rectangle 9">
              <a:extLst>
                <a:ext uri="{FF2B5EF4-FFF2-40B4-BE49-F238E27FC236}">
                  <a16:creationId xmlns:a16="http://schemas.microsoft.com/office/drawing/2014/main" id="{0351239B-940D-9F45-90D0-327EA1C77D50}"/>
                </a:ext>
              </a:extLst>
            </p:cNvPr>
            <p:cNvSpPr/>
            <p:nvPr/>
          </p:nvSpPr>
          <p:spPr>
            <a:xfrm>
              <a:off x="228600" y="4689671"/>
              <a:ext cx="14173200" cy="12899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 name="Rectangle 10">
              <a:extLst>
                <a:ext uri="{FF2B5EF4-FFF2-40B4-BE49-F238E27FC236}">
                  <a16:creationId xmlns:a16="http://schemas.microsoft.com/office/drawing/2014/main" id="{E2C63889-64A0-2843-9AD5-4C1195772E52}"/>
                </a:ext>
              </a:extLst>
            </p:cNvPr>
            <p:cNvSpPr/>
            <p:nvPr/>
          </p:nvSpPr>
          <p:spPr>
            <a:xfrm>
              <a:off x="228600" y="4495643"/>
              <a:ext cx="14173200" cy="11346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Rectangle 11">
              <a:extLst>
                <a:ext uri="{FF2B5EF4-FFF2-40B4-BE49-F238E27FC236}">
                  <a16:creationId xmlns:a16="http://schemas.microsoft.com/office/drawing/2014/main" id="{AF592710-E8AB-1941-B5EA-C67250B90086}"/>
                </a:ext>
              </a:extLst>
            </p:cNvPr>
            <p:cNvSpPr/>
            <p:nvPr/>
          </p:nvSpPr>
          <p:spPr>
            <a:xfrm>
              <a:off x="228600" y="4305493"/>
              <a:ext cx="14173200" cy="94065"/>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 name="Rectangle 12">
              <a:extLst>
                <a:ext uri="{FF2B5EF4-FFF2-40B4-BE49-F238E27FC236}">
                  <a16:creationId xmlns:a16="http://schemas.microsoft.com/office/drawing/2014/main" id="{EF62B63E-7571-2940-AB05-B15ACCD43646}"/>
                </a:ext>
              </a:extLst>
            </p:cNvPr>
            <p:cNvSpPr/>
            <p:nvPr/>
          </p:nvSpPr>
          <p:spPr>
            <a:xfrm>
              <a:off x="228600" y="4111466"/>
              <a:ext cx="14173200" cy="7466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 name="Rectangle 13">
              <a:extLst>
                <a:ext uri="{FF2B5EF4-FFF2-40B4-BE49-F238E27FC236}">
                  <a16:creationId xmlns:a16="http://schemas.microsoft.com/office/drawing/2014/main" id="{8B94D5C5-8E80-4B4B-9E2F-1061EA47A989}"/>
                </a:ext>
              </a:extLst>
            </p:cNvPr>
            <p:cNvSpPr/>
            <p:nvPr/>
          </p:nvSpPr>
          <p:spPr>
            <a:xfrm>
              <a:off x="228600" y="3913556"/>
              <a:ext cx="14173200" cy="5719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 name="Rectangle 14">
              <a:extLst>
                <a:ext uri="{FF2B5EF4-FFF2-40B4-BE49-F238E27FC236}">
                  <a16:creationId xmlns:a16="http://schemas.microsoft.com/office/drawing/2014/main" id="{0AB9D920-2EB5-534B-A0A8-2E0FAA8C9273}"/>
                </a:ext>
              </a:extLst>
            </p:cNvPr>
            <p:cNvSpPr/>
            <p:nvPr/>
          </p:nvSpPr>
          <p:spPr>
            <a:xfrm>
              <a:off x="228600" y="3713708"/>
              <a:ext cx="14173200" cy="3973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6" name="Rectangle 15">
              <a:extLst>
                <a:ext uri="{FF2B5EF4-FFF2-40B4-BE49-F238E27FC236}">
                  <a16:creationId xmlns:a16="http://schemas.microsoft.com/office/drawing/2014/main" id="{8289CC3F-C41C-0547-B3A8-22F01F32704F}"/>
                </a:ext>
              </a:extLst>
            </p:cNvPr>
            <p:cNvSpPr/>
            <p:nvPr/>
          </p:nvSpPr>
          <p:spPr>
            <a:xfrm rot="10800000">
              <a:off x="228600" y="2437931"/>
              <a:ext cx="14173200" cy="149013"/>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7" name="Rectangle 16">
              <a:extLst>
                <a:ext uri="{FF2B5EF4-FFF2-40B4-BE49-F238E27FC236}">
                  <a16:creationId xmlns:a16="http://schemas.microsoft.com/office/drawing/2014/main" id="{0111B70F-E8A6-0144-9B42-F900625A9FFC}"/>
                </a:ext>
              </a:extLst>
            </p:cNvPr>
            <p:cNvSpPr/>
            <p:nvPr/>
          </p:nvSpPr>
          <p:spPr>
            <a:xfrm rot="10800000">
              <a:off x="228600" y="2648491"/>
              <a:ext cx="14173200" cy="12899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8" name="Rectangle 17">
              <a:extLst>
                <a:ext uri="{FF2B5EF4-FFF2-40B4-BE49-F238E27FC236}">
                  <a16:creationId xmlns:a16="http://schemas.microsoft.com/office/drawing/2014/main" id="{3313889B-68FC-0C4B-9A74-A0F48338D310}"/>
                </a:ext>
              </a:extLst>
            </p:cNvPr>
            <p:cNvSpPr/>
            <p:nvPr/>
          </p:nvSpPr>
          <p:spPr>
            <a:xfrm rot="10800000">
              <a:off x="228600" y="2858041"/>
              <a:ext cx="14173200" cy="11346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9" name="Rectangle 18">
              <a:extLst>
                <a:ext uri="{FF2B5EF4-FFF2-40B4-BE49-F238E27FC236}">
                  <a16:creationId xmlns:a16="http://schemas.microsoft.com/office/drawing/2014/main" id="{43848BA7-CF67-8B48-9B47-8FD776379AAD}"/>
                </a:ext>
              </a:extLst>
            </p:cNvPr>
            <p:cNvSpPr/>
            <p:nvPr/>
          </p:nvSpPr>
          <p:spPr>
            <a:xfrm rot="10800000">
              <a:off x="228600" y="3067592"/>
              <a:ext cx="14173200" cy="94065"/>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0" name="Rectangle 19">
              <a:extLst>
                <a:ext uri="{FF2B5EF4-FFF2-40B4-BE49-F238E27FC236}">
                  <a16:creationId xmlns:a16="http://schemas.microsoft.com/office/drawing/2014/main" id="{88F4E4CA-91E5-6347-B7F9-5E966551753E}"/>
                </a:ext>
              </a:extLst>
            </p:cNvPr>
            <p:cNvSpPr/>
            <p:nvPr/>
          </p:nvSpPr>
          <p:spPr>
            <a:xfrm rot="10800000">
              <a:off x="228600" y="3281023"/>
              <a:ext cx="14173200" cy="7466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1" name="Rectangle 20">
              <a:extLst>
                <a:ext uri="{FF2B5EF4-FFF2-40B4-BE49-F238E27FC236}">
                  <a16:creationId xmlns:a16="http://schemas.microsoft.com/office/drawing/2014/main" id="{F9431090-C62D-754C-B909-24D8FE4A458C}"/>
                </a:ext>
              </a:extLst>
            </p:cNvPr>
            <p:cNvSpPr/>
            <p:nvPr/>
          </p:nvSpPr>
          <p:spPr>
            <a:xfrm rot="10800000">
              <a:off x="228600" y="3496396"/>
              <a:ext cx="14173200" cy="5719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2" name="Rectangle 21">
              <a:extLst>
                <a:ext uri="{FF2B5EF4-FFF2-40B4-BE49-F238E27FC236}">
                  <a16:creationId xmlns:a16="http://schemas.microsoft.com/office/drawing/2014/main" id="{4D134BE3-DC22-A243-9E50-E4204B5C17F4}"/>
                </a:ext>
              </a:extLst>
            </p:cNvPr>
            <p:cNvSpPr/>
            <p:nvPr/>
          </p:nvSpPr>
          <p:spPr>
            <a:xfrm>
              <a:off x="228600" y="2249258"/>
              <a:ext cx="14173200" cy="12899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3" name="Rectangle 22">
              <a:extLst>
                <a:ext uri="{FF2B5EF4-FFF2-40B4-BE49-F238E27FC236}">
                  <a16:creationId xmlns:a16="http://schemas.microsoft.com/office/drawing/2014/main" id="{325E05DA-D377-0640-8629-2FEF2211D2CC}"/>
                </a:ext>
              </a:extLst>
            </p:cNvPr>
            <p:cNvSpPr/>
            <p:nvPr/>
          </p:nvSpPr>
          <p:spPr>
            <a:xfrm>
              <a:off x="228600" y="2055228"/>
              <a:ext cx="14173200" cy="11346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4" name="Rectangle 23">
              <a:extLst>
                <a:ext uri="{FF2B5EF4-FFF2-40B4-BE49-F238E27FC236}">
                  <a16:creationId xmlns:a16="http://schemas.microsoft.com/office/drawing/2014/main" id="{6824F76C-1F94-004C-9F92-90015DF64754}"/>
                </a:ext>
              </a:extLst>
            </p:cNvPr>
            <p:cNvSpPr/>
            <p:nvPr/>
          </p:nvSpPr>
          <p:spPr>
            <a:xfrm>
              <a:off x="228600" y="1865080"/>
              <a:ext cx="14173200" cy="94065"/>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5" name="Rectangle 24">
              <a:extLst>
                <a:ext uri="{FF2B5EF4-FFF2-40B4-BE49-F238E27FC236}">
                  <a16:creationId xmlns:a16="http://schemas.microsoft.com/office/drawing/2014/main" id="{ADBEBC27-C4A9-0046-AB43-2085F8241D27}"/>
                </a:ext>
              </a:extLst>
            </p:cNvPr>
            <p:cNvSpPr/>
            <p:nvPr/>
          </p:nvSpPr>
          <p:spPr>
            <a:xfrm>
              <a:off x="228600" y="1671052"/>
              <a:ext cx="14173200" cy="7466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6" name="Rectangle 25">
              <a:extLst>
                <a:ext uri="{FF2B5EF4-FFF2-40B4-BE49-F238E27FC236}">
                  <a16:creationId xmlns:a16="http://schemas.microsoft.com/office/drawing/2014/main" id="{25E8F83E-7089-BA4C-935E-EB92B2120501}"/>
                </a:ext>
              </a:extLst>
            </p:cNvPr>
            <p:cNvSpPr/>
            <p:nvPr/>
          </p:nvSpPr>
          <p:spPr>
            <a:xfrm>
              <a:off x="228600" y="1473142"/>
              <a:ext cx="14173200" cy="5719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7" name="Rectangle 26">
              <a:extLst>
                <a:ext uri="{FF2B5EF4-FFF2-40B4-BE49-F238E27FC236}">
                  <a16:creationId xmlns:a16="http://schemas.microsoft.com/office/drawing/2014/main" id="{6E6EC7F3-E133-014A-88C5-822D15FDA617}"/>
                </a:ext>
              </a:extLst>
            </p:cNvPr>
            <p:cNvSpPr/>
            <p:nvPr/>
          </p:nvSpPr>
          <p:spPr>
            <a:xfrm>
              <a:off x="228600" y="1273293"/>
              <a:ext cx="14173200" cy="3973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8" name="Rectangle 27">
              <a:extLst>
                <a:ext uri="{FF2B5EF4-FFF2-40B4-BE49-F238E27FC236}">
                  <a16:creationId xmlns:a16="http://schemas.microsoft.com/office/drawing/2014/main" id="{53C9F428-0034-FD4E-A744-0A52D09B035C}"/>
                </a:ext>
              </a:extLst>
            </p:cNvPr>
            <p:cNvSpPr/>
            <p:nvPr/>
          </p:nvSpPr>
          <p:spPr>
            <a:xfrm rot="10800000">
              <a:off x="228600" y="397"/>
              <a:ext cx="14173200" cy="149013"/>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9" name="Rectangle 28">
              <a:extLst>
                <a:ext uri="{FF2B5EF4-FFF2-40B4-BE49-F238E27FC236}">
                  <a16:creationId xmlns:a16="http://schemas.microsoft.com/office/drawing/2014/main" id="{3158144C-A02B-8340-AFC5-585EB198EF5B}"/>
                </a:ext>
              </a:extLst>
            </p:cNvPr>
            <p:cNvSpPr/>
            <p:nvPr/>
          </p:nvSpPr>
          <p:spPr>
            <a:xfrm rot="10800000">
              <a:off x="228600" y="210957"/>
              <a:ext cx="14173200" cy="12899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0" name="Rectangle 29">
              <a:extLst>
                <a:ext uri="{FF2B5EF4-FFF2-40B4-BE49-F238E27FC236}">
                  <a16:creationId xmlns:a16="http://schemas.microsoft.com/office/drawing/2014/main" id="{EB442B7B-A733-A749-A724-3C20EB85508F}"/>
                </a:ext>
              </a:extLst>
            </p:cNvPr>
            <p:cNvSpPr/>
            <p:nvPr/>
          </p:nvSpPr>
          <p:spPr>
            <a:xfrm rot="10800000">
              <a:off x="228600" y="420508"/>
              <a:ext cx="14173200" cy="11346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1" name="Rectangle 30">
              <a:extLst>
                <a:ext uri="{FF2B5EF4-FFF2-40B4-BE49-F238E27FC236}">
                  <a16:creationId xmlns:a16="http://schemas.microsoft.com/office/drawing/2014/main" id="{EA0312A9-7F4F-6344-AB2D-3DACEA187AE2}"/>
                </a:ext>
              </a:extLst>
            </p:cNvPr>
            <p:cNvSpPr/>
            <p:nvPr/>
          </p:nvSpPr>
          <p:spPr>
            <a:xfrm rot="10800000">
              <a:off x="228600" y="630057"/>
              <a:ext cx="14173200" cy="94065"/>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2" name="Rectangle 31">
              <a:extLst>
                <a:ext uri="{FF2B5EF4-FFF2-40B4-BE49-F238E27FC236}">
                  <a16:creationId xmlns:a16="http://schemas.microsoft.com/office/drawing/2014/main" id="{88188C49-33E2-1F49-98A8-E840769E9157}"/>
                </a:ext>
              </a:extLst>
            </p:cNvPr>
            <p:cNvSpPr/>
            <p:nvPr/>
          </p:nvSpPr>
          <p:spPr>
            <a:xfrm rot="10800000">
              <a:off x="228600" y="843491"/>
              <a:ext cx="14173200" cy="7466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3" name="Rectangle 32">
              <a:extLst>
                <a:ext uri="{FF2B5EF4-FFF2-40B4-BE49-F238E27FC236}">
                  <a16:creationId xmlns:a16="http://schemas.microsoft.com/office/drawing/2014/main" id="{11467069-8B76-BB43-91F0-CB0BCA7A4AC0}"/>
                </a:ext>
              </a:extLst>
            </p:cNvPr>
            <p:cNvSpPr/>
            <p:nvPr/>
          </p:nvSpPr>
          <p:spPr>
            <a:xfrm rot="10800000">
              <a:off x="228600" y="1058857"/>
              <a:ext cx="14173200" cy="5719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cxnSp>
        <p:nvCxnSpPr>
          <p:cNvPr id="35" name="Straight Connector 34">
            <a:extLst>
              <a:ext uri="{FF2B5EF4-FFF2-40B4-BE49-F238E27FC236}">
                <a16:creationId xmlns:a16="http://schemas.microsoft.com/office/drawing/2014/main" id="{AFF91861-FA90-E44B-AC21-C6EF89C01D84}"/>
              </a:ext>
            </a:extLst>
          </p:cNvPr>
          <p:cNvCxnSpPr>
            <a:cxnSpLocks/>
          </p:cNvCxnSpPr>
          <p:nvPr userDrawn="1"/>
        </p:nvCxnSpPr>
        <p:spPr>
          <a:xfrm>
            <a:off x="357188" y="5462828"/>
            <a:ext cx="84296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pic>
        <p:nvPicPr>
          <p:cNvPr id="48" name="Picture 47">
            <a:extLst>
              <a:ext uri="{FF2B5EF4-FFF2-40B4-BE49-F238E27FC236}">
                <a16:creationId xmlns:a16="http://schemas.microsoft.com/office/drawing/2014/main" id="{5480D6DE-E617-254E-85FC-0D42DE5117D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0236" y="4737456"/>
            <a:ext cx="415622" cy="564306"/>
          </a:xfrm>
          <a:prstGeom prst="rect">
            <a:avLst/>
          </a:prstGeom>
        </p:spPr>
      </p:pic>
      <p:pic>
        <p:nvPicPr>
          <p:cNvPr id="49" name="Picture 48">
            <a:extLst>
              <a:ext uri="{FF2B5EF4-FFF2-40B4-BE49-F238E27FC236}">
                <a16:creationId xmlns:a16="http://schemas.microsoft.com/office/drawing/2014/main" id="{263F22D2-54C4-5D44-B228-5595E73B325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27786" y="5758952"/>
            <a:ext cx="559026" cy="602902"/>
          </a:xfrm>
          <a:prstGeom prst="rect">
            <a:avLst/>
          </a:prstGeom>
        </p:spPr>
      </p:pic>
      <p:sp>
        <p:nvSpPr>
          <p:cNvPr id="41" name="Text Placeholder 3">
            <a:extLst>
              <a:ext uri="{FF2B5EF4-FFF2-40B4-BE49-F238E27FC236}">
                <a16:creationId xmlns:a16="http://schemas.microsoft.com/office/drawing/2014/main" id="{802EB106-AEF3-E44A-B21E-467BC091B042}"/>
              </a:ext>
            </a:extLst>
          </p:cNvPr>
          <p:cNvSpPr>
            <a:spLocks noGrp="1"/>
          </p:cNvSpPr>
          <p:nvPr>
            <p:ph type="body" sz="quarter" idx="10" hasCustomPrompt="1"/>
          </p:nvPr>
        </p:nvSpPr>
        <p:spPr>
          <a:xfrm>
            <a:off x="1047750" y="4159250"/>
            <a:ext cx="6098313" cy="1136068"/>
          </a:xfrm>
          <a:prstGeom prst="rect">
            <a:avLst/>
          </a:prstGeom>
        </p:spPr>
        <p:txBody>
          <a:bodyPr lIns="0" rIns="0" anchor="b">
            <a:noAutofit/>
          </a:bodyPr>
          <a:lstStyle>
            <a:lvl1pPr marL="0" indent="0">
              <a:buFontTx/>
              <a:buNone/>
              <a:defRPr sz="2500" b="1" i="0">
                <a:solidFill>
                  <a:schemeClr val="bg1"/>
                </a:solidFill>
                <a:latin typeface="DM Sans" pitchFamily="2" charset="77"/>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Click to edit title</a:t>
            </a:r>
          </a:p>
        </p:txBody>
      </p:sp>
      <p:sp>
        <p:nvSpPr>
          <p:cNvPr id="3" name="Text Placeholder 2">
            <a:extLst>
              <a:ext uri="{FF2B5EF4-FFF2-40B4-BE49-F238E27FC236}">
                <a16:creationId xmlns:a16="http://schemas.microsoft.com/office/drawing/2014/main" id="{47FD866B-018F-1444-A52F-A0200F4ACA1A}"/>
              </a:ext>
            </a:extLst>
          </p:cNvPr>
          <p:cNvSpPr>
            <a:spLocks noGrp="1"/>
          </p:cNvSpPr>
          <p:nvPr>
            <p:ph type="body" sz="quarter" idx="11" hasCustomPrompt="1"/>
          </p:nvPr>
        </p:nvSpPr>
        <p:spPr>
          <a:xfrm>
            <a:off x="1047852" y="5757333"/>
            <a:ext cx="2921992" cy="924510"/>
          </a:xfrm>
          <a:prstGeom prst="rect">
            <a:avLst/>
          </a:prstGeom>
        </p:spPr>
        <p:txBody>
          <a:bodyPr lIns="0" rIns="0">
            <a:noAutofit/>
          </a:bodyPr>
          <a:lstStyle>
            <a:lvl1pPr marL="0" indent="0">
              <a:lnSpc>
                <a:spcPct val="100000"/>
              </a:lnSpc>
              <a:spcBef>
                <a:spcPts val="0"/>
              </a:spcBef>
              <a:buFontTx/>
              <a:buNone/>
              <a:defRPr sz="1250" b="0" i="0">
                <a:solidFill>
                  <a:schemeClr val="bg1">
                    <a:lumMod val="85000"/>
                  </a:schemeClr>
                </a:solidFill>
                <a:latin typeface="DM Sans Medium" pitchFamily="2" charset="77"/>
              </a:defRPr>
            </a:lvl1pPr>
            <a:lvl2pPr marL="342900" indent="0">
              <a:buFontTx/>
              <a:buNone/>
              <a:defRPr sz="875">
                <a:solidFill>
                  <a:schemeClr val="bg1">
                    <a:lumMod val="85000"/>
                  </a:schemeClr>
                </a:solidFill>
              </a:defRPr>
            </a:lvl2pPr>
            <a:lvl3pPr marL="685800" indent="0">
              <a:buFontTx/>
              <a:buNone/>
              <a:defRPr sz="875">
                <a:solidFill>
                  <a:schemeClr val="bg1">
                    <a:lumMod val="85000"/>
                  </a:schemeClr>
                </a:solidFill>
              </a:defRPr>
            </a:lvl3pPr>
            <a:lvl4pPr marL="1028700" indent="0">
              <a:buFontTx/>
              <a:buNone/>
              <a:defRPr sz="875">
                <a:solidFill>
                  <a:schemeClr val="bg1">
                    <a:lumMod val="85000"/>
                  </a:schemeClr>
                </a:solidFill>
              </a:defRPr>
            </a:lvl4pPr>
            <a:lvl5pPr marL="1371600" indent="0">
              <a:buFontTx/>
              <a:buNone/>
              <a:defRPr sz="875">
                <a:solidFill>
                  <a:schemeClr val="bg1">
                    <a:lumMod val="85000"/>
                  </a:schemeClr>
                </a:solidFill>
              </a:defRPr>
            </a:lvl5pPr>
          </a:lstStyle>
          <a:p>
            <a:pPr lvl="0"/>
            <a:r>
              <a:rPr lang="en-US" dirty="0"/>
              <a:t>Edit Presenter’s  Name</a:t>
            </a:r>
            <a:br>
              <a:rPr lang="en-US" dirty="0"/>
            </a:br>
            <a:r>
              <a:rPr lang="en-US" dirty="0"/>
              <a:t>Title</a:t>
            </a:r>
          </a:p>
          <a:p>
            <a:pPr lvl="0"/>
            <a:endParaRPr lang="en-US" dirty="0"/>
          </a:p>
        </p:txBody>
      </p:sp>
      <p:sp>
        <p:nvSpPr>
          <p:cNvPr id="45" name="Text Placeholder 2">
            <a:extLst>
              <a:ext uri="{FF2B5EF4-FFF2-40B4-BE49-F238E27FC236}">
                <a16:creationId xmlns:a16="http://schemas.microsoft.com/office/drawing/2014/main" id="{C4597B7E-5724-6D41-9D3E-83EC79C47569}"/>
              </a:ext>
            </a:extLst>
          </p:cNvPr>
          <p:cNvSpPr>
            <a:spLocks noGrp="1"/>
          </p:cNvSpPr>
          <p:nvPr>
            <p:ph type="body" sz="quarter" idx="12" hasCustomPrompt="1"/>
          </p:nvPr>
        </p:nvSpPr>
        <p:spPr>
          <a:xfrm>
            <a:off x="4250633" y="5757333"/>
            <a:ext cx="2921992" cy="924510"/>
          </a:xfrm>
          <a:prstGeom prst="rect">
            <a:avLst/>
          </a:prstGeom>
        </p:spPr>
        <p:txBody>
          <a:bodyPr lIns="0" rIns="0">
            <a:noAutofit/>
          </a:bodyPr>
          <a:lstStyle>
            <a:lvl1pPr marL="0" indent="0">
              <a:lnSpc>
                <a:spcPct val="100000"/>
              </a:lnSpc>
              <a:spcBef>
                <a:spcPts val="0"/>
              </a:spcBef>
              <a:buFontTx/>
              <a:buNone/>
              <a:defRPr sz="1250" b="0" i="0">
                <a:solidFill>
                  <a:schemeClr val="bg1">
                    <a:lumMod val="85000"/>
                  </a:schemeClr>
                </a:solidFill>
                <a:latin typeface="DM Sans Medium" pitchFamily="2" charset="77"/>
              </a:defRPr>
            </a:lvl1pPr>
            <a:lvl2pPr marL="342900" indent="0">
              <a:buFontTx/>
              <a:buNone/>
              <a:defRPr sz="875">
                <a:solidFill>
                  <a:schemeClr val="bg1">
                    <a:lumMod val="85000"/>
                  </a:schemeClr>
                </a:solidFill>
              </a:defRPr>
            </a:lvl2pPr>
            <a:lvl3pPr marL="685800" indent="0">
              <a:buFontTx/>
              <a:buNone/>
              <a:defRPr sz="875">
                <a:solidFill>
                  <a:schemeClr val="bg1">
                    <a:lumMod val="85000"/>
                  </a:schemeClr>
                </a:solidFill>
              </a:defRPr>
            </a:lvl3pPr>
            <a:lvl4pPr marL="1028700" indent="0">
              <a:buFontTx/>
              <a:buNone/>
              <a:defRPr sz="875">
                <a:solidFill>
                  <a:schemeClr val="bg1">
                    <a:lumMod val="85000"/>
                  </a:schemeClr>
                </a:solidFill>
              </a:defRPr>
            </a:lvl4pPr>
            <a:lvl5pPr marL="1371600" indent="0">
              <a:buFontTx/>
              <a:buNone/>
              <a:defRPr sz="875">
                <a:solidFill>
                  <a:schemeClr val="bg1">
                    <a:lumMod val="85000"/>
                  </a:schemeClr>
                </a:solidFill>
              </a:defRPr>
            </a:lvl5pPr>
          </a:lstStyle>
          <a:p>
            <a:pPr lvl="0"/>
            <a:r>
              <a:rPr lang="en-US" dirty="0"/>
              <a:t>Edit Presenter’s  Name</a:t>
            </a:r>
            <a:br>
              <a:rPr lang="en-US" dirty="0"/>
            </a:br>
            <a:r>
              <a:rPr lang="en-US" dirty="0"/>
              <a:t>Title</a:t>
            </a:r>
          </a:p>
          <a:p>
            <a:pPr lvl="0"/>
            <a:endParaRPr lang="en-US" dirty="0"/>
          </a:p>
        </p:txBody>
      </p:sp>
      <p:sp>
        <p:nvSpPr>
          <p:cNvPr id="36" name="Text Placeholder 3"/>
          <p:cNvSpPr>
            <a:spLocks noGrp="1"/>
          </p:cNvSpPr>
          <p:nvPr>
            <p:ph type="body" sz="quarter" idx="15" hasCustomPrompt="1"/>
          </p:nvPr>
        </p:nvSpPr>
        <p:spPr>
          <a:xfrm>
            <a:off x="7429500" y="4988052"/>
            <a:ext cx="1390283" cy="332218"/>
          </a:xfrm>
          <a:prstGeom prst="rect">
            <a:avLst/>
          </a:prstGeom>
        </p:spPr>
        <p:txBody>
          <a:bodyPr lIns="0" rIns="0">
            <a:noAutofit/>
          </a:bodyPr>
          <a:lstStyle>
            <a:lvl1pPr marL="0" indent="0" algn="r">
              <a:buNone/>
              <a:defRPr sz="875">
                <a:solidFill>
                  <a:schemeClr val="bg1">
                    <a:lumMod val="65000"/>
                  </a:schemeClr>
                </a:solidFill>
              </a:defRPr>
            </a:lvl1pPr>
          </a:lstStyle>
          <a:p>
            <a:pPr lvl="0"/>
            <a:r>
              <a:rPr lang="en-US" dirty="0"/>
              <a:t>Date</a:t>
            </a:r>
          </a:p>
        </p:txBody>
      </p:sp>
      <p:sp>
        <p:nvSpPr>
          <p:cNvPr id="37" name="Rectangle 36">
            <a:extLst>
              <a:ext uri="{FF2B5EF4-FFF2-40B4-BE49-F238E27FC236}">
                <a16:creationId xmlns:a16="http://schemas.microsoft.com/office/drawing/2014/main" id="{8E73E552-5783-644E-AE96-88BDCD19D1DC}"/>
              </a:ext>
            </a:extLst>
          </p:cNvPr>
          <p:cNvSpPr/>
          <p:nvPr userDrawn="1"/>
        </p:nvSpPr>
        <p:spPr>
          <a:xfrm>
            <a:off x="0" y="6204000"/>
            <a:ext cx="868500" cy="6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38446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Standard Title 2">
    <p:bg>
      <p:bgPr>
        <a:solidFill>
          <a:srgbClr val="0785F2"/>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88E8816-43D4-3543-B8F8-BA2D9989DB11}"/>
              </a:ext>
            </a:extLst>
          </p:cNvPr>
          <p:cNvGrpSpPr/>
          <p:nvPr userDrawn="1"/>
        </p:nvGrpSpPr>
        <p:grpSpPr>
          <a:xfrm>
            <a:off x="0" y="330"/>
            <a:ext cx="9143999" cy="4198606"/>
            <a:chOff x="228600" y="396"/>
            <a:chExt cx="14173200" cy="5028804"/>
          </a:xfrm>
          <a:solidFill>
            <a:srgbClr val="076BE6"/>
          </a:solidFill>
        </p:grpSpPr>
        <p:sp>
          <p:nvSpPr>
            <p:cNvPr id="9" name="Rectangle 8">
              <a:extLst>
                <a:ext uri="{FF2B5EF4-FFF2-40B4-BE49-F238E27FC236}">
                  <a16:creationId xmlns:a16="http://schemas.microsoft.com/office/drawing/2014/main" id="{8AC2412F-BCF2-4D4E-90EF-A3C52CD9E9EE}"/>
                </a:ext>
              </a:extLst>
            </p:cNvPr>
            <p:cNvSpPr/>
            <p:nvPr/>
          </p:nvSpPr>
          <p:spPr>
            <a:xfrm>
              <a:off x="228600" y="4880187"/>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Rectangle 9">
              <a:extLst>
                <a:ext uri="{FF2B5EF4-FFF2-40B4-BE49-F238E27FC236}">
                  <a16:creationId xmlns:a16="http://schemas.microsoft.com/office/drawing/2014/main" id="{0351239B-940D-9F45-90D0-327EA1C77D50}"/>
                </a:ext>
              </a:extLst>
            </p:cNvPr>
            <p:cNvSpPr/>
            <p:nvPr/>
          </p:nvSpPr>
          <p:spPr>
            <a:xfrm>
              <a:off x="228600" y="4689651"/>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 name="Rectangle 10">
              <a:extLst>
                <a:ext uri="{FF2B5EF4-FFF2-40B4-BE49-F238E27FC236}">
                  <a16:creationId xmlns:a16="http://schemas.microsoft.com/office/drawing/2014/main" id="{E2C63889-64A0-2843-9AD5-4C1195772E52}"/>
                </a:ext>
              </a:extLst>
            </p:cNvPr>
            <p:cNvSpPr/>
            <p:nvPr/>
          </p:nvSpPr>
          <p:spPr>
            <a:xfrm>
              <a:off x="228600" y="4495624"/>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Rectangle 11">
              <a:extLst>
                <a:ext uri="{FF2B5EF4-FFF2-40B4-BE49-F238E27FC236}">
                  <a16:creationId xmlns:a16="http://schemas.microsoft.com/office/drawing/2014/main" id="{AF592710-E8AB-1941-B5EA-C67250B90086}"/>
                </a:ext>
              </a:extLst>
            </p:cNvPr>
            <p:cNvSpPr/>
            <p:nvPr/>
          </p:nvSpPr>
          <p:spPr>
            <a:xfrm>
              <a:off x="228600" y="4305476"/>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 name="Rectangle 12">
              <a:extLst>
                <a:ext uri="{FF2B5EF4-FFF2-40B4-BE49-F238E27FC236}">
                  <a16:creationId xmlns:a16="http://schemas.microsoft.com/office/drawing/2014/main" id="{EF62B63E-7571-2940-AB05-B15ACCD43646}"/>
                </a:ext>
              </a:extLst>
            </p:cNvPr>
            <p:cNvSpPr/>
            <p:nvPr/>
          </p:nvSpPr>
          <p:spPr>
            <a:xfrm>
              <a:off x="228600" y="411144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 name="Rectangle 13">
              <a:extLst>
                <a:ext uri="{FF2B5EF4-FFF2-40B4-BE49-F238E27FC236}">
                  <a16:creationId xmlns:a16="http://schemas.microsoft.com/office/drawing/2014/main" id="{8B94D5C5-8E80-4B4B-9E2F-1061EA47A989}"/>
                </a:ext>
              </a:extLst>
            </p:cNvPr>
            <p:cNvSpPr/>
            <p:nvPr/>
          </p:nvSpPr>
          <p:spPr>
            <a:xfrm>
              <a:off x="228600" y="3913540"/>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 name="Rectangle 14">
              <a:extLst>
                <a:ext uri="{FF2B5EF4-FFF2-40B4-BE49-F238E27FC236}">
                  <a16:creationId xmlns:a16="http://schemas.microsoft.com/office/drawing/2014/main" id="{0AB9D920-2EB5-534B-A0A8-2E0FAA8C9273}"/>
                </a:ext>
              </a:extLst>
            </p:cNvPr>
            <p:cNvSpPr/>
            <p:nvPr/>
          </p:nvSpPr>
          <p:spPr>
            <a:xfrm>
              <a:off x="228600" y="3713692"/>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6" name="Rectangle 15">
              <a:extLst>
                <a:ext uri="{FF2B5EF4-FFF2-40B4-BE49-F238E27FC236}">
                  <a16:creationId xmlns:a16="http://schemas.microsoft.com/office/drawing/2014/main" id="{8289CC3F-C41C-0547-B3A8-22F01F32704F}"/>
                </a:ext>
              </a:extLst>
            </p:cNvPr>
            <p:cNvSpPr/>
            <p:nvPr/>
          </p:nvSpPr>
          <p:spPr>
            <a:xfrm rot="10800000">
              <a:off x="228600" y="2437920"/>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7" name="Rectangle 16">
              <a:extLst>
                <a:ext uri="{FF2B5EF4-FFF2-40B4-BE49-F238E27FC236}">
                  <a16:creationId xmlns:a16="http://schemas.microsoft.com/office/drawing/2014/main" id="{0111B70F-E8A6-0144-9B42-F900625A9FFC}"/>
                </a:ext>
              </a:extLst>
            </p:cNvPr>
            <p:cNvSpPr/>
            <p:nvPr/>
          </p:nvSpPr>
          <p:spPr>
            <a:xfrm rot="10800000">
              <a:off x="228600" y="2648479"/>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8" name="Rectangle 17">
              <a:extLst>
                <a:ext uri="{FF2B5EF4-FFF2-40B4-BE49-F238E27FC236}">
                  <a16:creationId xmlns:a16="http://schemas.microsoft.com/office/drawing/2014/main" id="{3313889B-68FC-0C4B-9A74-A0F48338D310}"/>
                </a:ext>
              </a:extLst>
            </p:cNvPr>
            <p:cNvSpPr/>
            <p:nvPr/>
          </p:nvSpPr>
          <p:spPr>
            <a:xfrm rot="10800000">
              <a:off x="228600" y="285802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9" name="Rectangle 18">
              <a:extLst>
                <a:ext uri="{FF2B5EF4-FFF2-40B4-BE49-F238E27FC236}">
                  <a16:creationId xmlns:a16="http://schemas.microsoft.com/office/drawing/2014/main" id="{43848BA7-CF67-8B48-9B47-8FD776379AAD}"/>
                </a:ext>
              </a:extLst>
            </p:cNvPr>
            <p:cNvSpPr/>
            <p:nvPr/>
          </p:nvSpPr>
          <p:spPr>
            <a:xfrm rot="10800000">
              <a:off x="228600" y="3067579"/>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0" name="Rectangle 19">
              <a:extLst>
                <a:ext uri="{FF2B5EF4-FFF2-40B4-BE49-F238E27FC236}">
                  <a16:creationId xmlns:a16="http://schemas.microsoft.com/office/drawing/2014/main" id="{88F4E4CA-91E5-6347-B7F9-5E966551753E}"/>
                </a:ext>
              </a:extLst>
            </p:cNvPr>
            <p:cNvSpPr/>
            <p:nvPr/>
          </p:nvSpPr>
          <p:spPr>
            <a:xfrm rot="10800000">
              <a:off x="228600" y="328100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1" name="Rectangle 20">
              <a:extLst>
                <a:ext uri="{FF2B5EF4-FFF2-40B4-BE49-F238E27FC236}">
                  <a16:creationId xmlns:a16="http://schemas.microsoft.com/office/drawing/2014/main" id="{F9431090-C62D-754C-B909-24D8FE4A458C}"/>
                </a:ext>
              </a:extLst>
            </p:cNvPr>
            <p:cNvSpPr/>
            <p:nvPr/>
          </p:nvSpPr>
          <p:spPr>
            <a:xfrm rot="10800000">
              <a:off x="228600" y="3496381"/>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2" name="Rectangle 21">
              <a:extLst>
                <a:ext uri="{FF2B5EF4-FFF2-40B4-BE49-F238E27FC236}">
                  <a16:creationId xmlns:a16="http://schemas.microsoft.com/office/drawing/2014/main" id="{4D134BE3-DC22-A243-9E50-E4204B5C17F4}"/>
                </a:ext>
              </a:extLst>
            </p:cNvPr>
            <p:cNvSpPr/>
            <p:nvPr/>
          </p:nvSpPr>
          <p:spPr>
            <a:xfrm>
              <a:off x="228600" y="2249247"/>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3" name="Rectangle 22">
              <a:extLst>
                <a:ext uri="{FF2B5EF4-FFF2-40B4-BE49-F238E27FC236}">
                  <a16:creationId xmlns:a16="http://schemas.microsoft.com/office/drawing/2014/main" id="{325E05DA-D377-0640-8629-2FEF2211D2CC}"/>
                </a:ext>
              </a:extLst>
            </p:cNvPr>
            <p:cNvSpPr/>
            <p:nvPr/>
          </p:nvSpPr>
          <p:spPr>
            <a:xfrm>
              <a:off x="228600" y="205521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4" name="Rectangle 23">
              <a:extLst>
                <a:ext uri="{FF2B5EF4-FFF2-40B4-BE49-F238E27FC236}">
                  <a16:creationId xmlns:a16="http://schemas.microsoft.com/office/drawing/2014/main" id="{6824F76C-1F94-004C-9F92-90015DF64754}"/>
                </a:ext>
              </a:extLst>
            </p:cNvPr>
            <p:cNvSpPr/>
            <p:nvPr/>
          </p:nvSpPr>
          <p:spPr>
            <a:xfrm>
              <a:off x="228600" y="1865072"/>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5" name="Rectangle 24">
              <a:extLst>
                <a:ext uri="{FF2B5EF4-FFF2-40B4-BE49-F238E27FC236}">
                  <a16:creationId xmlns:a16="http://schemas.microsoft.com/office/drawing/2014/main" id="{ADBEBC27-C4A9-0046-AB43-2085F8241D27}"/>
                </a:ext>
              </a:extLst>
            </p:cNvPr>
            <p:cNvSpPr/>
            <p:nvPr/>
          </p:nvSpPr>
          <p:spPr>
            <a:xfrm>
              <a:off x="228600" y="1671044"/>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6" name="Rectangle 25">
              <a:extLst>
                <a:ext uri="{FF2B5EF4-FFF2-40B4-BE49-F238E27FC236}">
                  <a16:creationId xmlns:a16="http://schemas.microsoft.com/office/drawing/2014/main" id="{25E8F83E-7089-BA4C-935E-EB92B2120501}"/>
                </a:ext>
              </a:extLst>
            </p:cNvPr>
            <p:cNvSpPr/>
            <p:nvPr/>
          </p:nvSpPr>
          <p:spPr>
            <a:xfrm>
              <a:off x="228600" y="1473135"/>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7" name="Rectangle 26">
              <a:extLst>
                <a:ext uri="{FF2B5EF4-FFF2-40B4-BE49-F238E27FC236}">
                  <a16:creationId xmlns:a16="http://schemas.microsoft.com/office/drawing/2014/main" id="{6E6EC7F3-E133-014A-88C5-822D15FDA617}"/>
                </a:ext>
              </a:extLst>
            </p:cNvPr>
            <p:cNvSpPr/>
            <p:nvPr/>
          </p:nvSpPr>
          <p:spPr>
            <a:xfrm>
              <a:off x="228600" y="1273287"/>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8" name="Rectangle 27">
              <a:extLst>
                <a:ext uri="{FF2B5EF4-FFF2-40B4-BE49-F238E27FC236}">
                  <a16:creationId xmlns:a16="http://schemas.microsoft.com/office/drawing/2014/main" id="{53C9F428-0034-FD4E-A744-0A52D09B035C}"/>
                </a:ext>
              </a:extLst>
            </p:cNvPr>
            <p:cNvSpPr/>
            <p:nvPr/>
          </p:nvSpPr>
          <p:spPr>
            <a:xfrm rot="10800000">
              <a:off x="228600" y="396"/>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9" name="Rectangle 28">
              <a:extLst>
                <a:ext uri="{FF2B5EF4-FFF2-40B4-BE49-F238E27FC236}">
                  <a16:creationId xmlns:a16="http://schemas.microsoft.com/office/drawing/2014/main" id="{3158144C-A02B-8340-AFC5-585EB198EF5B}"/>
                </a:ext>
              </a:extLst>
            </p:cNvPr>
            <p:cNvSpPr/>
            <p:nvPr/>
          </p:nvSpPr>
          <p:spPr>
            <a:xfrm rot="10800000">
              <a:off x="228600" y="210955"/>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0" name="Rectangle 29">
              <a:extLst>
                <a:ext uri="{FF2B5EF4-FFF2-40B4-BE49-F238E27FC236}">
                  <a16:creationId xmlns:a16="http://schemas.microsoft.com/office/drawing/2014/main" id="{EB442B7B-A733-A749-A724-3C20EB85508F}"/>
                </a:ext>
              </a:extLst>
            </p:cNvPr>
            <p:cNvSpPr/>
            <p:nvPr/>
          </p:nvSpPr>
          <p:spPr>
            <a:xfrm rot="10800000">
              <a:off x="228600" y="420505"/>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1" name="Rectangle 30">
              <a:extLst>
                <a:ext uri="{FF2B5EF4-FFF2-40B4-BE49-F238E27FC236}">
                  <a16:creationId xmlns:a16="http://schemas.microsoft.com/office/drawing/2014/main" id="{EA0312A9-7F4F-6344-AB2D-3DACEA187AE2}"/>
                </a:ext>
              </a:extLst>
            </p:cNvPr>
            <p:cNvSpPr/>
            <p:nvPr/>
          </p:nvSpPr>
          <p:spPr>
            <a:xfrm rot="10800000">
              <a:off x="228600" y="630055"/>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2" name="Rectangle 31">
              <a:extLst>
                <a:ext uri="{FF2B5EF4-FFF2-40B4-BE49-F238E27FC236}">
                  <a16:creationId xmlns:a16="http://schemas.microsoft.com/office/drawing/2014/main" id="{88188C49-33E2-1F49-98A8-E840769E9157}"/>
                </a:ext>
              </a:extLst>
            </p:cNvPr>
            <p:cNvSpPr/>
            <p:nvPr/>
          </p:nvSpPr>
          <p:spPr>
            <a:xfrm rot="10800000">
              <a:off x="228600" y="843486"/>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3" name="Rectangle 32">
              <a:extLst>
                <a:ext uri="{FF2B5EF4-FFF2-40B4-BE49-F238E27FC236}">
                  <a16:creationId xmlns:a16="http://schemas.microsoft.com/office/drawing/2014/main" id="{11467069-8B76-BB43-91F0-CB0BCA7A4AC0}"/>
                </a:ext>
              </a:extLst>
            </p:cNvPr>
            <p:cNvSpPr/>
            <p:nvPr/>
          </p:nvSpPr>
          <p:spPr>
            <a:xfrm rot="10800000">
              <a:off x="228600" y="1058857"/>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cxnSp>
        <p:nvCxnSpPr>
          <p:cNvPr id="35" name="Straight Connector 34">
            <a:extLst>
              <a:ext uri="{FF2B5EF4-FFF2-40B4-BE49-F238E27FC236}">
                <a16:creationId xmlns:a16="http://schemas.microsoft.com/office/drawing/2014/main" id="{AFF91861-FA90-E44B-AC21-C6EF89C01D84}"/>
              </a:ext>
            </a:extLst>
          </p:cNvPr>
          <p:cNvCxnSpPr>
            <a:cxnSpLocks/>
          </p:cNvCxnSpPr>
          <p:nvPr userDrawn="1"/>
        </p:nvCxnSpPr>
        <p:spPr>
          <a:xfrm>
            <a:off x="357188" y="5462828"/>
            <a:ext cx="842962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Text Placeholder 3">
            <a:extLst>
              <a:ext uri="{FF2B5EF4-FFF2-40B4-BE49-F238E27FC236}">
                <a16:creationId xmlns:a16="http://schemas.microsoft.com/office/drawing/2014/main" id="{7598535E-69EE-6648-BC18-406DC135878E}"/>
              </a:ext>
            </a:extLst>
          </p:cNvPr>
          <p:cNvSpPr>
            <a:spLocks noGrp="1"/>
          </p:cNvSpPr>
          <p:nvPr>
            <p:ph type="body" sz="quarter" idx="10" hasCustomPrompt="1"/>
          </p:nvPr>
        </p:nvSpPr>
        <p:spPr>
          <a:xfrm>
            <a:off x="1047750" y="4165695"/>
            <a:ext cx="6124874" cy="1136066"/>
          </a:xfrm>
          <a:prstGeom prst="rect">
            <a:avLst/>
          </a:prstGeom>
        </p:spPr>
        <p:txBody>
          <a:bodyPr lIns="0" rIns="0" anchor="b">
            <a:noAutofit/>
          </a:bodyPr>
          <a:lstStyle>
            <a:lvl1pPr marL="0" indent="0">
              <a:buFontTx/>
              <a:buNone/>
              <a:defRPr sz="2500" b="1" i="0">
                <a:solidFill>
                  <a:schemeClr val="bg1"/>
                </a:solidFill>
                <a:latin typeface="DM Sans" pitchFamily="2" charset="77"/>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Click to edit title</a:t>
            </a:r>
          </a:p>
        </p:txBody>
      </p:sp>
      <p:sp>
        <p:nvSpPr>
          <p:cNvPr id="43" name="Text Placeholder 2">
            <a:extLst>
              <a:ext uri="{FF2B5EF4-FFF2-40B4-BE49-F238E27FC236}">
                <a16:creationId xmlns:a16="http://schemas.microsoft.com/office/drawing/2014/main" id="{5F93AC33-28FD-2746-9916-8586F2EE314F}"/>
              </a:ext>
            </a:extLst>
          </p:cNvPr>
          <p:cNvSpPr>
            <a:spLocks noGrp="1"/>
          </p:cNvSpPr>
          <p:nvPr>
            <p:ph type="body" sz="quarter" idx="11" hasCustomPrompt="1"/>
          </p:nvPr>
        </p:nvSpPr>
        <p:spPr>
          <a:xfrm>
            <a:off x="1047851" y="5757333"/>
            <a:ext cx="2921992" cy="924510"/>
          </a:xfrm>
          <a:prstGeom prst="rect">
            <a:avLst/>
          </a:prstGeom>
        </p:spPr>
        <p:txBody>
          <a:bodyPr lIns="0" rIns="0">
            <a:noAutofit/>
          </a:bodyPr>
          <a:lstStyle>
            <a:lvl1pPr marL="0" indent="0">
              <a:lnSpc>
                <a:spcPct val="100000"/>
              </a:lnSpc>
              <a:spcBef>
                <a:spcPts val="0"/>
              </a:spcBef>
              <a:buFontTx/>
              <a:buNone/>
              <a:defRPr sz="1250" b="0" i="0">
                <a:solidFill>
                  <a:schemeClr val="bg1">
                    <a:lumMod val="95000"/>
                  </a:schemeClr>
                </a:solidFill>
                <a:latin typeface="DM Sans Medium" pitchFamily="2" charset="77"/>
              </a:defRPr>
            </a:lvl1pPr>
            <a:lvl2pPr marL="342900" indent="0">
              <a:buFontTx/>
              <a:buNone/>
              <a:defRPr sz="875">
                <a:solidFill>
                  <a:schemeClr val="bg1">
                    <a:lumMod val="85000"/>
                  </a:schemeClr>
                </a:solidFill>
              </a:defRPr>
            </a:lvl2pPr>
            <a:lvl3pPr marL="685800" indent="0">
              <a:buFontTx/>
              <a:buNone/>
              <a:defRPr sz="875">
                <a:solidFill>
                  <a:schemeClr val="bg1">
                    <a:lumMod val="85000"/>
                  </a:schemeClr>
                </a:solidFill>
              </a:defRPr>
            </a:lvl3pPr>
            <a:lvl4pPr marL="1028700" indent="0">
              <a:buFontTx/>
              <a:buNone/>
              <a:defRPr sz="875">
                <a:solidFill>
                  <a:schemeClr val="bg1">
                    <a:lumMod val="85000"/>
                  </a:schemeClr>
                </a:solidFill>
              </a:defRPr>
            </a:lvl4pPr>
            <a:lvl5pPr marL="1371600" indent="0">
              <a:buFontTx/>
              <a:buNone/>
              <a:defRPr sz="875">
                <a:solidFill>
                  <a:schemeClr val="bg1">
                    <a:lumMod val="85000"/>
                  </a:schemeClr>
                </a:solidFill>
              </a:defRPr>
            </a:lvl5pPr>
          </a:lstStyle>
          <a:p>
            <a:pPr lvl="0"/>
            <a:r>
              <a:rPr lang="en-US" dirty="0"/>
              <a:t>Edit Presenter’s  Name</a:t>
            </a:r>
            <a:br>
              <a:rPr lang="en-US" dirty="0"/>
            </a:br>
            <a:r>
              <a:rPr lang="en-US" dirty="0"/>
              <a:t>Title</a:t>
            </a:r>
          </a:p>
          <a:p>
            <a:pPr lvl="0"/>
            <a:endParaRPr lang="en-US" dirty="0"/>
          </a:p>
        </p:txBody>
      </p:sp>
      <p:sp>
        <p:nvSpPr>
          <p:cNvPr id="44" name="Text Placeholder 2">
            <a:extLst>
              <a:ext uri="{FF2B5EF4-FFF2-40B4-BE49-F238E27FC236}">
                <a16:creationId xmlns:a16="http://schemas.microsoft.com/office/drawing/2014/main" id="{A643C8C2-7B6C-934F-BBCB-B2C871877FA0}"/>
              </a:ext>
            </a:extLst>
          </p:cNvPr>
          <p:cNvSpPr>
            <a:spLocks noGrp="1"/>
          </p:cNvSpPr>
          <p:nvPr>
            <p:ph type="body" sz="quarter" idx="12" hasCustomPrompt="1"/>
          </p:nvPr>
        </p:nvSpPr>
        <p:spPr>
          <a:xfrm>
            <a:off x="4250632" y="5757333"/>
            <a:ext cx="2921992" cy="924510"/>
          </a:xfrm>
          <a:prstGeom prst="rect">
            <a:avLst/>
          </a:prstGeom>
        </p:spPr>
        <p:txBody>
          <a:bodyPr lIns="0" rIns="0">
            <a:noAutofit/>
          </a:bodyPr>
          <a:lstStyle>
            <a:lvl1pPr marL="0" indent="0">
              <a:lnSpc>
                <a:spcPct val="100000"/>
              </a:lnSpc>
              <a:spcBef>
                <a:spcPts val="0"/>
              </a:spcBef>
              <a:buFontTx/>
              <a:buNone/>
              <a:defRPr sz="1250" b="0" i="0">
                <a:solidFill>
                  <a:schemeClr val="bg1">
                    <a:lumMod val="95000"/>
                  </a:schemeClr>
                </a:solidFill>
                <a:latin typeface="DM Sans Medium" pitchFamily="2" charset="77"/>
              </a:defRPr>
            </a:lvl1pPr>
            <a:lvl2pPr marL="342900" indent="0">
              <a:buFontTx/>
              <a:buNone/>
              <a:defRPr sz="875">
                <a:solidFill>
                  <a:schemeClr val="bg1">
                    <a:lumMod val="85000"/>
                  </a:schemeClr>
                </a:solidFill>
              </a:defRPr>
            </a:lvl2pPr>
            <a:lvl3pPr marL="685800" indent="0">
              <a:buFontTx/>
              <a:buNone/>
              <a:defRPr sz="875">
                <a:solidFill>
                  <a:schemeClr val="bg1">
                    <a:lumMod val="85000"/>
                  </a:schemeClr>
                </a:solidFill>
              </a:defRPr>
            </a:lvl3pPr>
            <a:lvl4pPr marL="1028700" indent="0">
              <a:buFontTx/>
              <a:buNone/>
              <a:defRPr sz="875">
                <a:solidFill>
                  <a:schemeClr val="bg1">
                    <a:lumMod val="85000"/>
                  </a:schemeClr>
                </a:solidFill>
              </a:defRPr>
            </a:lvl4pPr>
            <a:lvl5pPr marL="1371600" indent="0">
              <a:buFontTx/>
              <a:buNone/>
              <a:defRPr sz="875">
                <a:solidFill>
                  <a:schemeClr val="bg1">
                    <a:lumMod val="85000"/>
                  </a:schemeClr>
                </a:solidFill>
              </a:defRPr>
            </a:lvl5pPr>
          </a:lstStyle>
          <a:p>
            <a:pPr lvl="0"/>
            <a:r>
              <a:rPr lang="en-US" dirty="0"/>
              <a:t>Edit Presenter’s  Name</a:t>
            </a:r>
            <a:br>
              <a:rPr lang="en-US" dirty="0"/>
            </a:br>
            <a:r>
              <a:rPr lang="en-US" dirty="0"/>
              <a:t>Title</a:t>
            </a:r>
          </a:p>
          <a:p>
            <a:pPr lvl="0"/>
            <a:endParaRPr lang="en-US" dirty="0"/>
          </a:p>
        </p:txBody>
      </p:sp>
      <p:pic>
        <p:nvPicPr>
          <p:cNvPr id="36" name="Picture 35">
            <a:extLst>
              <a:ext uri="{FF2B5EF4-FFF2-40B4-BE49-F238E27FC236}">
                <a16:creationId xmlns:a16="http://schemas.microsoft.com/office/drawing/2014/main" id="{5480D6DE-E617-254E-85FC-0D42DE5117D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0236" y="4737456"/>
            <a:ext cx="415622" cy="564305"/>
          </a:xfrm>
          <a:prstGeom prst="rect">
            <a:avLst/>
          </a:prstGeom>
        </p:spPr>
      </p:pic>
      <p:pic>
        <p:nvPicPr>
          <p:cNvPr id="38" name="Picture 37">
            <a:extLst>
              <a:ext uri="{FF2B5EF4-FFF2-40B4-BE49-F238E27FC236}">
                <a16:creationId xmlns:a16="http://schemas.microsoft.com/office/drawing/2014/main" id="{263F22D2-54C4-5D44-B228-5595E73B325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27897" y="5758952"/>
            <a:ext cx="558803" cy="602902"/>
          </a:xfrm>
          <a:prstGeom prst="rect">
            <a:avLst/>
          </a:prstGeom>
        </p:spPr>
      </p:pic>
      <p:sp>
        <p:nvSpPr>
          <p:cNvPr id="39" name="Text Placeholder 3"/>
          <p:cNvSpPr>
            <a:spLocks noGrp="1"/>
          </p:cNvSpPr>
          <p:nvPr>
            <p:ph type="body" sz="quarter" idx="15" hasCustomPrompt="1"/>
          </p:nvPr>
        </p:nvSpPr>
        <p:spPr>
          <a:xfrm>
            <a:off x="7429500" y="4988052"/>
            <a:ext cx="1390283" cy="332218"/>
          </a:xfrm>
          <a:prstGeom prst="rect">
            <a:avLst/>
          </a:prstGeom>
        </p:spPr>
        <p:txBody>
          <a:bodyPr lIns="0" rIns="0">
            <a:noAutofit/>
          </a:bodyPr>
          <a:lstStyle>
            <a:lvl1pPr marL="0" indent="0" algn="r">
              <a:buNone/>
              <a:defRPr sz="875">
                <a:solidFill>
                  <a:schemeClr val="bg1"/>
                </a:solidFill>
              </a:defRPr>
            </a:lvl1pPr>
          </a:lstStyle>
          <a:p>
            <a:pPr lvl="0"/>
            <a:r>
              <a:rPr lang="en-US" dirty="0"/>
              <a:t>Date</a:t>
            </a:r>
          </a:p>
        </p:txBody>
      </p:sp>
      <p:sp>
        <p:nvSpPr>
          <p:cNvPr id="40" name="Rectangle 39">
            <a:extLst>
              <a:ext uri="{FF2B5EF4-FFF2-40B4-BE49-F238E27FC236}">
                <a16:creationId xmlns:a16="http://schemas.microsoft.com/office/drawing/2014/main" id="{01BF3DD9-FBBE-214E-8EDF-165A8CD97F0C}"/>
              </a:ext>
            </a:extLst>
          </p:cNvPr>
          <p:cNvSpPr/>
          <p:nvPr userDrawn="1"/>
        </p:nvSpPr>
        <p:spPr>
          <a:xfrm>
            <a:off x="0" y="6204000"/>
            <a:ext cx="868500" cy="654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750460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Standard Title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9C48B25-212D-AE44-A3EB-224F07916374}"/>
              </a:ext>
            </a:extLst>
          </p:cNvPr>
          <p:cNvSpPr/>
          <p:nvPr userDrawn="1"/>
        </p:nvSpPr>
        <p:spPr>
          <a:xfrm>
            <a:off x="-1" y="0"/>
            <a:ext cx="9144001" cy="6858000"/>
          </a:xfrm>
          <a:prstGeom prst="rect">
            <a:avLst/>
          </a:prstGeom>
          <a:solidFill>
            <a:srgbClr val="5BCB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nvGrpSpPr>
          <p:cNvPr id="8" name="Group 7">
            <a:extLst>
              <a:ext uri="{FF2B5EF4-FFF2-40B4-BE49-F238E27FC236}">
                <a16:creationId xmlns:a16="http://schemas.microsoft.com/office/drawing/2014/main" id="{A88E8816-43D4-3543-B8F8-BA2D9989DB11}"/>
              </a:ext>
            </a:extLst>
          </p:cNvPr>
          <p:cNvGrpSpPr/>
          <p:nvPr userDrawn="1"/>
        </p:nvGrpSpPr>
        <p:grpSpPr>
          <a:xfrm>
            <a:off x="0" y="330"/>
            <a:ext cx="9143999" cy="4198606"/>
            <a:chOff x="228600" y="396"/>
            <a:chExt cx="14173200" cy="5028804"/>
          </a:xfrm>
          <a:solidFill>
            <a:srgbClr val="44A4DB"/>
          </a:solidFill>
        </p:grpSpPr>
        <p:sp>
          <p:nvSpPr>
            <p:cNvPr id="9" name="Rectangle 8">
              <a:extLst>
                <a:ext uri="{FF2B5EF4-FFF2-40B4-BE49-F238E27FC236}">
                  <a16:creationId xmlns:a16="http://schemas.microsoft.com/office/drawing/2014/main" id="{8AC2412F-BCF2-4D4E-90EF-A3C52CD9E9EE}"/>
                </a:ext>
              </a:extLst>
            </p:cNvPr>
            <p:cNvSpPr/>
            <p:nvPr/>
          </p:nvSpPr>
          <p:spPr>
            <a:xfrm>
              <a:off x="228600" y="4880187"/>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Rectangle 9">
              <a:extLst>
                <a:ext uri="{FF2B5EF4-FFF2-40B4-BE49-F238E27FC236}">
                  <a16:creationId xmlns:a16="http://schemas.microsoft.com/office/drawing/2014/main" id="{0351239B-940D-9F45-90D0-327EA1C77D50}"/>
                </a:ext>
              </a:extLst>
            </p:cNvPr>
            <p:cNvSpPr/>
            <p:nvPr/>
          </p:nvSpPr>
          <p:spPr>
            <a:xfrm>
              <a:off x="228600" y="4689651"/>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 name="Rectangle 10">
              <a:extLst>
                <a:ext uri="{FF2B5EF4-FFF2-40B4-BE49-F238E27FC236}">
                  <a16:creationId xmlns:a16="http://schemas.microsoft.com/office/drawing/2014/main" id="{E2C63889-64A0-2843-9AD5-4C1195772E52}"/>
                </a:ext>
              </a:extLst>
            </p:cNvPr>
            <p:cNvSpPr/>
            <p:nvPr/>
          </p:nvSpPr>
          <p:spPr>
            <a:xfrm>
              <a:off x="228600" y="4495624"/>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Rectangle 11">
              <a:extLst>
                <a:ext uri="{FF2B5EF4-FFF2-40B4-BE49-F238E27FC236}">
                  <a16:creationId xmlns:a16="http://schemas.microsoft.com/office/drawing/2014/main" id="{AF592710-E8AB-1941-B5EA-C67250B90086}"/>
                </a:ext>
              </a:extLst>
            </p:cNvPr>
            <p:cNvSpPr/>
            <p:nvPr/>
          </p:nvSpPr>
          <p:spPr>
            <a:xfrm>
              <a:off x="228600" y="4305476"/>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 name="Rectangle 12">
              <a:extLst>
                <a:ext uri="{FF2B5EF4-FFF2-40B4-BE49-F238E27FC236}">
                  <a16:creationId xmlns:a16="http://schemas.microsoft.com/office/drawing/2014/main" id="{EF62B63E-7571-2940-AB05-B15ACCD43646}"/>
                </a:ext>
              </a:extLst>
            </p:cNvPr>
            <p:cNvSpPr/>
            <p:nvPr/>
          </p:nvSpPr>
          <p:spPr>
            <a:xfrm>
              <a:off x="228600" y="411144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 name="Rectangle 13">
              <a:extLst>
                <a:ext uri="{FF2B5EF4-FFF2-40B4-BE49-F238E27FC236}">
                  <a16:creationId xmlns:a16="http://schemas.microsoft.com/office/drawing/2014/main" id="{8B94D5C5-8E80-4B4B-9E2F-1061EA47A989}"/>
                </a:ext>
              </a:extLst>
            </p:cNvPr>
            <p:cNvSpPr/>
            <p:nvPr/>
          </p:nvSpPr>
          <p:spPr>
            <a:xfrm>
              <a:off x="228600" y="3913540"/>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 name="Rectangle 14">
              <a:extLst>
                <a:ext uri="{FF2B5EF4-FFF2-40B4-BE49-F238E27FC236}">
                  <a16:creationId xmlns:a16="http://schemas.microsoft.com/office/drawing/2014/main" id="{0AB9D920-2EB5-534B-A0A8-2E0FAA8C9273}"/>
                </a:ext>
              </a:extLst>
            </p:cNvPr>
            <p:cNvSpPr/>
            <p:nvPr/>
          </p:nvSpPr>
          <p:spPr>
            <a:xfrm>
              <a:off x="228600" y="3713692"/>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6" name="Rectangle 15">
              <a:extLst>
                <a:ext uri="{FF2B5EF4-FFF2-40B4-BE49-F238E27FC236}">
                  <a16:creationId xmlns:a16="http://schemas.microsoft.com/office/drawing/2014/main" id="{8289CC3F-C41C-0547-B3A8-22F01F32704F}"/>
                </a:ext>
              </a:extLst>
            </p:cNvPr>
            <p:cNvSpPr/>
            <p:nvPr/>
          </p:nvSpPr>
          <p:spPr>
            <a:xfrm rot="10800000">
              <a:off x="228600" y="2437920"/>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7" name="Rectangle 16">
              <a:extLst>
                <a:ext uri="{FF2B5EF4-FFF2-40B4-BE49-F238E27FC236}">
                  <a16:creationId xmlns:a16="http://schemas.microsoft.com/office/drawing/2014/main" id="{0111B70F-E8A6-0144-9B42-F900625A9FFC}"/>
                </a:ext>
              </a:extLst>
            </p:cNvPr>
            <p:cNvSpPr/>
            <p:nvPr/>
          </p:nvSpPr>
          <p:spPr>
            <a:xfrm rot="10800000">
              <a:off x="228600" y="2648479"/>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8" name="Rectangle 17">
              <a:extLst>
                <a:ext uri="{FF2B5EF4-FFF2-40B4-BE49-F238E27FC236}">
                  <a16:creationId xmlns:a16="http://schemas.microsoft.com/office/drawing/2014/main" id="{3313889B-68FC-0C4B-9A74-A0F48338D310}"/>
                </a:ext>
              </a:extLst>
            </p:cNvPr>
            <p:cNvSpPr/>
            <p:nvPr/>
          </p:nvSpPr>
          <p:spPr>
            <a:xfrm rot="10800000">
              <a:off x="228600" y="285802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9" name="Rectangle 18">
              <a:extLst>
                <a:ext uri="{FF2B5EF4-FFF2-40B4-BE49-F238E27FC236}">
                  <a16:creationId xmlns:a16="http://schemas.microsoft.com/office/drawing/2014/main" id="{43848BA7-CF67-8B48-9B47-8FD776379AAD}"/>
                </a:ext>
              </a:extLst>
            </p:cNvPr>
            <p:cNvSpPr/>
            <p:nvPr/>
          </p:nvSpPr>
          <p:spPr>
            <a:xfrm rot="10800000">
              <a:off x="228600" y="3067579"/>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0" name="Rectangle 19">
              <a:extLst>
                <a:ext uri="{FF2B5EF4-FFF2-40B4-BE49-F238E27FC236}">
                  <a16:creationId xmlns:a16="http://schemas.microsoft.com/office/drawing/2014/main" id="{88F4E4CA-91E5-6347-B7F9-5E966551753E}"/>
                </a:ext>
              </a:extLst>
            </p:cNvPr>
            <p:cNvSpPr/>
            <p:nvPr/>
          </p:nvSpPr>
          <p:spPr>
            <a:xfrm rot="10800000">
              <a:off x="228600" y="328100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1" name="Rectangle 20">
              <a:extLst>
                <a:ext uri="{FF2B5EF4-FFF2-40B4-BE49-F238E27FC236}">
                  <a16:creationId xmlns:a16="http://schemas.microsoft.com/office/drawing/2014/main" id="{F9431090-C62D-754C-B909-24D8FE4A458C}"/>
                </a:ext>
              </a:extLst>
            </p:cNvPr>
            <p:cNvSpPr/>
            <p:nvPr/>
          </p:nvSpPr>
          <p:spPr>
            <a:xfrm rot="10800000">
              <a:off x="228600" y="3496381"/>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2" name="Rectangle 21">
              <a:extLst>
                <a:ext uri="{FF2B5EF4-FFF2-40B4-BE49-F238E27FC236}">
                  <a16:creationId xmlns:a16="http://schemas.microsoft.com/office/drawing/2014/main" id="{4D134BE3-DC22-A243-9E50-E4204B5C17F4}"/>
                </a:ext>
              </a:extLst>
            </p:cNvPr>
            <p:cNvSpPr/>
            <p:nvPr/>
          </p:nvSpPr>
          <p:spPr>
            <a:xfrm>
              <a:off x="228600" y="2249247"/>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3" name="Rectangle 22">
              <a:extLst>
                <a:ext uri="{FF2B5EF4-FFF2-40B4-BE49-F238E27FC236}">
                  <a16:creationId xmlns:a16="http://schemas.microsoft.com/office/drawing/2014/main" id="{325E05DA-D377-0640-8629-2FEF2211D2CC}"/>
                </a:ext>
              </a:extLst>
            </p:cNvPr>
            <p:cNvSpPr/>
            <p:nvPr/>
          </p:nvSpPr>
          <p:spPr>
            <a:xfrm>
              <a:off x="228600" y="205521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4" name="Rectangle 23">
              <a:extLst>
                <a:ext uri="{FF2B5EF4-FFF2-40B4-BE49-F238E27FC236}">
                  <a16:creationId xmlns:a16="http://schemas.microsoft.com/office/drawing/2014/main" id="{6824F76C-1F94-004C-9F92-90015DF64754}"/>
                </a:ext>
              </a:extLst>
            </p:cNvPr>
            <p:cNvSpPr/>
            <p:nvPr/>
          </p:nvSpPr>
          <p:spPr>
            <a:xfrm>
              <a:off x="228600" y="1865072"/>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5" name="Rectangle 24">
              <a:extLst>
                <a:ext uri="{FF2B5EF4-FFF2-40B4-BE49-F238E27FC236}">
                  <a16:creationId xmlns:a16="http://schemas.microsoft.com/office/drawing/2014/main" id="{ADBEBC27-C4A9-0046-AB43-2085F8241D27}"/>
                </a:ext>
              </a:extLst>
            </p:cNvPr>
            <p:cNvSpPr/>
            <p:nvPr/>
          </p:nvSpPr>
          <p:spPr>
            <a:xfrm>
              <a:off x="228600" y="1671044"/>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6" name="Rectangle 25">
              <a:extLst>
                <a:ext uri="{FF2B5EF4-FFF2-40B4-BE49-F238E27FC236}">
                  <a16:creationId xmlns:a16="http://schemas.microsoft.com/office/drawing/2014/main" id="{25E8F83E-7089-BA4C-935E-EB92B2120501}"/>
                </a:ext>
              </a:extLst>
            </p:cNvPr>
            <p:cNvSpPr/>
            <p:nvPr/>
          </p:nvSpPr>
          <p:spPr>
            <a:xfrm>
              <a:off x="228600" y="1473135"/>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7" name="Rectangle 26">
              <a:extLst>
                <a:ext uri="{FF2B5EF4-FFF2-40B4-BE49-F238E27FC236}">
                  <a16:creationId xmlns:a16="http://schemas.microsoft.com/office/drawing/2014/main" id="{6E6EC7F3-E133-014A-88C5-822D15FDA617}"/>
                </a:ext>
              </a:extLst>
            </p:cNvPr>
            <p:cNvSpPr/>
            <p:nvPr/>
          </p:nvSpPr>
          <p:spPr>
            <a:xfrm>
              <a:off x="228600" y="1273287"/>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8" name="Rectangle 27">
              <a:extLst>
                <a:ext uri="{FF2B5EF4-FFF2-40B4-BE49-F238E27FC236}">
                  <a16:creationId xmlns:a16="http://schemas.microsoft.com/office/drawing/2014/main" id="{53C9F428-0034-FD4E-A744-0A52D09B035C}"/>
                </a:ext>
              </a:extLst>
            </p:cNvPr>
            <p:cNvSpPr/>
            <p:nvPr/>
          </p:nvSpPr>
          <p:spPr>
            <a:xfrm rot="10800000">
              <a:off x="228600" y="396"/>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9" name="Rectangle 28">
              <a:extLst>
                <a:ext uri="{FF2B5EF4-FFF2-40B4-BE49-F238E27FC236}">
                  <a16:creationId xmlns:a16="http://schemas.microsoft.com/office/drawing/2014/main" id="{3158144C-A02B-8340-AFC5-585EB198EF5B}"/>
                </a:ext>
              </a:extLst>
            </p:cNvPr>
            <p:cNvSpPr/>
            <p:nvPr/>
          </p:nvSpPr>
          <p:spPr>
            <a:xfrm rot="10800000">
              <a:off x="228600" y="210955"/>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0" name="Rectangle 29">
              <a:extLst>
                <a:ext uri="{FF2B5EF4-FFF2-40B4-BE49-F238E27FC236}">
                  <a16:creationId xmlns:a16="http://schemas.microsoft.com/office/drawing/2014/main" id="{EB442B7B-A733-A749-A724-3C20EB85508F}"/>
                </a:ext>
              </a:extLst>
            </p:cNvPr>
            <p:cNvSpPr/>
            <p:nvPr/>
          </p:nvSpPr>
          <p:spPr>
            <a:xfrm rot="10800000">
              <a:off x="228600" y="420505"/>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1" name="Rectangle 30">
              <a:extLst>
                <a:ext uri="{FF2B5EF4-FFF2-40B4-BE49-F238E27FC236}">
                  <a16:creationId xmlns:a16="http://schemas.microsoft.com/office/drawing/2014/main" id="{EA0312A9-7F4F-6344-AB2D-3DACEA187AE2}"/>
                </a:ext>
              </a:extLst>
            </p:cNvPr>
            <p:cNvSpPr/>
            <p:nvPr/>
          </p:nvSpPr>
          <p:spPr>
            <a:xfrm rot="10800000">
              <a:off x="228600" y="630055"/>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2" name="Rectangle 31">
              <a:extLst>
                <a:ext uri="{FF2B5EF4-FFF2-40B4-BE49-F238E27FC236}">
                  <a16:creationId xmlns:a16="http://schemas.microsoft.com/office/drawing/2014/main" id="{88188C49-33E2-1F49-98A8-E840769E9157}"/>
                </a:ext>
              </a:extLst>
            </p:cNvPr>
            <p:cNvSpPr/>
            <p:nvPr/>
          </p:nvSpPr>
          <p:spPr>
            <a:xfrm rot="10800000">
              <a:off x="228600" y="843486"/>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3" name="Rectangle 32">
              <a:extLst>
                <a:ext uri="{FF2B5EF4-FFF2-40B4-BE49-F238E27FC236}">
                  <a16:creationId xmlns:a16="http://schemas.microsoft.com/office/drawing/2014/main" id="{11467069-8B76-BB43-91F0-CB0BCA7A4AC0}"/>
                </a:ext>
              </a:extLst>
            </p:cNvPr>
            <p:cNvSpPr/>
            <p:nvPr/>
          </p:nvSpPr>
          <p:spPr>
            <a:xfrm rot="10800000">
              <a:off x="228600" y="1058857"/>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cxnSp>
        <p:nvCxnSpPr>
          <p:cNvPr id="35" name="Straight Connector 34">
            <a:extLst>
              <a:ext uri="{FF2B5EF4-FFF2-40B4-BE49-F238E27FC236}">
                <a16:creationId xmlns:a16="http://schemas.microsoft.com/office/drawing/2014/main" id="{AFF91861-FA90-E44B-AC21-C6EF89C01D84}"/>
              </a:ext>
            </a:extLst>
          </p:cNvPr>
          <p:cNvCxnSpPr>
            <a:cxnSpLocks/>
          </p:cNvCxnSpPr>
          <p:nvPr userDrawn="1"/>
        </p:nvCxnSpPr>
        <p:spPr>
          <a:xfrm>
            <a:off x="357188" y="5462828"/>
            <a:ext cx="842962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xt Placeholder 3">
            <a:extLst>
              <a:ext uri="{FF2B5EF4-FFF2-40B4-BE49-F238E27FC236}">
                <a16:creationId xmlns:a16="http://schemas.microsoft.com/office/drawing/2014/main" id="{4C098FEE-3B74-3A45-A22C-CE9B248464EF}"/>
              </a:ext>
            </a:extLst>
          </p:cNvPr>
          <p:cNvSpPr>
            <a:spLocks noGrp="1"/>
          </p:cNvSpPr>
          <p:nvPr>
            <p:ph type="body" sz="quarter" idx="10" hasCustomPrompt="1"/>
          </p:nvPr>
        </p:nvSpPr>
        <p:spPr>
          <a:xfrm>
            <a:off x="1051932" y="4165694"/>
            <a:ext cx="6124874" cy="1135380"/>
          </a:xfrm>
          <a:prstGeom prst="rect">
            <a:avLst/>
          </a:prstGeom>
        </p:spPr>
        <p:txBody>
          <a:bodyPr anchor="b">
            <a:normAutofit/>
          </a:bodyPr>
          <a:lstStyle>
            <a:lvl1pPr marL="0" indent="0">
              <a:buFontTx/>
              <a:buNone/>
              <a:defRPr sz="2500" b="1" i="0">
                <a:solidFill>
                  <a:schemeClr val="tx1"/>
                </a:solidFill>
                <a:latin typeface="DM Sans" pitchFamily="2" charset="77"/>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Click to edit title</a:t>
            </a:r>
          </a:p>
        </p:txBody>
      </p:sp>
      <p:sp>
        <p:nvSpPr>
          <p:cNvPr id="42" name="Text Placeholder 2">
            <a:extLst>
              <a:ext uri="{FF2B5EF4-FFF2-40B4-BE49-F238E27FC236}">
                <a16:creationId xmlns:a16="http://schemas.microsoft.com/office/drawing/2014/main" id="{F6CD9287-ABBC-C54A-8E1C-7D236A91C91B}"/>
              </a:ext>
            </a:extLst>
          </p:cNvPr>
          <p:cNvSpPr>
            <a:spLocks noGrp="1"/>
          </p:cNvSpPr>
          <p:nvPr>
            <p:ph type="body" sz="quarter" idx="11" hasCustomPrompt="1"/>
          </p:nvPr>
        </p:nvSpPr>
        <p:spPr>
          <a:xfrm>
            <a:off x="1052033" y="5757333"/>
            <a:ext cx="2921992" cy="924510"/>
          </a:xfrm>
          <a:prstGeom prst="rect">
            <a:avLst/>
          </a:prstGeom>
        </p:spPr>
        <p:txBody>
          <a:bodyPr>
            <a:normAutofit/>
          </a:bodyPr>
          <a:lstStyle>
            <a:lvl1pPr marL="0" indent="0">
              <a:lnSpc>
                <a:spcPct val="100000"/>
              </a:lnSpc>
              <a:spcBef>
                <a:spcPts val="0"/>
              </a:spcBef>
              <a:buFontTx/>
              <a:buNone/>
              <a:defRPr sz="1250" b="0" i="0">
                <a:solidFill>
                  <a:schemeClr val="bg1"/>
                </a:solidFill>
                <a:latin typeface="DM Sans Medium" pitchFamily="2" charset="77"/>
              </a:defRPr>
            </a:lvl1pPr>
            <a:lvl2pPr marL="342900" indent="0">
              <a:buFontTx/>
              <a:buNone/>
              <a:defRPr sz="875">
                <a:solidFill>
                  <a:schemeClr val="bg1">
                    <a:lumMod val="85000"/>
                  </a:schemeClr>
                </a:solidFill>
              </a:defRPr>
            </a:lvl2pPr>
            <a:lvl3pPr marL="685800" indent="0">
              <a:buFontTx/>
              <a:buNone/>
              <a:defRPr sz="875">
                <a:solidFill>
                  <a:schemeClr val="bg1">
                    <a:lumMod val="85000"/>
                  </a:schemeClr>
                </a:solidFill>
              </a:defRPr>
            </a:lvl3pPr>
            <a:lvl4pPr marL="1028700" indent="0">
              <a:buFontTx/>
              <a:buNone/>
              <a:defRPr sz="875">
                <a:solidFill>
                  <a:schemeClr val="bg1">
                    <a:lumMod val="85000"/>
                  </a:schemeClr>
                </a:solidFill>
              </a:defRPr>
            </a:lvl4pPr>
            <a:lvl5pPr marL="1371600" indent="0">
              <a:buFontTx/>
              <a:buNone/>
              <a:defRPr sz="875">
                <a:solidFill>
                  <a:schemeClr val="bg1">
                    <a:lumMod val="85000"/>
                  </a:schemeClr>
                </a:solidFill>
              </a:defRPr>
            </a:lvl5pPr>
          </a:lstStyle>
          <a:p>
            <a:pPr lvl="0"/>
            <a:r>
              <a:rPr lang="en-US" dirty="0"/>
              <a:t>Edit Presenter’s  Name</a:t>
            </a:r>
            <a:br>
              <a:rPr lang="en-US" dirty="0"/>
            </a:br>
            <a:r>
              <a:rPr lang="en-US" dirty="0"/>
              <a:t>Title</a:t>
            </a:r>
          </a:p>
          <a:p>
            <a:pPr lvl="0"/>
            <a:endParaRPr lang="en-US" dirty="0"/>
          </a:p>
        </p:txBody>
      </p:sp>
      <p:sp>
        <p:nvSpPr>
          <p:cNvPr id="43" name="Text Placeholder 2">
            <a:extLst>
              <a:ext uri="{FF2B5EF4-FFF2-40B4-BE49-F238E27FC236}">
                <a16:creationId xmlns:a16="http://schemas.microsoft.com/office/drawing/2014/main" id="{76941855-2960-3E40-A235-348A0F0634F9}"/>
              </a:ext>
            </a:extLst>
          </p:cNvPr>
          <p:cNvSpPr>
            <a:spLocks noGrp="1"/>
          </p:cNvSpPr>
          <p:nvPr>
            <p:ph type="body" sz="quarter" idx="12" hasCustomPrompt="1"/>
          </p:nvPr>
        </p:nvSpPr>
        <p:spPr>
          <a:xfrm>
            <a:off x="4254815" y="5757333"/>
            <a:ext cx="2921992" cy="924510"/>
          </a:xfrm>
          <a:prstGeom prst="rect">
            <a:avLst/>
          </a:prstGeom>
        </p:spPr>
        <p:txBody>
          <a:bodyPr>
            <a:normAutofit/>
          </a:bodyPr>
          <a:lstStyle>
            <a:lvl1pPr marL="0" indent="0">
              <a:lnSpc>
                <a:spcPct val="100000"/>
              </a:lnSpc>
              <a:spcBef>
                <a:spcPts val="0"/>
              </a:spcBef>
              <a:buFontTx/>
              <a:buNone/>
              <a:defRPr sz="1250" b="0" i="0">
                <a:solidFill>
                  <a:schemeClr val="bg1"/>
                </a:solidFill>
                <a:latin typeface="DM Sans Medium" pitchFamily="2" charset="77"/>
              </a:defRPr>
            </a:lvl1pPr>
            <a:lvl2pPr marL="342900" indent="0">
              <a:buFontTx/>
              <a:buNone/>
              <a:defRPr sz="875">
                <a:solidFill>
                  <a:schemeClr val="bg1">
                    <a:lumMod val="85000"/>
                  </a:schemeClr>
                </a:solidFill>
              </a:defRPr>
            </a:lvl2pPr>
            <a:lvl3pPr marL="685800" indent="0">
              <a:buFontTx/>
              <a:buNone/>
              <a:defRPr sz="875">
                <a:solidFill>
                  <a:schemeClr val="bg1">
                    <a:lumMod val="85000"/>
                  </a:schemeClr>
                </a:solidFill>
              </a:defRPr>
            </a:lvl3pPr>
            <a:lvl4pPr marL="1028700" indent="0">
              <a:buFontTx/>
              <a:buNone/>
              <a:defRPr sz="875">
                <a:solidFill>
                  <a:schemeClr val="bg1">
                    <a:lumMod val="85000"/>
                  </a:schemeClr>
                </a:solidFill>
              </a:defRPr>
            </a:lvl4pPr>
            <a:lvl5pPr marL="1371600" indent="0">
              <a:buFontTx/>
              <a:buNone/>
              <a:defRPr sz="875">
                <a:solidFill>
                  <a:schemeClr val="bg1">
                    <a:lumMod val="85000"/>
                  </a:schemeClr>
                </a:solidFill>
              </a:defRPr>
            </a:lvl5pPr>
          </a:lstStyle>
          <a:p>
            <a:pPr lvl="0"/>
            <a:r>
              <a:rPr lang="en-US" dirty="0"/>
              <a:t>Edit Presenter’s  Name</a:t>
            </a:r>
            <a:br>
              <a:rPr lang="en-US" dirty="0"/>
            </a:br>
            <a:r>
              <a:rPr lang="en-US" dirty="0"/>
              <a:t>Title</a:t>
            </a:r>
          </a:p>
          <a:p>
            <a:pPr lvl="0"/>
            <a:endParaRPr lang="en-US" dirty="0"/>
          </a:p>
        </p:txBody>
      </p:sp>
      <p:pic>
        <p:nvPicPr>
          <p:cNvPr id="36" name="Picture 35">
            <a:extLst>
              <a:ext uri="{FF2B5EF4-FFF2-40B4-BE49-F238E27FC236}">
                <a16:creationId xmlns:a16="http://schemas.microsoft.com/office/drawing/2014/main" id="{5480D6DE-E617-254E-85FC-0D42DE5117D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0236" y="4737456"/>
            <a:ext cx="415622" cy="564305"/>
          </a:xfrm>
          <a:prstGeom prst="rect">
            <a:avLst/>
          </a:prstGeom>
        </p:spPr>
      </p:pic>
      <p:pic>
        <p:nvPicPr>
          <p:cNvPr id="39" name="Picture 38">
            <a:extLst>
              <a:ext uri="{FF2B5EF4-FFF2-40B4-BE49-F238E27FC236}">
                <a16:creationId xmlns:a16="http://schemas.microsoft.com/office/drawing/2014/main" id="{263F22D2-54C4-5D44-B228-5595E73B325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28740" y="5758952"/>
            <a:ext cx="557118" cy="602902"/>
          </a:xfrm>
          <a:prstGeom prst="rect">
            <a:avLst/>
          </a:prstGeom>
        </p:spPr>
      </p:pic>
      <p:sp>
        <p:nvSpPr>
          <p:cNvPr id="44" name="Text Placeholder 3"/>
          <p:cNvSpPr>
            <a:spLocks noGrp="1"/>
          </p:cNvSpPr>
          <p:nvPr>
            <p:ph type="body" sz="quarter" idx="15" hasCustomPrompt="1"/>
          </p:nvPr>
        </p:nvSpPr>
        <p:spPr>
          <a:xfrm>
            <a:off x="7429500" y="4988052"/>
            <a:ext cx="1390283" cy="332218"/>
          </a:xfrm>
          <a:prstGeom prst="rect">
            <a:avLst/>
          </a:prstGeom>
        </p:spPr>
        <p:txBody>
          <a:bodyPr>
            <a:noAutofit/>
          </a:bodyPr>
          <a:lstStyle>
            <a:lvl1pPr marL="0" indent="0" algn="r">
              <a:buNone/>
              <a:defRPr sz="875">
                <a:solidFill>
                  <a:schemeClr val="bg1"/>
                </a:solidFill>
              </a:defRPr>
            </a:lvl1pPr>
          </a:lstStyle>
          <a:p>
            <a:pPr lvl="0"/>
            <a:r>
              <a:rPr lang="en-US" dirty="0"/>
              <a:t>Date</a:t>
            </a:r>
          </a:p>
        </p:txBody>
      </p:sp>
    </p:spTree>
    <p:extLst>
      <p:ext uri="{BB962C8B-B14F-4D97-AF65-F5344CB8AC3E}">
        <p14:creationId xmlns:p14="http://schemas.microsoft.com/office/powerpoint/2010/main" val="6871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Standard Title 4">
    <p:bg>
      <p:bgPr>
        <a:solidFill>
          <a:srgbClr val="FFC628"/>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F2498B2-B5BE-2E4B-B359-161EAA28D522}"/>
              </a:ext>
            </a:extLst>
          </p:cNvPr>
          <p:cNvGrpSpPr/>
          <p:nvPr userDrawn="1"/>
        </p:nvGrpSpPr>
        <p:grpSpPr>
          <a:xfrm>
            <a:off x="0" y="330"/>
            <a:ext cx="9143999" cy="4198606"/>
            <a:chOff x="-1" y="395"/>
            <a:chExt cx="14630399" cy="5038327"/>
          </a:xfrm>
        </p:grpSpPr>
        <p:sp>
          <p:nvSpPr>
            <p:cNvPr id="9" name="Rectangle 8">
              <a:extLst>
                <a:ext uri="{FF2B5EF4-FFF2-40B4-BE49-F238E27FC236}">
                  <a16:creationId xmlns:a16="http://schemas.microsoft.com/office/drawing/2014/main" id="{8AC2412F-BCF2-4D4E-90EF-A3C52CD9E9EE}"/>
                </a:ext>
              </a:extLst>
            </p:cNvPr>
            <p:cNvSpPr/>
            <p:nvPr/>
          </p:nvSpPr>
          <p:spPr>
            <a:xfrm>
              <a:off x="-1" y="4889427"/>
              <a:ext cx="14630399" cy="149295"/>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Rectangle 9">
              <a:extLst>
                <a:ext uri="{FF2B5EF4-FFF2-40B4-BE49-F238E27FC236}">
                  <a16:creationId xmlns:a16="http://schemas.microsoft.com/office/drawing/2014/main" id="{0351239B-940D-9F45-90D0-327EA1C77D50}"/>
                </a:ext>
              </a:extLst>
            </p:cNvPr>
            <p:cNvSpPr/>
            <p:nvPr/>
          </p:nvSpPr>
          <p:spPr>
            <a:xfrm>
              <a:off x="-1" y="4698530"/>
              <a:ext cx="14630399" cy="129234"/>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 name="Rectangle 10">
              <a:extLst>
                <a:ext uri="{FF2B5EF4-FFF2-40B4-BE49-F238E27FC236}">
                  <a16:creationId xmlns:a16="http://schemas.microsoft.com/office/drawing/2014/main" id="{E2C63889-64A0-2843-9AD5-4C1195772E52}"/>
                </a:ext>
              </a:extLst>
            </p:cNvPr>
            <p:cNvSpPr/>
            <p:nvPr/>
          </p:nvSpPr>
          <p:spPr>
            <a:xfrm>
              <a:off x="-1" y="4504136"/>
              <a:ext cx="14630399" cy="113682"/>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Rectangle 11">
              <a:extLst>
                <a:ext uri="{FF2B5EF4-FFF2-40B4-BE49-F238E27FC236}">
                  <a16:creationId xmlns:a16="http://schemas.microsoft.com/office/drawing/2014/main" id="{AF592710-E8AB-1941-B5EA-C67250B90086}"/>
                </a:ext>
              </a:extLst>
            </p:cNvPr>
            <p:cNvSpPr/>
            <p:nvPr/>
          </p:nvSpPr>
          <p:spPr>
            <a:xfrm>
              <a:off x="-1" y="4313627"/>
              <a:ext cx="14630399" cy="94243"/>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 name="Rectangle 12">
              <a:extLst>
                <a:ext uri="{FF2B5EF4-FFF2-40B4-BE49-F238E27FC236}">
                  <a16:creationId xmlns:a16="http://schemas.microsoft.com/office/drawing/2014/main" id="{EF62B63E-7571-2940-AB05-B15ACCD43646}"/>
                </a:ext>
              </a:extLst>
            </p:cNvPr>
            <p:cNvSpPr/>
            <p:nvPr/>
          </p:nvSpPr>
          <p:spPr>
            <a:xfrm>
              <a:off x="-1" y="4119233"/>
              <a:ext cx="14630399" cy="74803"/>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 name="Rectangle 13">
              <a:extLst>
                <a:ext uri="{FF2B5EF4-FFF2-40B4-BE49-F238E27FC236}">
                  <a16:creationId xmlns:a16="http://schemas.microsoft.com/office/drawing/2014/main" id="{8B94D5C5-8E80-4B4B-9E2F-1061EA47A989}"/>
                </a:ext>
              </a:extLst>
            </p:cNvPr>
            <p:cNvSpPr/>
            <p:nvPr/>
          </p:nvSpPr>
          <p:spPr>
            <a:xfrm>
              <a:off x="-1" y="3920949"/>
              <a:ext cx="14630399" cy="57307"/>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 name="Rectangle 14">
              <a:extLst>
                <a:ext uri="{FF2B5EF4-FFF2-40B4-BE49-F238E27FC236}">
                  <a16:creationId xmlns:a16="http://schemas.microsoft.com/office/drawing/2014/main" id="{0AB9D920-2EB5-534B-A0A8-2E0FAA8C9273}"/>
                </a:ext>
              </a:extLst>
            </p:cNvPr>
            <p:cNvSpPr/>
            <p:nvPr/>
          </p:nvSpPr>
          <p:spPr>
            <a:xfrm>
              <a:off x="-1" y="3720723"/>
              <a:ext cx="14630399" cy="39811"/>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6" name="Rectangle 15">
              <a:extLst>
                <a:ext uri="{FF2B5EF4-FFF2-40B4-BE49-F238E27FC236}">
                  <a16:creationId xmlns:a16="http://schemas.microsoft.com/office/drawing/2014/main" id="{8289CC3F-C41C-0547-B3A8-22F01F32704F}"/>
                </a:ext>
              </a:extLst>
            </p:cNvPr>
            <p:cNvSpPr/>
            <p:nvPr/>
          </p:nvSpPr>
          <p:spPr>
            <a:xfrm rot="10800000">
              <a:off x="-1" y="2442535"/>
              <a:ext cx="14630399" cy="149295"/>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7" name="Rectangle 16">
              <a:extLst>
                <a:ext uri="{FF2B5EF4-FFF2-40B4-BE49-F238E27FC236}">
                  <a16:creationId xmlns:a16="http://schemas.microsoft.com/office/drawing/2014/main" id="{0111B70F-E8A6-0144-9B42-F900625A9FFC}"/>
                </a:ext>
              </a:extLst>
            </p:cNvPr>
            <p:cNvSpPr/>
            <p:nvPr/>
          </p:nvSpPr>
          <p:spPr>
            <a:xfrm rot="10800000">
              <a:off x="-1" y="2653493"/>
              <a:ext cx="14630399" cy="129234"/>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8" name="Rectangle 17">
              <a:extLst>
                <a:ext uri="{FF2B5EF4-FFF2-40B4-BE49-F238E27FC236}">
                  <a16:creationId xmlns:a16="http://schemas.microsoft.com/office/drawing/2014/main" id="{3313889B-68FC-0C4B-9A74-A0F48338D310}"/>
                </a:ext>
              </a:extLst>
            </p:cNvPr>
            <p:cNvSpPr/>
            <p:nvPr/>
          </p:nvSpPr>
          <p:spPr>
            <a:xfrm rot="10800000">
              <a:off x="-1" y="2863439"/>
              <a:ext cx="14630399" cy="113682"/>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9" name="Rectangle 18">
              <a:extLst>
                <a:ext uri="{FF2B5EF4-FFF2-40B4-BE49-F238E27FC236}">
                  <a16:creationId xmlns:a16="http://schemas.microsoft.com/office/drawing/2014/main" id="{43848BA7-CF67-8B48-9B47-8FD776379AAD}"/>
                </a:ext>
              </a:extLst>
            </p:cNvPr>
            <p:cNvSpPr/>
            <p:nvPr/>
          </p:nvSpPr>
          <p:spPr>
            <a:xfrm rot="10800000">
              <a:off x="-1" y="3073386"/>
              <a:ext cx="14630399" cy="94243"/>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0" name="Rectangle 19">
              <a:extLst>
                <a:ext uri="{FF2B5EF4-FFF2-40B4-BE49-F238E27FC236}">
                  <a16:creationId xmlns:a16="http://schemas.microsoft.com/office/drawing/2014/main" id="{88F4E4CA-91E5-6347-B7F9-5E966551753E}"/>
                </a:ext>
              </a:extLst>
            </p:cNvPr>
            <p:cNvSpPr/>
            <p:nvPr/>
          </p:nvSpPr>
          <p:spPr>
            <a:xfrm rot="10800000">
              <a:off x="-1" y="3287220"/>
              <a:ext cx="14630399" cy="74803"/>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1" name="Rectangle 20">
              <a:extLst>
                <a:ext uri="{FF2B5EF4-FFF2-40B4-BE49-F238E27FC236}">
                  <a16:creationId xmlns:a16="http://schemas.microsoft.com/office/drawing/2014/main" id="{F9431090-C62D-754C-B909-24D8FE4A458C}"/>
                </a:ext>
              </a:extLst>
            </p:cNvPr>
            <p:cNvSpPr/>
            <p:nvPr/>
          </p:nvSpPr>
          <p:spPr>
            <a:xfrm rot="10800000">
              <a:off x="-1" y="3503000"/>
              <a:ext cx="14630399" cy="57307"/>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2" name="Rectangle 21">
              <a:extLst>
                <a:ext uri="{FF2B5EF4-FFF2-40B4-BE49-F238E27FC236}">
                  <a16:creationId xmlns:a16="http://schemas.microsoft.com/office/drawing/2014/main" id="{4D134BE3-DC22-A243-9E50-E4204B5C17F4}"/>
                </a:ext>
              </a:extLst>
            </p:cNvPr>
            <p:cNvSpPr/>
            <p:nvPr/>
          </p:nvSpPr>
          <p:spPr>
            <a:xfrm>
              <a:off x="-1" y="2253505"/>
              <a:ext cx="14630399" cy="129234"/>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3" name="Rectangle 22">
              <a:extLst>
                <a:ext uri="{FF2B5EF4-FFF2-40B4-BE49-F238E27FC236}">
                  <a16:creationId xmlns:a16="http://schemas.microsoft.com/office/drawing/2014/main" id="{325E05DA-D377-0640-8629-2FEF2211D2CC}"/>
                </a:ext>
              </a:extLst>
            </p:cNvPr>
            <p:cNvSpPr/>
            <p:nvPr/>
          </p:nvSpPr>
          <p:spPr>
            <a:xfrm>
              <a:off x="-1" y="2059109"/>
              <a:ext cx="14630399" cy="113682"/>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4" name="Rectangle 23">
              <a:extLst>
                <a:ext uri="{FF2B5EF4-FFF2-40B4-BE49-F238E27FC236}">
                  <a16:creationId xmlns:a16="http://schemas.microsoft.com/office/drawing/2014/main" id="{6824F76C-1F94-004C-9F92-90015DF64754}"/>
                </a:ext>
              </a:extLst>
            </p:cNvPr>
            <p:cNvSpPr/>
            <p:nvPr/>
          </p:nvSpPr>
          <p:spPr>
            <a:xfrm>
              <a:off x="-1" y="1868602"/>
              <a:ext cx="14630399" cy="94243"/>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5" name="Rectangle 24">
              <a:extLst>
                <a:ext uri="{FF2B5EF4-FFF2-40B4-BE49-F238E27FC236}">
                  <a16:creationId xmlns:a16="http://schemas.microsoft.com/office/drawing/2014/main" id="{ADBEBC27-C4A9-0046-AB43-2085F8241D27}"/>
                </a:ext>
              </a:extLst>
            </p:cNvPr>
            <p:cNvSpPr/>
            <p:nvPr/>
          </p:nvSpPr>
          <p:spPr>
            <a:xfrm>
              <a:off x="-1" y="1674207"/>
              <a:ext cx="14630399" cy="74803"/>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6" name="Rectangle 25">
              <a:extLst>
                <a:ext uri="{FF2B5EF4-FFF2-40B4-BE49-F238E27FC236}">
                  <a16:creationId xmlns:a16="http://schemas.microsoft.com/office/drawing/2014/main" id="{25E8F83E-7089-BA4C-935E-EB92B2120501}"/>
                </a:ext>
              </a:extLst>
            </p:cNvPr>
            <p:cNvSpPr/>
            <p:nvPr/>
          </p:nvSpPr>
          <p:spPr>
            <a:xfrm>
              <a:off x="-1" y="1475923"/>
              <a:ext cx="14630399" cy="57307"/>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7" name="Rectangle 26">
              <a:extLst>
                <a:ext uri="{FF2B5EF4-FFF2-40B4-BE49-F238E27FC236}">
                  <a16:creationId xmlns:a16="http://schemas.microsoft.com/office/drawing/2014/main" id="{6E6EC7F3-E133-014A-88C5-822D15FDA617}"/>
                </a:ext>
              </a:extLst>
            </p:cNvPr>
            <p:cNvSpPr/>
            <p:nvPr/>
          </p:nvSpPr>
          <p:spPr>
            <a:xfrm>
              <a:off x="-1" y="1275696"/>
              <a:ext cx="14630399" cy="39811"/>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8" name="Rectangle 27">
              <a:extLst>
                <a:ext uri="{FF2B5EF4-FFF2-40B4-BE49-F238E27FC236}">
                  <a16:creationId xmlns:a16="http://schemas.microsoft.com/office/drawing/2014/main" id="{53C9F428-0034-FD4E-A744-0A52D09B035C}"/>
                </a:ext>
              </a:extLst>
            </p:cNvPr>
            <p:cNvSpPr/>
            <p:nvPr/>
          </p:nvSpPr>
          <p:spPr>
            <a:xfrm rot="10800000">
              <a:off x="-1" y="395"/>
              <a:ext cx="14630399" cy="149295"/>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accent3"/>
                </a:solidFill>
              </a:endParaRPr>
            </a:p>
          </p:txBody>
        </p:sp>
        <p:sp>
          <p:nvSpPr>
            <p:cNvPr id="29" name="Rectangle 28">
              <a:extLst>
                <a:ext uri="{FF2B5EF4-FFF2-40B4-BE49-F238E27FC236}">
                  <a16:creationId xmlns:a16="http://schemas.microsoft.com/office/drawing/2014/main" id="{3158144C-A02B-8340-AFC5-585EB198EF5B}"/>
                </a:ext>
              </a:extLst>
            </p:cNvPr>
            <p:cNvSpPr/>
            <p:nvPr/>
          </p:nvSpPr>
          <p:spPr>
            <a:xfrm rot="10800000">
              <a:off x="-1" y="211353"/>
              <a:ext cx="14630399" cy="129234"/>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0" name="Rectangle 29">
              <a:extLst>
                <a:ext uri="{FF2B5EF4-FFF2-40B4-BE49-F238E27FC236}">
                  <a16:creationId xmlns:a16="http://schemas.microsoft.com/office/drawing/2014/main" id="{EB442B7B-A733-A749-A724-3C20EB85508F}"/>
                </a:ext>
              </a:extLst>
            </p:cNvPr>
            <p:cNvSpPr/>
            <p:nvPr/>
          </p:nvSpPr>
          <p:spPr>
            <a:xfrm rot="10800000">
              <a:off x="-1" y="421300"/>
              <a:ext cx="14630399" cy="113682"/>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1" name="Rectangle 30">
              <a:extLst>
                <a:ext uri="{FF2B5EF4-FFF2-40B4-BE49-F238E27FC236}">
                  <a16:creationId xmlns:a16="http://schemas.microsoft.com/office/drawing/2014/main" id="{EA0312A9-7F4F-6344-AB2D-3DACEA187AE2}"/>
                </a:ext>
              </a:extLst>
            </p:cNvPr>
            <p:cNvSpPr/>
            <p:nvPr/>
          </p:nvSpPr>
          <p:spPr>
            <a:xfrm rot="10800000">
              <a:off x="-1" y="631246"/>
              <a:ext cx="14630399" cy="94243"/>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2" name="Rectangle 31">
              <a:extLst>
                <a:ext uri="{FF2B5EF4-FFF2-40B4-BE49-F238E27FC236}">
                  <a16:creationId xmlns:a16="http://schemas.microsoft.com/office/drawing/2014/main" id="{88188C49-33E2-1F49-98A8-E840769E9157}"/>
                </a:ext>
              </a:extLst>
            </p:cNvPr>
            <p:cNvSpPr/>
            <p:nvPr/>
          </p:nvSpPr>
          <p:spPr>
            <a:xfrm rot="10800000">
              <a:off x="-1" y="845082"/>
              <a:ext cx="14630399" cy="74803"/>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3" name="Rectangle 32">
              <a:extLst>
                <a:ext uri="{FF2B5EF4-FFF2-40B4-BE49-F238E27FC236}">
                  <a16:creationId xmlns:a16="http://schemas.microsoft.com/office/drawing/2014/main" id="{11467069-8B76-BB43-91F0-CB0BCA7A4AC0}"/>
                </a:ext>
              </a:extLst>
            </p:cNvPr>
            <p:cNvSpPr/>
            <p:nvPr/>
          </p:nvSpPr>
          <p:spPr>
            <a:xfrm rot="10800000">
              <a:off x="-1" y="1060860"/>
              <a:ext cx="14630399" cy="57307"/>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cxnSp>
        <p:nvCxnSpPr>
          <p:cNvPr id="35" name="Straight Connector 34">
            <a:extLst>
              <a:ext uri="{FF2B5EF4-FFF2-40B4-BE49-F238E27FC236}">
                <a16:creationId xmlns:a16="http://schemas.microsoft.com/office/drawing/2014/main" id="{AFF91861-FA90-E44B-AC21-C6EF89C01D84}"/>
              </a:ext>
            </a:extLst>
          </p:cNvPr>
          <p:cNvCxnSpPr>
            <a:cxnSpLocks/>
          </p:cNvCxnSpPr>
          <p:nvPr userDrawn="1"/>
        </p:nvCxnSpPr>
        <p:spPr>
          <a:xfrm>
            <a:off x="357188" y="5462828"/>
            <a:ext cx="842962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xt Placeholder 3">
            <a:extLst>
              <a:ext uri="{FF2B5EF4-FFF2-40B4-BE49-F238E27FC236}">
                <a16:creationId xmlns:a16="http://schemas.microsoft.com/office/drawing/2014/main" id="{4C098FEE-3B74-3A45-A22C-CE9B248464EF}"/>
              </a:ext>
            </a:extLst>
          </p:cNvPr>
          <p:cNvSpPr>
            <a:spLocks noGrp="1"/>
          </p:cNvSpPr>
          <p:nvPr userDrawn="1">
            <p:ph type="body" sz="quarter" idx="10" hasCustomPrompt="1"/>
          </p:nvPr>
        </p:nvSpPr>
        <p:spPr>
          <a:xfrm>
            <a:off x="1047751" y="4165694"/>
            <a:ext cx="6124874" cy="1135380"/>
          </a:xfrm>
          <a:prstGeom prst="rect">
            <a:avLst/>
          </a:prstGeom>
        </p:spPr>
        <p:txBody>
          <a:bodyPr anchor="b">
            <a:normAutofit/>
          </a:bodyPr>
          <a:lstStyle>
            <a:lvl1pPr marL="0" indent="0">
              <a:buFontTx/>
              <a:buNone/>
              <a:defRPr sz="2500" b="1" i="0">
                <a:solidFill>
                  <a:schemeClr val="tx1"/>
                </a:solidFill>
                <a:latin typeface="DM Sans" pitchFamily="2" charset="77"/>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Click to edit title</a:t>
            </a:r>
          </a:p>
        </p:txBody>
      </p:sp>
      <p:sp>
        <p:nvSpPr>
          <p:cNvPr id="42" name="Text Placeholder 2">
            <a:extLst>
              <a:ext uri="{FF2B5EF4-FFF2-40B4-BE49-F238E27FC236}">
                <a16:creationId xmlns:a16="http://schemas.microsoft.com/office/drawing/2014/main" id="{F6CD9287-ABBC-C54A-8E1C-7D236A91C91B}"/>
              </a:ext>
            </a:extLst>
          </p:cNvPr>
          <p:cNvSpPr>
            <a:spLocks noGrp="1"/>
          </p:cNvSpPr>
          <p:nvPr userDrawn="1">
            <p:ph type="body" sz="quarter" idx="11" hasCustomPrompt="1"/>
          </p:nvPr>
        </p:nvSpPr>
        <p:spPr>
          <a:xfrm>
            <a:off x="1047852" y="5757333"/>
            <a:ext cx="2921992" cy="924510"/>
          </a:xfrm>
          <a:prstGeom prst="rect">
            <a:avLst/>
          </a:prstGeom>
        </p:spPr>
        <p:txBody>
          <a:bodyPr>
            <a:normAutofit/>
          </a:bodyPr>
          <a:lstStyle>
            <a:lvl1pPr marL="0" indent="0">
              <a:lnSpc>
                <a:spcPct val="100000"/>
              </a:lnSpc>
              <a:spcBef>
                <a:spcPts val="0"/>
              </a:spcBef>
              <a:buFontTx/>
              <a:buNone/>
              <a:defRPr lang="en-US" sz="1250" b="0" i="0" kern="1200" dirty="0" smtClean="0">
                <a:solidFill>
                  <a:srgbClr val="414042"/>
                </a:solidFill>
                <a:latin typeface="DM Sans Medium" pitchFamily="2" charset="77"/>
                <a:ea typeface="+mn-ea"/>
                <a:cs typeface="+mn-cs"/>
              </a:defRPr>
            </a:lvl1pPr>
            <a:lvl2pPr marL="342900" indent="0">
              <a:buFontTx/>
              <a:buNone/>
              <a:defRPr sz="875">
                <a:solidFill>
                  <a:schemeClr val="bg1">
                    <a:lumMod val="85000"/>
                  </a:schemeClr>
                </a:solidFill>
              </a:defRPr>
            </a:lvl2pPr>
            <a:lvl3pPr marL="685800" indent="0">
              <a:buFontTx/>
              <a:buNone/>
              <a:defRPr sz="875">
                <a:solidFill>
                  <a:schemeClr val="bg1">
                    <a:lumMod val="85000"/>
                  </a:schemeClr>
                </a:solidFill>
              </a:defRPr>
            </a:lvl3pPr>
            <a:lvl4pPr marL="1028700" indent="0">
              <a:buFontTx/>
              <a:buNone/>
              <a:defRPr sz="875">
                <a:solidFill>
                  <a:schemeClr val="bg1">
                    <a:lumMod val="85000"/>
                  </a:schemeClr>
                </a:solidFill>
              </a:defRPr>
            </a:lvl4pPr>
            <a:lvl5pPr marL="1371600" indent="0">
              <a:buFontTx/>
              <a:buNone/>
              <a:defRPr sz="875">
                <a:solidFill>
                  <a:schemeClr val="bg1">
                    <a:lumMod val="85000"/>
                  </a:schemeClr>
                </a:solidFill>
              </a:defRPr>
            </a:lvl5pPr>
          </a:lstStyle>
          <a:p>
            <a:pPr marL="0" lvl="0" indent="0" algn="l" defTabSz="685800" rtl="0" eaLnBrk="1" latinLnBrk="0" hangingPunct="1">
              <a:lnSpc>
                <a:spcPct val="100000"/>
              </a:lnSpc>
              <a:spcBef>
                <a:spcPts val="0"/>
              </a:spcBef>
              <a:buFontTx/>
              <a:buNone/>
            </a:pPr>
            <a:r>
              <a:rPr lang="en-US" dirty="0"/>
              <a:t>Edit Presenter’s  Name</a:t>
            </a:r>
            <a:br>
              <a:rPr lang="en-US" dirty="0"/>
            </a:br>
            <a:r>
              <a:rPr lang="en-US" dirty="0"/>
              <a:t>Title</a:t>
            </a:r>
          </a:p>
          <a:p>
            <a:pPr lvl="0"/>
            <a:endParaRPr lang="en-US" dirty="0"/>
          </a:p>
        </p:txBody>
      </p:sp>
      <p:sp>
        <p:nvSpPr>
          <p:cNvPr id="43" name="Text Placeholder 2">
            <a:extLst>
              <a:ext uri="{FF2B5EF4-FFF2-40B4-BE49-F238E27FC236}">
                <a16:creationId xmlns:a16="http://schemas.microsoft.com/office/drawing/2014/main" id="{76941855-2960-3E40-A235-348A0F0634F9}"/>
              </a:ext>
            </a:extLst>
          </p:cNvPr>
          <p:cNvSpPr>
            <a:spLocks noGrp="1"/>
          </p:cNvSpPr>
          <p:nvPr userDrawn="1">
            <p:ph type="body" sz="quarter" idx="12" hasCustomPrompt="1"/>
          </p:nvPr>
        </p:nvSpPr>
        <p:spPr>
          <a:xfrm>
            <a:off x="4250633" y="5757333"/>
            <a:ext cx="2921992" cy="924510"/>
          </a:xfrm>
          <a:prstGeom prst="rect">
            <a:avLst/>
          </a:prstGeom>
        </p:spPr>
        <p:txBody>
          <a:bodyPr>
            <a:normAutofit/>
          </a:bodyPr>
          <a:lstStyle>
            <a:lvl1pPr marL="0" indent="0">
              <a:lnSpc>
                <a:spcPct val="100000"/>
              </a:lnSpc>
              <a:spcBef>
                <a:spcPts val="0"/>
              </a:spcBef>
              <a:buFontTx/>
              <a:buNone/>
              <a:defRPr lang="en-US" sz="1250" b="0" i="0" kern="1200" dirty="0" smtClean="0">
                <a:solidFill>
                  <a:srgbClr val="414042"/>
                </a:solidFill>
                <a:latin typeface="DM Sans Medium" pitchFamily="2" charset="77"/>
                <a:ea typeface="+mn-ea"/>
                <a:cs typeface="+mn-cs"/>
              </a:defRPr>
            </a:lvl1pPr>
            <a:lvl2pPr marL="342900" indent="0">
              <a:buFontTx/>
              <a:buNone/>
              <a:defRPr sz="875">
                <a:solidFill>
                  <a:schemeClr val="bg1">
                    <a:lumMod val="85000"/>
                  </a:schemeClr>
                </a:solidFill>
              </a:defRPr>
            </a:lvl2pPr>
            <a:lvl3pPr marL="685800" indent="0">
              <a:buFontTx/>
              <a:buNone/>
              <a:defRPr sz="875">
                <a:solidFill>
                  <a:schemeClr val="bg1">
                    <a:lumMod val="85000"/>
                  </a:schemeClr>
                </a:solidFill>
              </a:defRPr>
            </a:lvl3pPr>
            <a:lvl4pPr marL="1028700" indent="0">
              <a:buFontTx/>
              <a:buNone/>
              <a:defRPr sz="875">
                <a:solidFill>
                  <a:schemeClr val="bg1">
                    <a:lumMod val="85000"/>
                  </a:schemeClr>
                </a:solidFill>
              </a:defRPr>
            </a:lvl4pPr>
            <a:lvl5pPr marL="1371600" indent="0">
              <a:buFontTx/>
              <a:buNone/>
              <a:defRPr sz="875">
                <a:solidFill>
                  <a:schemeClr val="bg1">
                    <a:lumMod val="85000"/>
                  </a:schemeClr>
                </a:solidFill>
              </a:defRPr>
            </a:lvl5pPr>
          </a:lstStyle>
          <a:p>
            <a:pPr marL="0" lvl="0" indent="0" algn="l" defTabSz="685800" rtl="0" eaLnBrk="1" latinLnBrk="0" hangingPunct="1">
              <a:lnSpc>
                <a:spcPct val="100000"/>
              </a:lnSpc>
              <a:spcBef>
                <a:spcPts val="0"/>
              </a:spcBef>
              <a:buFontTx/>
              <a:buNone/>
            </a:pPr>
            <a:r>
              <a:rPr lang="en-US" dirty="0"/>
              <a:t>Edit Presenter’s  Name</a:t>
            </a:r>
            <a:br>
              <a:rPr lang="en-US" dirty="0"/>
            </a:br>
            <a:r>
              <a:rPr lang="en-US" dirty="0"/>
              <a:t>Title</a:t>
            </a:r>
          </a:p>
          <a:p>
            <a:pPr lvl="0"/>
            <a:endParaRPr lang="en-US" dirty="0"/>
          </a:p>
        </p:txBody>
      </p:sp>
      <p:pic>
        <p:nvPicPr>
          <p:cNvPr id="46" name="Picture 45">
            <a:extLst>
              <a:ext uri="{FF2B5EF4-FFF2-40B4-BE49-F238E27FC236}">
                <a16:creationId xmlns:a16="http://schemas.microsoft.com/office/drawing/2014/main" id="{5480D6DE-E617-254E-85FC-0D42DE5117D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0236" y="4737456"/>
            <a:ext cx="415622" cy="564305"/>
          </a:xfrm>
          <a:prstGeom prst="rect">
            <a:avLst/>
          </a:prstGeom>
        </p:spPr>
      </p:pic>
      <p:pic>
        <p:nvPicPr>
          <p:cNvPr id="47" name="Picture 46">
            <a:extLst>
              <a:ext uri="{FF2B5EF4-FFF2-40B4-BE49-F238E27FC236}">
                <a16:creationId xmlns:a16="http://schemas.microsoft.com/office/drawing/2014/main" id="{263F22D2-54C4-5D44-B228-5595E73B325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28740" y="5758952"/>
            <a:ext cx="557118" cy="602901"/>
          </a:xfrm>
          <a:prstGeom prst="rect">
            <a:avLst/>
          </a:prstGeom>
        </p:spPr>
      </p:pic>
      <p:sp>
        <p:nvSpPr>
          <p:cNvPr id="48" name="Text Placeholder 3"/>
          <p:cNvSpPr>
            <a:spLocks noGrp="1"/>
          </p:cNvSpPr>
          <p:nvPr>
            <p:ph type="body" sz="quarter" idx="15" hasCustomPrompt="1"/>
          </p:nvPr>
        </p:nvSpPr>
        <p:spPr>
          <a:xfrm>
            <a:off x="7429500" y="4988052"/>
            <a:ext cx="1390283" cy="332218"/>
          </a:xfrm>
          <a:prstGeom prst="rect">
            <a:avLst/>
          </a:prstGeom>
        </p:spPr>
        <p:txBody>
          <a:bodyPr>
            <a:noAutofit/>
          </a:bodyPr>
          <a:lstStyle>
            <a:lvl1pPr marL="0" indent="0" algn="r">
              <a:buNone/>
              <a:defRPr sz="875">
                <a:solidFill>
                  <a:schemeClr val="bg2"/>
                </a:solidFill>
              </a:defRPr>
            </a:lvl1pPr>
          </a:lstStyle>
          <a:p>
            <a:pPr lvl="0"/>
            <a:r>
              <a:rPr lang="en-US" dirty="0"/>
              <a:t>Date</a:t>
            </a:r>
          </a:p>
        </p:txBody>
      </p:sp>
      <p:sp>
        <p:nvSpPr>
          <p:cNvPr id="36" name="Rectangle 35">
            <a:extLst>
              <a:ext uri="{FF2B5EF4-FFF2-40B4-BE49-F238E27FC236}">
                <a16:creationId xmlns:a16="http://schemas.microsoft.com/office/drawing/2014/main" id="{A048E7FB-85C4-7349-B1ED-86B66451A8E4}"/>
              </a:ext>
            </a:extLst>
          </p:cNvPr>
          <p:cNvSpPr/>
          <p:nvPr userDrawn="1"/>
        </p:nvSpPr>
        <p:spPr>
          <a:xfrm>
            <a:off x="0" y="6204000"/>
            <a:ext cx="868500" cy="654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570103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Section Title Arrow 1">
    <p:bg>
      <p:bgPr>
        <a:solidFill>
          <a:srgbClr val="30F298"/>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DC88199-548B-DC4B-9938-8478EBF73A3C}"/>
              </a:ext>
            </a:extLst>
          </p:cNvPr>
          <p:cNvSpPr/>
          <p:nvPr userDrawn="1"/>
        </p:nvSpPr>
        <p:spPr>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8" name="Rectangle 37">
            <a:extLst>
              <a:ext uri="{FF2B5EF4-FFF2-40B4-BE49-F238E27FC236}">
                <a16:creationId xmlns:a16="http://schemas.microsoft.com/office/drawing/2014/main" id="{E854E062-A4CF-E846-B1A7-2657E21E3E18}"/>
              </a:ext>
            </a:extLst>
          </p:cNvPr>
          <p:cNvSpPr/>
          <p:nvPr/>
        </p:nvSpPr>
        <p:spPr>
          <a:xfrm>
            <a:off x="0" y="6825864"/>
            <a:ext cx="9143999" cy="34438"/>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9" name="Rectangle 38">
            <a:extLst>
              <a:ext uri="{FF2B5EF4-FFF2-40B4-BE49-F238E27FC236}">
                <a16:creationId xmlns:a16="http://schemas.microsoft.com/office/drawing/2014/main" id="{DE136C2C-7EA3-944E-85D5-4AB9FA0786F7}"/>
              </a:ext>
            </a:extLst>
          </p:cNvPr>
          <p:cNvSpPr/>
          <p:nvPr/>
        </p:nvSpPr>
        <p:spPr>
          <a:xfrm>
            <a:off x="0" y="6705541"/>
            <a:ext cx="9143999" cy="23924"/>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0" name="Rectangle 39">
            <a:extLst>
              <a:ext uri="{FF2B5EF4-FFF2-40B4-BE49-F238E27FC236}">
                <a16:creationId xmlns:a16="http://schemas.microsoft.com/office/drawing/2014/main" id="{5F299FC0-AAD1-7343-8579-38DC0BDBF9BC}"/>
              </a:ext>
            </a:extLst>
          </p:cNvPr>
          <p:cNvSpPr/>
          <p:nvPr/>
        </p:nvSpPr>
        <p:spPr>
          <a:xfrm rot="10800000">
            <a:off x="0" y="5937437"/>
            <a:ext cx="9143999" cy="89717"/>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1" name="Rectangle 40">
            <a:extLst>
              <a:ext uri="{FF2B5EF4-FFF2-40B4-BE49-F238E27FC236}">
                <a16:creationId xmlns:a16="http://schemas.microsoft.com/office/drawing/2014/main" id="{C09E0511-A151-974D-AAB6-606FD5B80097}"/>
              </a:ext>
            </a:extLst>
          </p:cNvPr>
          <p:cNvSpPr/>
          <p:nvPr/>
        </p:nvSpPr>
        <p:spPr>
          <a:xfrm rot="10800000">
            <a:off x="0" y="6064209"/>
            <a:ext cx="9143999" cy="77661"/>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2" name="Rectangle 41">
            <a:extLst>
              <a:ext uri="{FF2B5EF4-FFF2-40B4-BE49-F238E27FC236}">
                <a16:creationId xmlns:a16="http://schemas.microsoft.com/office/drawing/2014/main" id="{BD764622-0D40-D146-BBDD-08BA5DD7D10E}"/>
              </a:ext>
            </a:extLst>
          </p:cNvPr>
          <p:cNvSpPr/>
          <p:nvPr/>
        </p:nvSpPr>
        <p:spPr>
          <a:xfrm rot="10800000">
            <a:off x="0" y="6190372"/>
            <a:ext cx="9143999" cy="68315"/>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3" name="Rectangle 42">
            <a:extLst>
              <a:ext uri="{FF2B5EF4-FFF2-40B4-BE49-F238E27FC236}">
                <a16:creationId xmlns:a16="http://schemas.microsoft.com/office/drawing/2014/main" id="{71C3CB51-ADD0-E445-B752-A449EAD7CB47}"/>
              </a:ext>
            </a:extLst>
          </p:cNvPr>
          <p:cNvSpPr/>
          <p:nvPr/>
        </p:nvSpPr>
        <p:spPr>
          <a:xfrm rot="10800000">
            <a:off x="0" y="6316536"/>
            <a:ext cx="9143999" cy="56633"/>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4" name="Rectangle 43">
            <a:extLst>
              <a:ext uri="{FF2B5EF4-FFF2-40B4-BE49-F238E27FC236}">
                <a16:creationId xmlns:a16="http://schemas.microsoft.com/office/drawing/2014/main" id="{6397851A-16D1-E943-BFD3-84DFAAA8043E}"/>
              </a:ext>
            </a:extLst>
          </p:cNvPr>
          <p:cNvSpPr/>
          <p:nvPr/>
        </p:nvSpPr>
        <p:spPr>
          <a:xfrm rot="10800000">
            <a:off x="0" y="6445036"/>
            <a:ext cx="9143999" cy="44952"/>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5" name="Rectangle 44">
            <a:extLst>
              <a:ext uri="{FF2B5EF4-FFF2-40B4-BE49-F238E27FC236}">
                <a16:creationId xmlns:a16="http://schemas.microsoft.com/office/drawing/2014/main" id="{A85DB0E9-BCE7-1349-B949-3380D78E2247}"/>
              </a:ext>
            </a:extLst>
          </p:cNvPr>
          <p:cNvSpPr/>
          <p:nvPr/>
        </p:nvSpPr>
        <p:spPr>
          <a:xfrm rot="10800000">
            <a:off x="0" y="6574705"/>
            <a:ext cx="9143999" cy="34438"/>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6" name="Rectangle 45">
            <a:extLst>
              <a:ext uri="{FF2B5EF4-FFF2-40B4-BE49-F238E27FC236}">
                <a16:creationId xmlns:a16="http://schemas.microsoft.com/office/drawing/2014/main" id="{3B55D9A8-5161-2E4C-BF56-29A745113B4E}"/>
              </a:ext>
            </a:extLst>
          </p:cNvPr>
          <p:cNvSpPr/>
          <p:nvPr/>
        </p:nvSpPr>
        <p:spPr>
          <a:xfrm>
            <a:off x="0" y="5823843"/>
            <a:ext cx="9143999" cy="77661"/>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7" name="Rectangle 46">
            <a:extLst>
              <a:ext uri="{FF2B5EF4-FFF2-40B4-BE49-F238E27FC236}">
                <a16:creationId xmlns:a16="http://schemas.microsoft.com/office/drawing/2014/main" id="{392AAC9F-5A61-FE40-AD32-087CC800D4C7}"/>
              </a:ext>
            </a:extLst>
          </p:cNvPr>
          <p:cNvSpPr/>
          <p:nvPr/>
        </p:nvSpPr>
        <p:spPr>
          <a:xfrm>
            <a:off x="0" y="5707024"/>
            <a:ext cx="9143999" cy="68315"/>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8" name="Rectangle 47">
            <a:extLst>
              <a:ext uri="{FF2B5EF4-FFF2-40B4-BE49-F238E27FC236}">
                <a16:creationId xmlns:a16="http://schemas.microsoft.com/office/drawing/2014/main" id="{DB89EDEA-A6BE-014C-B5CB-01CF8EB76B67}"/>
              </a:ext>
            </a:extLst>
          </p:cNvPr>
          <p:cNvSpPr/>
          <p:nvPr/>
        </p:nvSpPr>
        <p:spPr>
          <a:xfrm>
            <a:off x="0" y="5592543"/>
            <a:ext cx="9143999" cy="56633"/>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9" name="Rectangle 48">
            <a:extLst>
              <a:ext uri="{FF2B5EF4-FFF2-40B4-BE49-F238E27FC236}">
                <a16:creationId xmlns:a16="http://schemas.microsoft.com/office/drawing/2014/main" id="{DBC63857-177B-2546-A9AE-CA990A92BDDB}"/>
              </a:ext>
            </a:extLst>
          </p:cNvPr>
          <p:cNvSpPr/>
          <p:nvPr/>
        </p:nvSpPr>
        <p:spPr>
          <a:xfrm>
            <a:off x="0" y="5475724"/>
            <a:ext cx="9143999" cy="44952"/>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0" name="Rectangle 49">
            <a:extLst>
              <a:ext uri="{FF2B5EF4-FFF2-40B4-BE49-F238E27FC236}">
                <a16:creationId xmlns:a16="http://schemas.microsoft.com/office/drawing/2014/main" id="{448327A6-CC73-654B-9FB7-834BCF6E22E0}"/>
              </a:ext>
            </a:extLst>
          </p:cNvPr>
          <p:cNvSpPr/>
          <p:nvPr/>
        </p:nvSpPr>
        <p:spPr>
          <a:xfrm>
            <a:off x="0" y="5356569"/>
            <a:ext cx="9143999" cy="34438"/>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1" name="Rectangle 50">
            <a:extLst>
              <a:ext uri="{FF2B5EF4-FFF2-40B4-BE49-F238E27FC236}">
                <a16:creationId xmlns:a16="http://schemas.microsoft.com/office/drawing/2014/main" id="{433B0057-AE53-4744-8ADC-82679BFB37B8}"/>
              </a:ext>
            </a:extLst>
          </p:cNvPr>
          <p:cNvSpPr/>
          <p:nvPr/>
        </p:nvSpPr>
        <p:spPr>
          <a:xfrm>
            <a:off x="0" y="5236247"/>
            <a:ext cx="9143999" cy="23924"/>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2" name="Rectangle 51">
            <a:extLst>
              <a:ext uri="{FF2B5EF4-FFF2-40B4-BE49-F238E27FC236}">
                <a16:creationId xmlns:a16="http://schemas.microsoft.com/office/drawing/2014/main" id="{79692720-BEA9-4A46-8FD4-2156B5CDA5FE}"/>
              </a:ext>
            </a:extLst>
          </p:cNvPr>
          <p:cNvSpPr/>
          <p:nvPr/>
        </p:nvSpPr>
        <p:spPr>
          <a:xfrm rot="10800000">
            <a:off x="0" y="4469877"/>
            <a:ext cx="9143999" cy="89717"/>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3" name="Rectangle 52">
            <a:extLst>
              <a:ext uri="{FF2B5EF4-FFF2-40B4-BE49-F238E27FC236}">
                <a16:creationId xmlns:a16="http://schemas.microsoft.com/office/drawing/2014/main" id="{F321B62A-B1E1-6042-9614-A231B127BB7B}"/>
              </a:ext>
            </a:extLst>
          </p:cNvPr>
          <p:cNvSpPr/>
          <p:nvPr/>
        </p:nvSpPr>
        <p:spPr>
          <a:xfrm rot="10800000">
            <a:off x="0" y="4596649"/>
            <a:ext cx="9143999" cy="77661"/>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4" name="Rectangle 53">
            <a:extLst>
              <a:ext uri="{FF2B5EF4-FFF2-40B4-BE49-F238E27FC236}">
                <a16:creationId xmlns:a16="http://schemas.microsoft.com/office/drawing/2014/main" id="{724E83A6-3563-374F-9004-8C4B8D05CE0A}"/>
              </a:ext>
            </a:extLst>
          </p:cNvPr>
          <p:cNvSpPr/>
          <p:nvPr/>
        </p:nvSpPr>
        <p:spPr>
          <a:xfrm rot="10800000">
            <a:off x="0" y="4722812"/>
            <a:ext cx="9143999" cy="68315"/>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5" name="Rectangle 54">
            <a:extLst>
              <a:ext uri="{FF2B5EF4-FFF2-40B4-BE49-F238E27FC236}">
                <a16:creationId xmlns:a16="http://schemas.microsoft.com/office/drawing/2014/main" id="{5C807D6D-FA01-0E4C-A45E-7C253957097D}"/>
              </a:ext>
            </a:extLst>
          </p:cNvPr>
          <p:cNvSpPr/>
          <p:nvPr/>
        </p:nvSpPr>
        <p:spPr>
          <a:xfrm rot="10800000">
            <a:off x="0" y="4848976"/>
            <a:ext cx="9143999" cy="56633"/>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6" name="Rectangle 55">
            <a:extLst>
              <a:ext uri="{FF2B5EF4-FFF2-40B4-BE49-F238E27FC236}">
                <a16:creationId xmlns:a16="http://schemas.microsoft.com/office/drawing/2014/main" id="{BB1152E5-0176-D04B-B917-38762EBC7AE7}"/>
              </a:ext>
            </a:extLst>
          </p:cNvPr>
          <p:cNvSpPr/>
          <p:nvPr/>
        </p:nvSpPr>
        <p:spPr>
          <a:xfrm rot="10800000">
            <a:off x="0" y="4977476"/>
            <a:ext cx="9143999" cy="44952"/>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7" name="Rectangle 56">
            <a:extLst>
              <a:ext uri="{FF2B5EF4-FFF2-40B4-BE49-F238E27FC236}">
                <a16:creationId xmlns:a16="http://schemas.microsoft.com/office/drawing/2014/main" id="{5599B651-B64E-E14A-AAF1-4451F1E0D8FD}"/>
              </a:ext>
            </a:extLst>
          </p:cNvPr>
          <p:cNvSpPr/>
          <p:nvPr/>
        </p:nvSpPr>
        <p:spPr>
          <a:xfrm rot="10800000">
            <a:off x="0" y="5107144"/>
            <a:ext cx="9143999" cy="34438"/>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 name="Title 1">
            <a:extLst>
              <a:ext uri="{FF2B5EF4-FFF2-40B4-BE49-F238E27FC236}">
                <a16:creationId xmlns:a16="http://schemas.microsoft.com/office/drawing/2014/main" id="{FD4BDC49-AA57-C943-C1D8-283D15AAEE5C}"/>
              </a:ext>
            </a:extLst>
          </p:cNvPr>
          <p:cNvSpPr>
            <a:spLocks noGrp="1"/>
          </p:cNvSpPr>
          <p:nvPr>
            <p:ph type="title" hasCustomPrompt="1"/>
          </p:nvPr>
        </p:nvSpPr>
        <p:spPr>
          <a:xfrm>
            <a:off x="2818015" y="1186740"/>
            <a:ext cx="4614023" cy="5077343"/>
          </a:xfrm>
        </p:spPr>
        <p:txBody>
          <a:bodyPr anchor="ctr"/>
          <a:lstStyle>
            <a:lvl1pPr>
              <a:defRPr sz="2250" b="0" i="0">
                <a:solidFill>
                  <a:schemeClr val="bg1"/>
                </a:solidFill>
                <a:latin typeface="DM Sans Medium" pitchFamily="2" charset="77"/>
              </a:defRPr>
            </a:lvl1pPr>
          </a:lstStyle>
          <a:p>
            <a:r>
              <a:rPr lang="en-US" dirty="0"/>
              <a:t>Click to edit section title </a:t>
            </a:r>
            <a:br>
              <a:rPr lang="en-US" dirty="0"/>
            </a:br>
            <a:endParaRPr lang="en-US" dirty="0"/>
          </a:p>
        </p:txBody>
      </p:sp>
      <p:sp>
        <p:nvSpPr>
          <p:cNvPr id="5" name="L-Shape 4">
            <a:extLst>
              <a:ext uri="{FF2B5EF4-FFF2-40B4-BE49-F238E27FC236}">
                <a16:creationId xmlns:a16="http://schemas.microsoft.com/office/drawing/2014/main" id="{1718DA78-AC18-34D2-0C97-54EB7B5C2EAA}"/>
              </a:ext>
            </a:extLst>
          </p:cNvPr>
          <p:cNvSpPr/>
          <p:nvPr userDrawn="1"/>
        </p:nvSpPr>
        <p:spPr>
          <a:xfrm rot="13500000">
            <a:off x="-228045" y="2549758"/>
            <a:ext cx="2608640" cy="1956480"/>
          </a:xfrm>
          <a:prstGeom prst="corner">
            <a:avLst>
              <a:gd name="adj1" fmla="val 20121"/>
              <a:gd name="adj2" fmla="val 202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0" dirty="0">
              <a:solidFill>
                <a:schemeClr val="tx1"/>
              </a:solidFill>
            </a:endParaRPr>
          </a:p>
        </p:txBody>
      </p:sp>
    </p:spTree>
    <p:extLst>
      <p:ext uri="{BB962C8B-B14F-4D97-AF65-F5344CB8AC3E}">
        <p14:creationId xmlns:p14="http://schemas.microsoft.com/office/powerpoint/2010/main" val="14278031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2 Content Side Icon">
    <p:spTree>
      <p:nvGrpSpPr>
        <p:cNvPr id="1" name=""/>
        <p:cNvGrpSpPr/>
        <p:nvPr/>
      </p:nvGrpSpPr>
      <p:grpSpPr>
        <a:xfrm>
          <a:off x="0" y="0"/>
          <a:ext cx="0" cy="0"/>
          <a:chOff x="0" y="0"/>
          <a:chExt cx="0" cy="0"/>
        </a:xfrm>
      </p:grpSpPr>
      <p:sp>
        <p:nvSpPr>
          <p:cNvPr id="5" name="Content Placeholder 4"/>
          <p:cNvSpPr>
            <a:spLocks noGrp="1"/>
          </p:cNvSpPr>
          <p:nvPr>
            <p:ph sz="quarter" idx="11"/>
          </p:nvPr>
        </p:nvSpPr>
        <p:spPr>
          <a:xfrm>
            <a:off x="2548889" y="762000"/>
            <a:ext cx="2966085" cy="5068453"/>
          </a:xfrm>
        </p:spPr>
        <p:txBody>
          <a:bodyPr numCol="1" spcCol="347472">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4"/>
          <p:cNvSpPr>
            <a:spLocks noGrp="1"/>
          </p:cNvSpPr>
          <p:nvPr>
            <p:ph sz="quarter" idx="12"/>
          </p:nvPr>
        </p:nvSpPr>
        <p:spPr>
          <a:xfrm>
            <a:off x="5729051" y="762000"/>
            <a:ext cx="2846070" cy="5068453"/>
          </a:xfrm>
        </p:spPr>
        <p:txBody>
          <a:bodyPr numCol="1" spcCol="347472">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7"/>
          <p:cNvSpPr>
            <a:spLocks noGrp="1"/>
          </p:cNvSpPr>
          <p:nvPr>
            <p:ph type="pic" sz="quarter" idx="13" hasCustomPrompt="1"/>
          </p:nvPr>
        </p:nvSpPr>
        <p:spPr>
          <a:xfrm>
            <a:off x="571500" y="762000"/>
            <a:ext cx="1000125" cy="1333500"/>
          </a:xfrm>
          <a:prstGeom prst="rect">
            <a:avLst/>
          </a:prstGeom>
        </p:spPr>
        <p:txBody>
          <a:bodyPr lIns="0" tIns="0" rIns="0" bIns="0">
            <a:normAutofit/>
          </a:bodyPr>
          <a:lstStyle>
            <a:lvl1pPr marL="0" indent="0">
              <a:buFontTx/>
              <a:buNone/>
              <a:defRPr sz="1125" b="0" i="0" baseline="0">
                <a:solidFill>
                  <a:srgbClr val="768591"/>
                </a:solidFill>
              </a:defRPr>
            </a:lvl1pPr>
          </a:lstStyle>
          <a:p>
            <a:r>
              <a:rPr lang="en-US" dirty="0"/>
              <a:t>Click to insert icon</a:t>
            </a:r>
          </a:p>
        </p:txBody>
      </p:sp>
      <p:sp>
        <p:nvSpPr>
          <p:cNvPr id="8" name="Title 1"/>
          <p:cNvSpPr>
            <a:spLocks noGrp="1"/>
          </p:cNvSpPr>
          <p:nvPr>
            <p:ph type="title"/>
          </p:nvPr>
        </p:nvSpPr>
        <p:spPr>
          <a:xfrm>
            <a:off x="571500" y="2730500"/>
            <a:ext cx="1861297" cy="3099954"/>
          </a:xfrm>
        </p:spPr>
        <p:txBody>
          <a:bodyPr lIns="0" tIns="0" rIns="0" bIns="0" anchor="b" anchorCtr="0">
            <a:noAutofit/>
          </a:bodyPr>
          <a:lstStyle/>
          <a:p>
            <a:r>
              <a:rPr lang="en-US"/>
              <a:t>Click to edit Master title style</a:t>
            </a:r>
            <a:endParaRPr lang="en-US" dirty="0"/>
          </a:p>
        </p:txBody>
      </p:sp>
      <p:sp>
        <p:nvSpPr>
          <p:cNvPr id="9"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a:defRPr/>
            </a:pPr>
            <a:fld id="{AB004A17-E9A9-4392-ACCD-76BE9B94E99A}" type="slidenum">
              <a:rPr lang="en-US" smtClean="0"/>
              <a:pPr>
                <a:defRPr/>
              </a:pPr>
              <a:t>‹#›</a:t>
            </a:fld>
            <a:endParaRPr lang="en-US" dirty="0"/>
          </a:p>
        </p:txBody>
      </p:sp>
      <p:sp>
        <p:nvSpPr>
          <p:cNvPr id="10"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189300665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Section Title Arrow 2">
    <p:bg>
      <p:bgPr>
        <a:solidFill>
          <a:schemeClr val="tx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750F324D-5629-1D43-99B4-1BDE432DBA1B}"/>
              </a:ext>
            </a:extLst>
          </p:cNvPr>
          <p:cNvSpPr/>
          <p:nvPr userDrawn="1"/>
        </p:nvSpPr>
        <p:spPr>
          <a:xfrm>
            <a:off x="0" y="0"/>
            <a:ext cx="9144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3" name="Group 2">
            <a:extLst>
              <a:ext uri="{FF2B5EF4-FFF2-40B4-BE49-F238E27FC236}">
                <a16:creationId xmlns:a16="http://schemas.microsoft.com/office/drawing/2014/main" id="{DFDD3C01-7B6A-C547-80FA-DFD25DBEF3A9}"/>
              </a:ext>
            </a:extLst>
          </p:cNvPr>
          <p:cNvGrpSpPr/>
          <p:nvPr userDrawn="1"/>
        </p:nvGrpSpPr>
        <p:grpSpPr>
          <a:xfrm>
            <a:off x="0" y="4469877"/>
            <a:ext cx="9143999" cy="2390424"/>
            <a:chOff x="-1" y="5363852"/>
            <a:chExt cx="14630399" cy="2868509"/>
          </a:xfrm>
          <a:solidFill>
            <a:srgbClr val="0073E1"/>
          </a:solidFill>
        </p:grpSpPr>
        <p:sp>
          <p:nvSpPr>
            <p:cNvPr id="38" name="Rectangle 37">
              <a:extLst>
                <a:ext uri="{FF2B5EF4-FFF2-40B4-BE49-F238E27FC236}">
                  <a16:creationId xmlns:a16="http://schemas.microsoft.com/office/drawing/2014/main" id="{E854E062-A4CF-E846-B1A7-2657E21E3E18}"/>
                </a:ext>
              </a:extLst>
            </p:cNvPr>
            <p:cNvSpPr/>
            <p:nvPr/>
          </p:nvSpPr>
          <p:spPr>
            <a:xfrm>
              <a:off x="-1" y="8191036"/>
              <a:ext cx="14630399" cy="413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9" name="Rectangle 38">
              <a:extLst>
                <a:ext uri="{FF2B5EF4-FFF2-40B4-BE49-F238E27FC236}">
                  <a16:creationId xmlns:a16="http://schemas.microsoft.com/office/drawing/2014/main" id="{DE136C2C-7EA3-944E-85D5-4AB9FA0786F7}"/>
                </a:ext>
              </a:extLst>
            </p:cNvPr>
            <p:cNvSpPr/>
            <p:nvPr/>
          </p:nvSpPr>
          <p:spPr>
            <a:xfrm>
              <a:off x="-1" y="8046649"/>
              <a:ext cx="14630399" cy="287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0" name="Rectangle 39">
              <a:extLst>
                <a:ext uri="{FF2B5EF4-FFF2-40B4-BE49-F238E27FC236}">
                  <a16:creationId xmlns:a16="http://schemas.microsoft.com/office/drawing/2014/main" id="{5F299FC0-AAD1-7343-8579-38DC0BDBF9BC}"/>
                </a:ext>
              </a:extLst>
            </p:cNvPr>
            <p:cNvSpPr/>
            <p:nvPr/>
          </p:nvSpPr>
          <p:spPr>
            <a:xfrm rot="10800000">
              <a:off x="-1" y="7124924"/>
              <a:ext cx="14630399" cy="1076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1" name="Rectangle 40">
              <a:extLst>
                <a:ext uri="{FF2B5EF4-FFF2-40B4-BE49-F238E27FC236}">
                  <a16:creationId xmlns:a16="http://schemas.microsoft.com/office/drawing/2014/main" id="{C09E0511-A151-974D-AAB6-606FD5B80097}"/>
                </a:ext>
              </a:extLst>
            </p:cNvPr>
            <p:cNvSpPr/>
            <p:nvPr/>
          </p:nvSpPr>
          <p:spPr>
            <a:xfrm rot="10800000">
              <a:off x="-1" y="7277050"/>
              <a:ext cx="14630399" cy="931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2" name="Rectangle 41">
              <a:extLst>
                <a:ext uri="{FF2B5EF4-FFF2-40B4-BE49-F238E27FC236}">
                  <a16:creationId xmlns:a16="http://schemas.microsoft.com/office/drawing/2014/main" id="{BD764622-0D40-D146-BBDD-08BA5DD7D10E}"/>
                </a:ext>
              </a:extLst>
            </p:cNvPr>
            <p:cNvSpPr/>
            <p:nvPr/>
          </p:nvSpPr>
          <p:spPr>
            <a:xfrm rot="10800000">
              <a:off x="-1" y="7428446"/>
              <a:ext cx="14630399" cy="819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3" name="Rectangle 42">
              <a:extLst>
                <a:ext uri="{FF2B5EF4-FFF2-40B4-BE49-F238E27FC236}">
                  <a16:creationId xmlns:a16="http://schemas.microsoft.com/office/drawing/2014/main" id="{71C3CB51-ADD0-E445-B752-A449EAD7CB47}"/>
                </a:ext>
              </a:extLst>
            </p:cNvPr>
            <p:cNvSpPr/>
            <p:nvPr/>
          </p:nvSpPr>
          <p:spPr>
            <a:xfrm rot="10800000">
              <a:off x="-1" y="7579843"/>
              <a:ext cx="14630399" cy="679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4" name="Rectangle 43">
              <a:extLst>
                <a:ext uri="{FF2B5EF4-FFF2-40B4-BE49-F238E27FC236}">
                  <a16:creationId xmlns:a16="http://schemas.microsoft.com/office/drawing/2014/main" id="{6397851A-16D1-E943-BFD3-84DFAAA8043E}"/>
                </a:ext>
              </a:extLst>
            </p:cNvPr>
            <p:cNvSpPr/>
            <p:nvPr/>
          </p:nvSpPr>
          <p:spPr>
            <a:xfrm rot="10800000">
              <a:off x="-1" y="7734043"/>
              <a:ext cx="14630399" cy="53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5" name="Rectangle 44">
              <a:extLst>
                <a:ext uri="{FF2B5EF4-FFF2-40B4-BE49-F238E27FC236}">
                  <a16:creationId xmlns:a16="http://schemas.microsoft.com/office/drawing/2014/main" id="{A85DB0E9-BCE7-1349-B949-3380D78E2247}"/>
                </a:ext>
              </a:extLst>
            </p:cNvPr>
            <p:cNvSpPr/>
            <p:nvPr/>
          </p:nvSpPr>
          <p:spPr>
            <a:xfrm rot="10800000">
              <a:off x="-1" y="7889646"/>
              <a:ext cx="14630399" cy="413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6" name="Rectangle 45">
              <a:extLst>
                <a:ext uri="{FF2B5EF4-FFF2-40B4-BE49-F238E27FC236}">
                  <a16:creationId xmlns:a16="http://schemas.microsoft.com/office/drawing/2014/main" id="{3B55D9A8-5161-2E4C-BF56-29A745113B4E}"/>
                </a:ext>
              </a:extLst>
            </p:cNvPr>
            <p:cNvSpPr/>
            <p:nvPr/>
          </p:nvSpPr>
          <p:spPr>
            <a:xfrm>
              <a:off x="-1" y="6988611"/>
              <a:ext cx="14630399" cy="931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7" name="Rectangle 46">
              <a:extLst>
                <a:ext uri="{FF2B5EF4-FFF2-40B4-BE49-F238E27FC236}">
                  <a16:creationId xmlns:a16="http://schemas.microsoft.com/office/drawing/2014/main" id="{392AAC9F-5A61-FE40-AD32-087CC800D4C7}"/>
                </a:ext>
              </a:extLst>
            </p:cNvPr>
            <p:cNvSpPr/>
            <p:nvPr/>
          </p:nvSpPr>
          <p:spPr>
            <a:xfrm>
              <a:off x="-1" y="6848429"/>
              <a:ext cx="14630399" cy="819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8" name="Rectangle 47">
              <a:extLst>
                <a:ext uri="{FF2B5EF4-FFF2-40B4-BE49-F238E27FC236}">
                  <a16:creationId xmlns:a16="http://schemas.microsoft.com/office/drawing/2014/main" id="{DB89EDEA-A6BE-014C-B5CB-01CF8EB76B67}"/>
                </a:ext>
              </a:extLst>
            </p:cNvPr>
            <p:cNvSpPr/>
            <p:nvPr/>
          </p:nvSpPr>
          <p:spPr>
            <a:xfrm>
              <a:off x="-1" y="6711051"/>
              <a:ext cx="14630399" cy="679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9" name="Rectangle 48">
              <a:extLst>
                <a:ext uri="{FF2B5EF4-FFF2-40B4-BE49-F238E27FC236}">
                  <a16:creationId xmlns:a16="http://schemas.microsoft.com/office/drawing/2014/main" id="{DBC63857-177B-2546-A9AE-CA990A92BDDB}"/>
                </a:ext>
              </a:extLst>
            </p:cNvPr>
            <p:cNvSpPr/>
            <p:nvPr/>
          </p:nvSpPr>
          <p:spPr>
            <a:xfrm>
              <a:off x="-1" y="6570869"/>
              <a:ext cx="14630399" cy="53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0" name="Rectangle 49">
              <a:extLst>
                <a:ext uri="{FF2B5EF4-FFF2-40B4-BE49-F238E27FC236}">
                  <a16:creationId xmlns:a16="http://schemas.microsoft.com/office/drawing/2014/main" id="{448327A6-CC73-654B-9FB7-834BCF6E22E0}"/>
                </a:ext>
              </a:extLst>
            </p:cNvPr>
            <p:cNvSpPr/>
            <p:nvPr/>
          </p:nvSpPr>
          <p:spPr>
            <a:xfrm>
              <a:off x="-1" y="6427883"/>
              <a:ext cx="14630399" cy="413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1" name="Rectangle 50">
              <a:extLst>
                <a:ext uri="{FF2B5EF4-FFF2-40B4-BE49-F238E27FC236}">
                  <a16:creationId xmlns:a16="http://schemas.microsoft.com/office/drawing/2014/main" id="{433B0057-AE53-4744-8ADC-82679BFB37B8}"/>
                </a:ext>
              </a:extLst>
            </p:cNvPr>
            <p:cNvSpPr/>
            <p:nvPr/>
          </p:nvSpPr>
          <p:spPr>
            <a:xfrm>
              <a:off x="-1" y="6283496"/>
              <a:ext cx="14630399" cy="287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2" name="Rectangle 51">
              <a:extLst>
                <a:ext uri="{FF2B5EF4-FFF2-40B4-BE49-F238E27FC236}">
                  <a16:creationId xmlns:a16="http://schemas.microsoft.com/office/drawing/2014/main" id="{79692720-BEA9-4A46-8FD4-2156B5CDA5FE}"/>
                </a:ext>
              </a:extLst>
            </p:cNvPr>
            <p:cNvSpPr/>
            <p:nvPr/>
          </p:nvSpPr>
          <p:spPr>
            <a:xfrm rot="10800000">
              <a:off x="-1" y="5363852"/>
              <a:ext cx="14630399" cy="1076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3" name="Rectangle 52">
              <a:extLst>
                <a:ext uri="{FF2B5EF4-FFF2-40B4-BE49-F238E27FC236}">
                  <a16:creationId xmlns:a16="http://schemas.microsoft.com/office/drawing/2014/main" id="{F321B62A-B1E1-6042-9614-A231B127BB7B}"/>
                </a:ext>
              </a:extLst>
            </p:cNvPr>
            <p:cNvSpPr/>
            <p:nvPr/>
          </p:nvSpPr>
          <p:spPr>
            <a:xfrm rot="10800000">
              <a:off x="-1" y="5515978"/>
              <a:ext cx="14630399" cy="931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4" name="Rectangle 53">
              <a:extLst>
                <a:ext uri="{FF2B5EF4-FFF2-40B4-BE49-F238E27FC236}">
                  <a16:creationId xmlns:a16="http://schemas.microsoft.com/office/drawing/2014/main" id="{724E83A6-3563-374F-9004-8C4B8D05CE0A}"/>
                </a:ext>
              </a:extLst>
            </p:cNvPr>
            <p:cNvSpPr/>
            <p:nvPr/>
          </p:nvSpPr>
          <p:spPr>
            <a:xfrm rot="10800000">
              <a:off x="-1" y="5667374"/>
              <a:ext cx="14630399" cy="819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5" name="Rectangle 54">
              <a:extLst>
                <a:ext uri="{FF2B5EF4-FFF2-40B4-BE49-F238E27FC236}">
                  <a16:creationId xmlns:a16="http://schemas.microsoft.com/office/drawing/2014/main" id="{5C807D6D-FA01-0E4C-A45E-7C253957097D}"/>
                </a:ext>
              </a:extLst>
            </p:cNvPr>
            <p:cNvSpPr/>
            <p:nvPr/>
          </p:nvSpPr>
          <p:spPr>
            <a:xfrm rot="10800000">
              <a:off x="-1" y="5818771"/>
              <a:ext cx="14630399" cy="679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6" name="Rectangle 55">
              <a:extLst>
                <a:ext uri="{FF2B5EF4-FFF2-40B4-BE49-F238E27FC236}">
                  <a16:creationId xmlns:a16="http://schemas.microsoft.com/office/drawing/2014/main" id="{BB1152E5-0176-D04B-B917-38762EBC7AE7}"/>
                </a:ext>
              </a:extLst>
            </p:cNvPr>
            <p:cNvSpPr/>
            <p:nvPr/>
          </p:nvSpPr>
          <p:spPr>
            <a:xfrm rot="10800000">
              <a:off x="-1" y="5972971"/>
              <a:ext cx="14630399" cy="53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7" name="Rectangle 56">
              <a:extLst>
                <a:ext uri="{FF2B5EF4-FFF2-40B4-BE49-F238E27FC236}">
                  <a16:creationId xmlns:a16="http://schemas.microsoft.com/office/drawing/2014/main" id="{5599B651-B64E-E14A-AAF1-4451F1E0D8FD}"/>
                </a:ext>
              </a:extLst>
            </p:cNvPr>
            <p:cNvSpPr/>
            <p:nvPr/>
          </p:nvSpPr>
          <p:spPr>
            <a:xfrm rot="10800000">
              <a:off x="-1" y="6128573"/>
              <a:ext cx="14630399" cy="413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4" name="Title 1">
            <a:extLst>
              <a:ext uri="{FF2B5EF4-FFF2-40B4-BE49-F238E27FC236}">
                <a16:creationId xmlns:a16="http://schemas.microsoft.com/office/drawing/2014/main" id="{3780712A-C545-39FE-3CC2-E7B48B1EE88D}"/>
              </a:ext>
            </a:extLst>
          </p:cNvPr>
          <p:cNvSpPr>
            <a:spLocks noGrp="1"/>
          </p:cNvSpPr>
          <p:nvPr>
            <p:ph type="title" hasCustomPrompt="1"/>
          </p:nvPr>
        </p:nvSpPr>
        <p:spPr>
          <a:xfrm>
            <a:off x="2818015" y="1186740"/>
            <a:ext cx="4614023" cy="5077343"/>
          </a:xfrm>
        </p:spPr>
        <p:txBody>
          <a:bodyPr anchor="ctr"/>
          <a:lstStyle>
            <a:lvl1pPr>
              <a:defRPr sz="2250" b="0" i="0">
                <a:solidFill>
                  <a:schemeClr val="tx1"/>
                </a:solidFill>
                <a:latin typeface="DM Sans Medium" pitchFamily="2" charset="77"/>
              </a:defRPr>
            </a:lvl1pPr>
          </a:lstStyle>
          <a:p>
            <a:r>
              <a:rPr lang="en-US" dirty="0"/>
              <a:t>Click to edit section title </a:t>
            </a:r>
            <a:br>
              <a:rPr lang="en-US" dirty="0"/>
            </a:br>
            <a:endParaRPr lang="en-US" dirty="0"/>
          </a:p>
        </p:txBody>
      </p:sp>
      <p:sp>
        <p:nvSpPr>
          <p:cNvPr id="5" name="L-Shape 4">
            <a:extLst>
              <a:ext uri="{FF2B5EF4-FFF2-40B4-BE49-F238E27FC236}">
                <a16:creationId xmlns:a16="http://schemas.microsoft.com/office/drawing/2014/main" id="{9781D1A8-72AD-491B-2915-37D53D10DED3}"/>
              </a:ext>
            </a:extLst>
          </p:cNvPr>
          <p:cNvSpPr/>
          <p:nvPr userDrawn="1"/>
        </p:nvSpPr>
        <p:spPr>
          <a:xfrm rot="13500000">
            <a:off x="-228045" y="2549758"/>
            <a:ext cx="2608640" cy="1956480"/>
          </a:xfrm>
          <a:prstGeom prst="corner">
            <a:avLst>
              <a:gd name="adj1" fmla="val 20121"/>
              <a:gd name="adj2" fmla="val 2027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0" dirty="0">
              <a:solidFill>
                <a:schemeClr val="tx1"/>
              </a:solidFill>
            </a:endParaRPr>
          </a:p>
        </p:txBody>
      </p:sp>
    </p:spTree>
    <p:extLst>
      <p:ext uri="{BB962C8B-B14F-4D97-AF65-F5344CB8AC3E}">
        <p14:creationId xmlns:p14="http://schemas.microsoft.com/office/powerpoint/2010/main" val="17670086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Section Title Arrow 3">
    <p:bg>
      <p:bgPr>
        <a:solidFill>
          <a:srgbClr val="414042"/>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0A7CFF2E-049A-4041-8DBC-8C406782BEE1}"/>
              </a:ext>
            </a:extLst>
          </p:cNvPr>
          <p:cNvSpPr/>
          <p:nvPr userDrawn="1"/>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32" name="Group 31">
            <a:extLst>
              <a:ext uri="{FF2B5EF4-FFF2-40B4-BE49-F238E27FC236}">
                <a16:creationId xmlns:a16="http://schemas.microsoft.com/office/drawing/2014/main" id="{FD070F5F-9B0C-5A49-99D5-6B3A5BEF64B2}"/>
              </a:ext>
            </a:extLst>
          </p:cNvPr>
          <p:cNvGrpSpPr/>
          <p:nvPr userDrawn="1"/>
        </p:nvGrpSpPr>
        <p:grpSpPr>
          <a:xfrm>
            <a:off x="0" y="4477926"/>
            <a:ext cx="9143999" cy="2367623"/>
            <a:chOff x="228600" y="396"/>
            <a:chExt cx="14173200" cy="5028804"/>
          </a:xfrm>
          <a:solidFill>
            <a:srgbClr val="000000"/>
          </a:solidFill>
        </p:grpSpPr>
        <p:sp>
          <p:nvSpPr>
            <p:cNvPr id="33" name="Rectangle 32">
              <a:extLst>
                <a:ext uri="{FF2B5EF4-FFF2-40B4-BE49-F238E27FC236}">
                  <a16:creationId xmlns:a16="http://schemas.microsoft.com/office/drawing/2014/main" id="{AECA75D5-A133-5C4C-8B87-690836EA551C}"/>
                </a:ext>
              </a:extLst>
            </p:cNvPr>
            <p:cNvSpPr/>
            <p:nvPr/>
          </p:nvSpPr>
          <p:spPr>
            <a:xfrm>
              <a:off x="228600" y="4880187"/>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4" name="Rectangle 33">
              <a:extLst>
                <a:ext uri="{FF2B5EF4-FFF2-40B4-BE49-F238E27FC236}">
                  <a16:creationId xmlns:a16="http://schemas.microsoft.com/office/drawing/2014/main" id="{F734A13E-2C6B-9549-ACEF-0ED3D2F858A8}"/>
                </a:ext>
              </a:extLst>
            </p:cNvPr>
            <p:cNvSpPr/>
            <p:nvPr/>
          </p:nvSpPr>
          <p:spPr>
            <a:xfrm>
              <a:off x="228600" y="4689651"/>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5" name="Rectangle 34">
              <a:extLst>
                <a:ext uri="{FF2B5EF4-FFF2-40B4-BE49-F238E27FC236}">
                  <a16:creationId xmlns:a16="http://schemas.microsoft.com/office/drawing/2014/main" id="{8B48A749-4448-7042-84F6-17645B9D40A0}"/>
                </a:ext>
              </a:extLst>
            </p:cNvPr>
            <p:cNvSpPr/>
            <p:nvPr/>
          </p:nvSpPr>
          <p:spPr>
            <a:xfrm>
              <a:off x="228600" y="4495624"/>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6" name="Rectangle 35">
              <a:extLst>
                <a:ext uri="{FF2B5EF4-FFF2-40B4-BE49-F238E27FC236}">
                  <a16:creationId xmlns:a16="http://schemas.microsoft.com/office/drawing/2014/main" id="{F1C20C69-67AB-9D4E-A33A-4B1BE54F601C}"/>
                </a:ext>
              </a:extLst>
            </p:cNvPr>
            <p:cNvSpPr/>
            <p:nvPr/>
          </p:nvSpPr>
          <p:spPr>
            <a:xfrm>
              <a:off x="228600" y="4305476"/>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7" name="Rectangle 36">
              <a:extLst>
                <a:ext uri="{FF2B5EF4-FFF2-40B4-BE49-F238E27FC236}">
                  <a16:creationId xmlns:a16="http://schemas.microsoft.com/office/drawing/2014/main" id="{41D724DA-E1DF-984D-948B-1DC4EB2986BD}"/>
                </a:ext>
              </a:extLst>
            </p:cNvPr>
            <p:cNvSpPr/>
            <p:nvPr/>
          </p:nvSpPr>
          <p:spPr>
            <a:xfrm>
              <a:off x="228600" y="411144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8" name="Rectangle 37">
              <a:extLst>
                <a:ext uri="{FF2B5EF4-FFF2-40B4-BE49-F238E27FC236}">
                  <a16:creationId xmlns:a16="http://schemas.microsoft.com/office/drawing/2014/main" id="{E854E062-A4CF-E846-B1A7-2657E21E3E18}"/>
                </a:ext>
              </a:extLst>
            </p:cNvPr>
            <p:cNvSpPr/>
            <p:nvPr/>
          </p:nvSpPr>
          <p:spPr>
            <a:xfrm>
              <a:off x="228600" y="3913540"/>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9" name="Rectangle 38">
              <a:extLst>
                <a:ext uri="{FF2B5EF4-FFF2-40B4-BE49-F238E27FC236}">
                  <a16:creationId xmlns:a16="http://schemas.microsoft.com/office/drawing/2014/main" id="{DE136C2C-7EA3-944E-85D5-4AB9FA0786F7}"/>
                </a:ext>
              </a:extLst>
            </p:cNvPr>
            <p:cNvSpPr/>
            <p:nvPr/>
          </p:nvSpPr>
          <p:spPr>
            <a:xfrm>
              <a:off x="228600" y="3713692"/>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0" name="Rectangle 39">
              <a:extLst>
                <a:ext uri="{FF2B5EF4-FFF2-40B4-BE49-F238E27FC236}">
                  <a16:creationId xmlns:a16="http://schemas.microsoft.com/office/drawing/2014/main" id="{5F299FC0-AAD1-7343-8579-38DC0BDBF9BC}"/>
                </a:ext>
              </a:extLst>
            </p:cNvPr>
            <p:cNvSpPr/>
            <p:nvPr/>
          </p:nvSpPr>
          <p:spPr>
            <a:xfrm rot="10800000">
              <a:off x="228600" y="2437920"/>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1" name="Rectangle 40">
              <a:extLst>
                <a:ext uri="{FF2B5EF4-FFF2-40B4-BE49-F238E27FC236}">
                  <a16:creationId xmlns:a16="http://schemas.microsoft.com/office/drawing/2014/main" id="{C09E0511-A151-974D-AAB6-606FD5B80097}"/>
                </a:ext>
              </a:extLst>
            </p:cNvPr>
            <p:cNvSpPr/>
            <p:nvPr/>
          </p:nvSpPr>
          <p:spPr>
            <a:xfrm rot="10800000">
              <a:off x="228600" y="2648479"/>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2" name="Rectangle 41">
              <a:extLst>
                <a:ext uri="{FF2B5EF4-FFF2-40B4-BE49-F238E27FC236}">
                  <a16:creationId xmlns:a16="http://schemas.microsoft.com/office/drawing/2014/main" id="{BD764622-0D40-D146-BBDD-08BA5DD7D10E}"/>
                </a:ext>
              </a:extLst>
            </p:cNvPr>
            <p:cNvSpPr/>
            <p:nvPr/>
          </p:nvSpPr>
          <p:spPr>
            <a:xfrm rot="10800000">
              <a:off x="228600" y="285802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3" name="Rectangle 42">
              <a:extLst>
                <a:ext uri="{FF2B5EF4-FFF2-40B4-BE49-F238E27FC236}">
                  <a16:creationId xmlns:a16="http://schemas.microsoft.com/office/drawing/2014/main" id="{71C3CB51-ADD0-E445-B752-A449EAD7CB47}"/>
                </a:ext>
              </a:extLst>
            </p:cNvPr>
            <p:cNvSpPr/>
            <p:nvPr/>
          </p:nvSpPr>
          <p:spPr>
            <a:xfrm rot="10800000">
              <a:off x="228600" y="3067579"/>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4" name="Rectangle 43">
              <a:extLst>
                <a:ext uri="{FF2B5EF4-FFF2-40B4-BE49-F238E27FC236}">
                  <a16:creationId xmlns:a16="http://schemas.microsoft.com/office/drawing/2014/main" id="{6397851A-16D1-E943-BFD3-84DFAAA8043E}"/>
                </a:ext>
              </a:extLst>
            </p:cNvPr>
            <p:cNvSpPr/>
            <p:nvPr/>
          </p:nvSpPr>
          <p:spPr>
            <a:xfrm rot="10800000">
              <a:off x="228600" y="328100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5" name="Rectangle 44">
              <a:extLst>
                <a:ext uri="{FF2B5EF4-FFF2-40B4-BE49-F238E27FC236}">
                  <a16:creationId xmlns:a16="http://schemas.microsoft.com/office/drawing/2014/main" id="{A85DB0E9-BCE7-1349-B949-3380D78E2247}"/>
                </a:ext>
              </a:extLst>
            </p:cNvPr>
            <p:cNvSpPr/>
            <p:nvPr/>
          </p:nvSpPr>
          <p:spPr>
            <a:xfrm rot="10800000">
              <a:off x="228600" y="3496381"/>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6" name="Rectangle 45">
              <a:extLst>
                <a:ext uri="{FF2B5EF4-FFF2-40B4-BE49-F238E27FC236}">
                  <a16:creationId xmlns:a16="http://schemas.microsoft.com/office/drawing/2014/main" id="{3B55D9A8-5161-2E4C-BF56-29A745113B4E}"/>
                </a:ext>
              </a:extLst>
            </p:cNvPr>
            <p:cNvSpPr/>
            <p:nvPr/>
          </p:nvSpPr>
          <p:spPr>
            <a:xfrm>
              <a:off x="228600" y="2249247"/>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7" name="Rectangle 46">
              <a:extLst>
                <a:ext uri="{FF2B5EF4-FFF2-40B4-BE49-F238E27FC236}">
                  <a16:creationId xmlns:a16="http://schemas.microsoft.com/office/drawing/2014/main" id="{392AAC9F-5A61-FE40-AD32-087CC800D4C7}"/>
                </a:ext>
              </a:extLst>
            </p:cNvPr>
            <p:cNvSpPr/>
            <p:nvPr/>
          </p:nvSpPr>
          <p:spPr>
            <a:xfrm>
              <a:off x="228600" y="205521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8" name="Rectangle 47">
              <a:extLst>
                <a:ext uri="{FF2B5EF4-FFF2-40B4-BE49-F238E27FC236}">
                  <a16:creationId xmlns:a16="http://schemas.microsoft.com/office/drawing/2014/main" id="{DB89EDEA-A6BE-014C-B5CB-01CF8EB76B67}"/>
                </a:ext>
              </a:extLst>
            </p:cNvPr>
            <p:cNvSpPr/>
            <p:nvPr/>
          </p:nvSpPr>
          <p:spPr>
            <a:xfrm>
              <a:off x="228600" y="1865072"/>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9" name="Rectangle 48">
              <a:extLst>
                <a:ext uri="{FF2B5EF4-FFF2-40B4-BE49-F238E27FC236}">
                  <a16:creationId xmlns:a16="http://schemas.microsoft.com/office/drawing/2014/main" id="{DBC63857-177B-2546-A9AE-CA990A92BDDB}"/>
                </a:ext>
              </a:extLst>
            </p:cNvPr>
            <p:cNvSpPr/>
            <p:nvPr/>
          </p:nvSpPr>
          <p:spPr>
            <a:xfrm>
              <a:off x="228600" y="1671044"/>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0" name="Rectangle 49">
              <a:extLst>
                <a:ext uri="{FF2B5EF4-FFF2-40B4-BE49-F238E27FC236}">
                  <a16:creationId xmlns:a16="http://schemas.microsoft.com/office/drawing/2014/main" id="{448327A6-CC73-654B-9FB7-834BCF6E22E0}"/>
                </a:ext>
              </a:extLst>
            </p:cNvPr>
            <p:cNvSpPr/>
            <p:nvPr/>
          </p:nvSpPr>
          <p:spPr>
            <a:xfrm>
              <a:off x="228600" y="1473135"/>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1" name="Rectangle 50">
              <a:extLst>
                <a:ext uri="{FF2B5EF4-FFF2-40B4-BE49-F238E27FC236}">
                  <a16:creationId xmlns:a16="http://schemas.microsoft.com/office/drawing/2014/main" id="{433B0057-AE53-4744-8ADC-82679BFB37B8}"/>
                </a:ext>
              </a:extLst>
            </p:cNvPr>
            <p:cNvSpPr/>
            <p:nvPr/>
          </p:nvSpPr>
          <p:spPr>
            <a:xfrm>
              <a:off x="228600" y="1273287"/>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2" name="Rectangle 51">
              <a:extLst>
                <a:ext uri="{FF2B5EF4-FFF2-40B4-BE49-F238E27FC236}">
                  <a16:creationId xmlns:a16="http://schemas.microsoft.com/office/drawing/2014/main" id="{79692720-BEA9-4A46-8FD4-2156B5CDA5FE}"/>
                </a:ext>
              </a:extLst>
            </p:cNvPr>
            <p:cNvSpPr/>
            <p:nvPr/>
          </p:nvSpPr>
          <p:spPr>
            <a:xfrm rot="10800000">
              <a:off x="228600" y="396"/>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3" name="Rectangle 52">
              <a:extLst>
                <a:ext uri="{FF2B5EF4-FFF2-40B4-BE49-F238E27FC236}">
                  <a16:creationId xmlns:a16="http://schemas.microsoft.com/office/drawing/2014/main" id="{F321B62A-B1E1-6042-9614-A231B127BB7B}"/>
                </a:ext>
              </a:extLst>
            </p:cNvPr>
            <p:cNvSpPr/>
            <p:nvPr/>
          </p:nvSpPr>
          <p:spPr>
            <a:xfrm rot="10800000">
              <a:off x="228600" y="210955"/>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4" name="Rectangle 53">
              <a:extLst>
                <a:ext uri="{FF2B5EF4-FFF2-40B4-BE49-F238E27FC236}">
                  <a16:creationId xmlns:a16="http://schemas.microsoft.com/office/drawing/2014/main" id="{724E83A6-3563-374F-9004-8C4B8D05CE0A}"/>
                </a:ext>
              </a:extLst>
            </p:cNvPr>
            <p:cNvSpPr/>
            <p:nvPr/>
          </p:nvSpPr>
          <p:spPr>
            <a:xfrm rot="10800000">
              <a:off x="228600" y="420505"/>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5" name="Rectangle 54">
              <a:extLst>
                <a:ext uri="{FF2B5EF4-FFF2-40B4-BE49-F238E27FC236}">
                  <a16:creationId xmlns:a16="http://schemas.microsoft.com/office/drawing/2014/main" id="{5C807D6D-FA01-0E4C-A45E-7C253957097D}"/>
                </a:ext>
              </a:extLst>
            </p:cNvPr>
            <p:cNvSpPr/>
            <p:nvPr/>
          </p:nvSpPr>
          <p:spPr>
            <a:xfrm rot="10800000">
              <a:off x="228600" y="630055"/>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6" name="Rectangle 55">
              <a:extLst>
                <a:ext uri="{FF2B5EF4-FFF2-40B4-BE49-F238E27FC236}">
                  <a16:creationId xmlns:a16="http://schemas.microsoft.com/office/drawing/2014/main" id="{BB1152E5-0176-D04B-B917-38762EBC7AE7}"/>
                </a:ext>
              </a:extLst>
            </p:cNvPr>
            <p:cNvSpPr/>
            <p:nvPr/>
          </p:nvSpPr>
          <p:spPr>
            <a:xfrm rot="10800000">
              <a:off x="228600" y="843486"/>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7" name="Rectangle 56">
              <a:extLst>
                <a:ext uri="{FF2B5EF4-FFF2-40B4-BE49-F238E27FC236}">
                  <a16:creationId xmlns:a16="http://schemas.microsoft.com/office/drawing/2014/main" id="{5599B651-B64E-E14A-AAF1-4451F1E0D8FD}"/>
                </a:ext>
              </a:extLst>
            </p:cNvPr>
            <p:cNvSpPr/>
            <p:nvPr/>
          </p:nvSpPr>
          <p:spPr>
            <a:xfrm rot="10800000">
              <a:off x="228600" y="1058857"/>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3" name="Title 1">
            <a:extLst>
              <a:ext uri="{FF2B5EF4-FFF2-40B4-BE49-F238E27FC236}">
                <a16:creationId xmlns:a16="http://schemas.microsoft.com/office/drawing/2014/main" id="{98B18D6C-B343-DD9C-9DD0-063B7E858347}"/>
              </a:ext>
            </a:extLst>
          </p:cNvPr>
          <p:cNvSpPr>
            <a:spLocks noGrp="1"/>
          </p:cNvSpPr>
          <p:nvPr>
            <p:ph type="title" hasCustomPrompt="1"/>
          </p:nvPr>
        </p:nvSpPr>
        <p:spPr>
          <a:xfrm>
            <a:off x="2818015" y="990600"/>
            <a:ext cx="4614023" cy="5077343"/>
          </a:xfrm>
        </p:spPr>
        <p:txBody>
          <a:bodyPr anchor="ctr"/>
          <a:lstStyle>
            <a:lvl1pPr>
              <a:defRPr sz="2250" b="0" i="0">
                <a:solidFill>
                  <a:schemeClr val="tx1"/>
                </a:solidFill>
                <a:latin typeface="DM Sans Medium" pitchFamily="2" charset="77"/>
              </a:defRPr>
            </a:lvl1pPr>
          </a:lstStyle>
          <a:p>
            <a:r>
              <a:rPr lang="en-US" dirty="0"/>
              <a:t>Click to edit section title </a:t>
            </a:r>
            <a:br>
              <a:rPr lang="en-US" dirty="0"/>
            </a:br>
            <a:endParaRPr lang="en-US" dirty="0"/>
          </a:p>
        </p:txBody>
      </p:sp>
      <p:sp>
        <p:nvSpPr>
          <p:cNvPr id="4" name="L-Shape 3">
            <a:extLst>
              <a:ext uri="{FF2B5EF4-FFF2-40B4-BE49-F238E27FC236}">
                <a16:creationId xmlns:a16="http://schemas.microsoft.com/office/drawing/2014/main" id="{054A3DA8-EAF5-CEB4-A534-BD85F43B3C8F}"/>
              </a:ext>
            </a:extLst>
          </p:cNvPr>
          <p:cNvSpPr/>
          <p:nvPr userDrawn="1"/>
        </p:nvSpPr>
        <p:spPr>
          <a:xfrm rot="13500000">
            <a:off x="-228045" y="2549758"/>
            <a:ext cx="2608640" cy="1956480"/>
          </a:xfrm>
          <a:prstGeom prst="corner">
            <a:avLst>
              <a:gd name="adj1" fmla="val 20121"/>
              <a:gd name="adj2" fmla="val 202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0" dirty="0">
              <a:solidFill>
                <a:schemeClr val="tx1"/>
              </a:solidFill>
            </a:endParaRPr>
          </a:p>
        </p:txBody>
      </p:sp>
    </p:spTree>
    <p:extLst>
      <p:ext uri="{BB962C8B-B14F-4D97-AF65-F5344CB8AC3E}">
        <p14:creationId xmlns:p14="http://schemas.microsoft.com/office/powerpoint/2010/main" val="29440444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Section Title Arrow 4">
    <p:bg>
      <p:bgPr>
        <a:solidFill>
          <a:srgbClr val="808285"/>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329F84F4-B9D4-BE4D-BFF1-2D24E38ADB5D}"/>
              </a:ext>
            </a:extLst>
          </p:cNvPr>
          <p:cNvSpPr/>
          <p:nvPr userDrawn="1"/>
        </p:nvSpPr>
        <p:spPr>
          <a:xfrm>
            <a:off x="0" y="0"/>
            <a:ext cx="9144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32" name="Group 31">
            <a:extLst>
              <a:ext uri="{FF2B5EF4-FFF2-40B4-BE49-F238E27FC236}">
                <a16:creationId xmlns:a16="http://schemas.microsoft.com/office/drawing/2014/main" id="{FD070F5F-9B0C-5A49-99D5-6B3A5BEF64B2}"/>
              </a:ext>
            </a:extLst>
          </p:cNvPr>
          <p:cNvGrpSpPr/>
          <p:nvPr userDrawn="1"/>
        </p:nvGrpSpPr>
        <p:grpSpPr>
          <a:xfrm>
            <a:off x="0" y="4477926"/>
            <a:ext cx="9143999" cy="2367623"/>
            <a:chOff x="228600" y="396"/>
            <a:chExt cx="14173200" cy="5028804"/>
          </a:xfrm>
          <a:solidFill>
            <a:srgbClr val="414042"/>
          </a:solidFill>
        </p:grpSpPr>
        <p:sp>
          <p:nvSpPr>
            <p:cNvPr id="33" name="Rectangle 32">
              <a:extLst>
                <a:ext uri="{FF2B5EF4-FFF2-40B4-BE49-F238E27FC236}">
                  <a16:creationId xmlns:a16="http://schemas.microsoft.com/office/drawing/2014/main" id="{AECA75D5-A133-5C4C-8B87-690836EA551C}"/>
                </a:ext>
              </a:extLst>
            </p:cNvPr>
            <p:cNvSpPr/>
            <p:nvPr/>
          </p:nvSpPr>
          <p:spPr>
            <a:xfrm>
              <a:off x="228600" y="4880187"/>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4" name="Rectangle 33">
              <a:extLst>
                <a:ext uri="{FF2B5EF4-FFF2-40B4-BE49-F238E27FC236}">
                  <a16:creationId xmlns:a16="http://schemas.microsoft.com/office/drawing/2014/main" id="{F734A13E-2C6B-9549-ACEF-0ED3D2F858A8}"/>
                </a:ext>
              </a:extLst>
            </p:cNvPr>
            <p:cNvSpPr/>
            <p:nvPr/>
          </p:nvSpPr>
          <p:spPr>
            <a:xfrm>
              <a:off x="228600" y="4689651"/>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5" name="Rectangle 34">
              <a:extLst>
                <a:ext uri="{FF2B5EF4-FFF2-40B4-BE49-F238E27FC236}">
                  <a16:creationId xmlns:a16="http://schemas.microsoft.com/office/drawing/2014/main" id="{8B48A749-4448-7042-84F6-17645B9D40A0}"/>
                </a:ext>
              </a:extLst>
            </p:cNvPr>
            <p:cNvSpPr/>
            <p:nvPr/>
          </p:nvSpPr>
          <p:spPr>
            <a:xfrm>
              <a:off x="228600" y="4495624"/>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6" name="Rectangle 35">
              <a:extLst>
                <a:ext uri="{FF2B5EF4-FFF2-40B4-BE49-F238E27FC236}">
                  <a16:creationId xmlns:a16="http://schemas.microsoft.com/office/drawing/2014/main" id="{F1C20C69-67AB-9D4E-A33A-4B1BE54F601C}"/>
                </a:ext>
              </a:extLst>
            </p:cNvPr>
            <p:cNvSpPr/>
            <p:nvPr/>
          </p:nvSpPr>
          <p:spPr>
            <a:xfrm>
              <a:off x="228600" y="4305476"/>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7" name="Rectangle 36">
              <a:extLst>
                <a:ext uri="{FF2B5EF4-FFF2-40B4-BE49-F238E27FC236}">
                  <a16:creationId xmlns:a16="http://schemas.microsoft.com/office/drawing/2014/main" id="{41D724DA-E1DF-984D-948B-1DC4EB2986BD}"/>
                </a:ext>
              </a:extLst>
            </p:cNvPr>
            <p:cNvSpPr/>
            <p:nvPr/>
          </p:nvSpPr>
          <p:spPr>
            <a:xfrm>
              <a:off x="228600" y="411144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8" name="Rectangle 37">
              <a:extLst>
                <a:ext uri="{FF2B5EF4-FFF2-40B4-BE49-F238E27FC236}">
                  <a16:creationId xmlns:a16="http://schemas.microsoft.com/office/drawing/2014/main" id="{E854E062-A4CF-E846-B1A7-2657E21E3E18}"/>
                </a:ext>
              </a:extLst>
            </p:cNvPr>
            <p:cNvSpPr/>
            <p:nvPr/>
          </p:nvSpPr>
          <p:spPr>
            <a:xfrm>
              <a:off x="228600" y="3913540"/>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9" name="Rectangle 38">
              <a:extLst>
                <a:ext uri="{FF2B5EF4-FFF2-40B4-BE49-F238E27FC236}">
                  <a16:creationId xmlns:a16="http://schemas.microsoft.com/office/drawing/2014/main" id="{DE136C2C-7EA3-944E-85D5-4AB9FA0786F7}"/>
                </a:ext>
              </a:extLst>
            </p:cNvPr>
            <p:cNvSpPr/>
            <p:nvPr/>
          </p:nvSpPr>
          <p:spPr>
            <a:xfrm>
              <a:off x="228600" y="3713692"/>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0" name="Rectangle 39">
              <a:extLst>
                <a:ext uri="{FF2B5EF4-FFF2-40B4-BE49-F238E27FC236}">
                  <a16:creationId xmlns:a16="http://schemas.microsoft.com/office/drawing/2014/main" id="{5F299FC0-AAD1-7343-8579-38DC0BDBF9BC}"/>
                </a:ext>
              </a:extLst>
            </p:cNvPr>
            <p:cNvSpPr/>
            <p:nvPr/>
          </p:nvSpPr>
          <p:spPr>
            <a:xfrm rot="10800000">
              <a:off x="228600" y="2437920"/>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1" name="Rectangle 40">
              <a:extLst>
                <a:ext uri="{FF2B5EF4-FFF2-40B4-BE49-F238E27FC236}">
                  <a16:creationId xmlns:a16="http://schemas.microsoft.com/office/drawing/2014/main" id="{C09E0511-A151-974D-AAB6-606FD5B80097}"/>
                </a:ext>
              </a:extLst>
            </p:cNvPr>
            <p:cNvSpPr/>
            <p:nvPr/>
          </p:nvSpPr>
          <p:spPr>
            <a:xfrm rot="10800000">
              <a:off x="228600" y="2648479"/>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2" name="Rectangle 41">
              <a:extLst>
                <a:ext uri="{FF2B5EF4-FFF2-40B4-BE49-F238E27FC236}">
                  <a16:creationId xmlns:a16="http://schemas.microsoft.com/office/drawing/2014/main" id="{BD764622-0D40-D146-BBDD-08BA5DD7D10E}"/>
                </a:ext>
              </a:extLst>
            </p:cNvPr>
            <p:cNvSpPr/>
            <p:nvPr/>
          </p:nvSpPr>
          <p:spPr>
            <a:xfrm rot="10800000">
              <a:off x="228600" y="285802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3" name="Rectangle 42">
              <a:extLst>
                <a:ext uri="{FF2B5EF4-FFF2-40B4-BE49-F238E27FC236}">
                  <a16:creationId xmlns:a16="http://schemas.microsoft.com/office/drawing/2014/main" id="{71C3CB51-ADD0-E445-B752-A449EAD7CB47}"/>
                </a:ext>
              </a:extLst>
            </p:cNvPr>
            <p:cNvSpPr/>
            <p:nvPr/>
          </p:nvSpPr>
          <p:spPr>
            <a:xfrm rot="10800000">
              <a:off x="228600" y="3067579"/>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4" name="Rectangle 43">
              <a:extLst>
                <a:ext uri="{FF2B5EF4-FFF2-40B4-BE49-F238E27FC236}">
                  <a16:creationId xmlns:a16="http://schemas.microsoft.com/office/drawing/2014/main" id="{6397851A-16D1-E943-BFD3-84DFAAA8043E}"/>
                </a:ext>
              </a:extLst>
            </p:cNvPr>
            <p:cNvSpPr/>
            <p:nvPr/>
          </p:nvSpPr>
          <p:spPr>
            <a:xfrm rot="10800000">
              <a:off x="228600" y="328100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5" name="Rectangle 44">
              <a:extLst>
                <a:ext uri="{FF2B5EF4-FFF2-40B4-BE49-F238E27FC236}">
                  <a16:creationId xmlns:a16="http://schemas.microsoft.com/office/drawing/2014/main" id="{A85DB0E9-BCE7-1349-B949-3380D78E2247}"/>
                </a:ext>
              </a:extLst>
            </p:cNvPr>
            <p:cNvSpPr/>
            <p:nvPr/>
          </p:nvSpPr>
          <p:spPr>
            <a:xfrm rot="10800000">
              <a:off x="228600" y="3496381"/>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6" name="Rectangle 45">
              <a:extLst>
                <a:ext uri="{FF2B5EF4-FFF2-40B4-BE49-F238E27FC236}">
                  <a16:creationId xmlns:a16="http://schemas.microsoft.com/office/drawing/2014/main" id="{3B55D9A8-5161-2E4C-BF56-29A745113B4E}"/>
                </a:ext>
              </a:extLst>
            </p:cNvPr>
            <p:cNvSpPr/>
            <p:nvPr/>
          </p:nvSpPr>
          <p:spPr>
            <a:xfrm>
              <a:off x="228600" y="2249247"/>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7" name="Rectangle 46">
              <a:extLst>
                <a:ext uri="{FF2B5EF4-FFF2-40B4-BE49-F238E27FC236}">
                  <a16:creationId xmlns:a16="http://schemas.microsoft.com/office/drawing/2014/main" id="{392AAC9F-5A61-FE40-AD32-087CC800D4C7}"/>
                </a:ext>
              </a:extLst>
            </p:cNvPr>
            <p:cNvSpPr/>
            <p:nvPr/>
          </p:nvSpPr>
          <p:spPr>
            <a:xfrm>
              <a:off x="228600" y="205521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8" name="Rectangle 47">
              <a:extLst>
                <a:ext uri="{FF2B5EF4-FFF2-40B4-BE49-F238E27FC236}">
                  <a16:creationId xmlns:a16="http://schemas.microsoft.com/office/drawing/2014/main" id="{DB89EDEA-A6BE-014C-B5CB-01CF8EB76B67}"/>
                </a:ext>
              </a:extLst>
            </p:cNvPr>
            <p:cNvSpPr/>
            <p:nvPr/>
          </p:nvSpPr>
          <p:spPr>
            <a:xfrm>
              <a:off x="228600" y="1865072"/>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9" name="Rectangle 48">
              <a:extLst>
                <a:ext uri="{FF2B5EF4-FFF2-40B4-BE49-F238E27FC236}">
                  <a16:creationId xmlns:a16="http://schemas.microsoft.com/office/drawing/2014/main" id="{DBC63857-177B-2546-A9AE-CA990A92BDDB}"/>
                </a:ext>
              </a:extLst>
            </p:cNvPr>
            <p:cNvSpPr/>
            <p:nvPr/>
          </p:nvSpPr>
          <p:spPr>
            <a:xfrm>
              <a:off x="228600" y="1671044"/>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0" name="Rectangle 49">
              <a:extLst>
                <a:ext uri="{FF2B5EF4-FFF2-40B4-BE49-F238E27FC236}">
                  <a16:creationId xmlns:a16="http://schemas.microsoft.com/office/drawing/2014/main" id="{448327A6-CC73-654B-9FB7-834BCF6E22E0}"/>
                </a:ext>
              </a:extLst>
            </p:cNvPr>
            <p:cNvSpPr/>
            <p:nvPr/>
          </p:nvSpPr>
          <p:spPr>
            <a:xfrm>
              <a:off x="228600" y="1473135"/>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1" name="Rectangle 50">
              <a:extLst>
                <a:ext uri="{FF2B5EF4-FFF2-40B4-BE49-F238E27FC236}">
                  <a16:creationId xmlns:a16="http://schemas.microsoft.com/office/drawing/2014/main" id="{433B0057-AE53-4744-8ADC-82679BFB37B8}"/>
                </a:ext>
              </a:extLst>
            </p:cNvPr>
            <p:cNvSpPr/>
            <p:nvPr/>
          </p:nvSpPr>
          <p:spPr>
            <a:xfrm>
              <a:off x="228600" y="1273287"/>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2" name="Rectangle 51">
              <a:extLst>
                <a:ext uri="{FF2B5EF4-FFF2-40B4-BE49-F238E27FC236}">
                  <a16:creationId xmlns:a16="http://schemas.microsoft.com/office/drawing/2014/main" id="{79692720-BEA9-4A46-8FD4-2156B5CDA5FE}"/>
                </a:ext>
              </a:extLst>
            </p:cNvPr>
            <p:cNvSpPr/>
            <p:nvPr/>
          </p:nvSpPr>
          <p:spPr>
            <a:xfrm rot="10800000">
              <a:off x="228600" y="396"/>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3" name="Rectangle 52">
              <a:extLst>
                <a:ext uri="{FF2B5EF4-FFF2-40B4-BE49-F238E27FC236}">
                  <a16:creationId xmlns:a16="http://schemas.microsoft.com/office/drawing/2014/main" id="{F321B62A-B1E1-6042-9614-A231B127BB7B}"/>
                </a:ext>
              </a:extLst>
            </p:cNvPr>
            <p:cNvSpPr/>
            <p:nvPr/>
          </p:nvSpPr>
          <p:spPr>
            <a:xfrm rot="10800000">
              <a:off x="228600" y="210955"/>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4" name="Rectangle 53">
              <a:extLst>
                <a:ext uri="{FF2B5EF4-FFF2-40B4-BE49-F238E27FC236}">
                  <a16:creationId xmlns:a16="http://schemas.microsoft.com/office/drawing/2014/main" id="{724E83A6-3563-374F-9004-8C4B8D05CE0A}"/>
                </a:ext>
              </a:extLst>
            </p:cNvPr>
            <p:cNvSpPr/>
            <p:nvPr/>
          </p:nvSpPr>
          <p:spPr>
            <a:xfrm rot="10800000">
              <a:off x="228600" y="420505"/>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5" name="Rectangle 54">
              <a:extLst>
                <a:ext uri="{FF2B5EF4-FFF2-40B4-BE49-F238E27FC236}">
                  <a16:creationId xmlns:a16="http://schemas.microsoft.com/office/drawing/2014/main" id="{5C807D6D-FA01-0E4C-A45E-7C253957097D}"/>
                </a:ext>
              </a:extLst>
            </p:cNvPr>
            <p:cNvSpPr/>
            <p:nvPr/>
          </p:nvSpPr>
          <p:spPr>
            <a:xfrm rot="10800000">
              <a:off x="228600" y="630055"/>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6" name="Rectangle 55">
              <a:extLst>
                <a:ext uri="{FF2B5EF4-FFF2-40B4-BE49-F238E27FC236}">
                  <a16:creationId xmlns:a16="http://schemas.microsoft.com/office/drawing/2014/main" id="{BB1152E5-0176-D04B-B917-38762EBC7AE7}"/>
                </a:ext>
              </a:extLst>
            </p:cNvPr>
            <p:cNvSpPr/>
            <p:nvPr/>
          </p:nvSpPr>
          <p:spPr>
            <a:xfrm rot="10800000">
              <a:off x="228600" y="843486"/>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7" name="Rectangle 56">
              <a:extLst>
                <a:ext uri="{FF2B5EF4-FFF2-40B4-BE49-F238E27FC236}">
                  <a16:creationId xmlns:a16="http://schemas.microsoft.com/office/drawing/2014/main" id="{5599B651-B64E-E14A-AAF1-4451F1E0D8FD}"/>
                </a:ext>
              </a:extLst>
            </p:cNvPr>
            <p:cNvSpPr/>
            <p:nvPr/>
          </p:nvSpPr>
          <p:spPr>
            <a:xfrm rot="10800000">
              <a:off x="228600" y="1058857"/>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3" name="Title 1">
            <a:extLst>
              <a:ext uri="{FF2B5EF4-FFF2-40B4-BE49-F238E27FC236}">
                <a16:creationId xmlns:a16="http://schemas.microsoft.com/office/drawing/2014/main" id="{97753157-C48E-646D-91A8-F653E80CF13F}"/>
              </a:ext>
            </a:extLst>
          </p:cNvPr>
          <p:cNvSpPr>
            <a:spLocks noGrp="1"/>
          </p:cNvSpPr>
          <p:nvPr>
            <p:ph type="title" hasCustomPrompt="1"/>
          </p:nvPr>
        </p:nvSpPr>
        <p:spPr>
          <a:xfrm>
            <a:off x="2818015" y="990600"/>
            <a:ext cx="4614023" cy="5077343"/>
          </a:xfrm>
        </p:spPr>
        <p:txBody>
          <a:bodyPr anchor="ctr"/>
          <a:lstStyle>
            <a:lvl1pPr>
              <a:defRPr sz="2250" b="0" i="0">
                <a:solidFill>
                  <a:schemeClr val="tx1"/>
                </a:solidFill>
                <a:latin typeface="DM Sans Medium" pitchFamily="2" charset="77"/>
              </a:defRPr>
            </a:lvl1pPr>
          </a:lstStyle>
          <a:p>
            <a:r>
              <a:rPr lang="en-US" dirty="0"/>
              <a:t>Click to edit section title </a:t>
            </a:r>
            <a:br>
              <a:rPr lang="en-US" dirty="0"/>
            </a:br>
            <a:endParaRPr lang="en-US" dirty="0"/>
          </a:p>
        </p:txBody>
      </p:sp>
      <p:sp>
        <p:nvSpPr>
          <p:cNvPr id="4" name="L-Shape 3">
            <a:extLst>
              <a:ext uri="{FF2B5EF4-FFF2-40B4-BE49-F238E27FC236}">
                <a16:creationId xmlns:a16="http://schemas.microsoft.com/office/drawing/2014/main" id="{445214C4-5EDE-0EF5-09A1-68090615C353}"/>
              </a:ext>
            </a:extLst>
          </p:cNvPr>
          <p:cNvSpPr/>
          <p:nvPr userDrawn="1"/>
        </p:nvSpPr>
        <p:spPr>
          <a:xfrm rot="13500000">
            <a:off x="-228045" y="2549758"/>
            <a:ext cx="2608640" cy="1956480"/>
          </a:xfrm>
          <a:prstGeom prst="corner">
            <a:avLst>
              <a:gd name="adj1" fmla="val 20121"/>
              <a:gd name="adj2" fmla="val 202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0" dirty="0">
              <a:solidFill>
                <a:schemeClr val="tx1"/>
              </a:solidFill>
            </a:endParaRPr>
          </a:p>
        </p:txBody>
      </p:sp>
    </p:spTree>
    <p:extLst>
      <p:ext uri="{BB962C8B-B14F-4D97-AF65-F5344CB8AC3E}">
        <p14:creationId xmlns:p14="http://schemas.microsoft.com/office/powerpoint/2010/main" val="20643925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Section Title Arrow 5">
    <p:bg>
      <p:bgPr>
        <a:solidFill>
          <a:srgbClr val="031D40"/>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026D0EB1-EBCC-4C4A-AE8E-44A1922D5D35}"/>
              </a:ext>
            </a:extLst>
          </p:cNvPr>
          <p:cNvSpPr/>
          <p:nvPr userDrawn="1"/>
        </p:nvSpPr>
        <p:spPr>
          <a:xfrm>
            <a:off x="0" y="0"/>
            <a:ext cx="9144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32" name="Group 31">
            <a:extLst>
              <a:ext uri="{FF2B5EF4-FFF2-40B4-BE49-F238E27FC236}">
                <a16:creationId xmlns:a16="http://schemas.microsoft.com/office/drawing/2014/main" id="{FD070F5F-9B0C-5A49-99D5-6B3A5BEF64B2}"/>
              </a:ext>
            </a:extLst>
          </p:cNvPr>
          <p:cNvGrpSpPr/>
          <p:nvPr userDrawn="1"/>
        </p:nvGrpSpPr>
        <p:grpSpPr>
          <a:xfrm>
            <a:off x="0" y="4477926"/>
            <a:ext cx="9143999" cy="2367623"/>
            <a:chOff x="228600" y="396"/>
            <a:chExt cx="14173200" cy="5028804"/>
          </a:xfrm>
          <a:solidFill>
            <a:schemeClr val="bg1"/>
          </a:solidFill>
        </p:grpSpPr>
        <p:sp>
          <p:nvSpPr>
            <p:cNvPr id="33" name="Rectangle 32">
              <a:extLst>
                <a:ext uri="{FF2B5EF4-FFF2-40B4-BE49-F238E27FC236}">
                  <a16:creationId xmlns:a16="http://schemas.microsoft.com/office/drawing/2014/main" id="{AECA75D5-A133-5C4C-8B87-690836EA551C}"/>
                </a:ext>
              </a:extLst>
            </p:cNvPr>
            <p:cNvSpPr/>
            <p:nvPr/>
          </p:nvSpPr>
          <p:spPr>
            <a:xfrm>
              <a:off x="228600" y="4880187"/>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4" name="Rectangle 33">
              <a:extLst>
                <a:ext uri="{FF2B5EF4-FFF2-40B4-BE49-F238E27FC236}">
                  <a16:creationId xmlns:a16="http://schemas.microsoft.com/office/drawing/2014/main" id="{F734A13E-2C6B-9549-ACEF-0ED3D2F858A8}"/>
                </a:ext>
              </a:extLst>
            </p:cNvPr>
            <p:cNvSpPr/>
            <p:nvPr/>
          </p:nvSpPr>
          <p:spPr>
            <a:xfrm>
              <a:off x="228600" y="4689651"/>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5" name="Rectangle 34">
              <a:extLst>
                <a:ext uri="{FF2B5EF4-FFF2-40B4-BE49-F238E27FC236}">
                  <a16:creationId xmlns:a16="http://schemas.microsoft.com/office/drawing/2014/main" id="{8B48A749-4448-7042-84F6-17645B9D40A0}"/>
                </a:ext>
              </a:extLst>
            </p:cNvPr>
            <p:cNvSpPr/>
            <p:nvPr/>
          </p:nvSpPr>
          <p:spPr>
            <a:xfrm>
              <a:off x="228600" y="4495624"/>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6" name="Rectangle 35">
              <a:extLst>
                <a:ext uri="{FF2B5EF4-FFF2-40B4-BE49-F238E27FC236}">
                  <a16:creationId xmlns:a16="http://schemas.microsoft.com/office/drawing/2014/main" id="{F1C20C69-67AB-9D4E-A33A-4B1BE54F601C}"/>
                </a:ext>
              </a:extLst>
            </p:cNvPr>
            <p:cNvSpPr/>
            <p:nvPr/>
          </p:nvSpPr>
          <p:spPr>
            <a:xfrm>
              <a:off x="228600" y="4305476"/>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7" name="Rectangle 36">
              <a:extLst>
                <a:ext uri="{FF2B5EF4-FFF2-40B4-BE49-F238E27FC236}">
                  <a16:creationId xmlns:a16="http://schemas.microsoft.com/office/drawing/2014/main" id="{41D724DA-E1DF-984D-948B-1DC4EB2986BD}"/>
                </a:ext>
              </a:extLst>
            </p:cNvPr>
            <p:cNvSpPr/>
            <p:nvPr/>
          </p:nvSpPr>
          <p:spPr>
            <a:xfrm>
              <a:off x="228600" y="411144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8" name="Rectangle 37">
              <a:extLst>
                <a:ext uri="{FF2B5EF4-FFF2-40B4-BE49-F238E27FC236}">
                  <a16:creationId xmlns:a16="http://schemas.microsoft.com/office/drawing/2014/main" id="{E854E062-A4CF-E846-B1A7-2657E21E3E18}"/>
                </a:ext>
              </a:extLst>
            </p:cNvPr>
            <p:cNvSpPr/>
            <p:nvPr/>
          </p:nvSpPr>
          <p:spPr>
            <a:xfrm>
              <a:off x="228600" y="3913540"/>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9" name="Rectangle 38">
              <a:extLst>
                <a:ext uri="{FF2B5EF4-FFF2-40B4-BE49-F238E27FC236}">
                  <a16:creationId xmlns:a16="http://schemas.microsoft.com/office/drawing/2014/main" id="{DE136C2C-7EA3-944E-85D5-4AB9FA0786F7}"/>
                </a:ext>
              </a:extLst>
            </p:cNvPr>
            <p:cNvSpPr/>
            <p:nvPr/>
          </p:nvSpPr>
          <p:spPr>
            <a:xfrm>
              <a:off x="228600" y="3713692"/>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0" name="Rectangle 39">
              <a:extLst>
                <a:ext uri="{FF2B5EF4-FFF2-40B4-BE49-F238E27FC236}">
                  <a16:creationId xmlns:a16="http://schemas.microsoft.com/office/drawing/2014/main" id="{5F299FC0-AAD1-7343-8579-38DC0BDBF9BC}"/>
                </a:ext>
              </a:extLst>
            </p:cNvPr>
            <p:cNvSpPr/>
            <p:nvPr/>
          </p:nvSpPr>
          <p:spPr>
            <a:xfrm rot="10800000">
              <a:off x="228600" y="2437920"/>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1" name="Rectangle 40">
              <a:extLst>
                <a:ext uri="{FF2B5EF4-FFF2-40B4-BE49-F238E27FC236}">
                  <a16:creationId xmlns:a16="http://schemas.microsoft.com/office/drawing/2014/main" id="{C09E0511-A151-974D-AAB6-606FD5B80097}"/>
                </a:ext>
              </a:extLst>
            </p:cNvPr>
            <p:cNvSpPr/>
            <p:nvPr/>
          </p:nvSpPr>
          <p:spPr>
            <a:xfrm rot="10800000">
              <a:off x="228600" y="2648479"/>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2" name="Rectangle 41">
              <a:extLst>
                <a:ext uri="{FF2B5EF4-FFF2-40B4-BE49-F238E27FC236}">
                  <a16:creationId xmlns:a16="http://schemas.microsoft.com/office/drawing/2014/main" id="{BD764622-0D40-D146-BBDD-08BA5DD7D10E}"/>
                </a:ext>
              </a:extLst>
            </p:cNvPr>
            <p:cNvSpPr/>
            <p:nvPr/>
          </p:nvSpPr>
          <p:spPr>
            <a:xfrm rot="10800000">
              <a:off x="228600" y="285802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3" name="Rectangle 42">
              <a:extLst>
                <a:ext uri="{FF2B5EF4-FFF2-40B4-BE49-F238E27FC236}">
                  <a16:creationId xmlns:a16="http://schemas.microsoft.com/office/drawing/2014/main" id="{71C3CB51-ADD0-E445-B752-A449EAD7CB47}"/>
                </a:ext>
              </a:extLst>
            </p:cNvPr>
            <p:cNvSpPr/>
            <p:nvPr/>
          </p:nvSpPr>
          <p:spPr>
            <a:xfrm rot="10800000">
              <a:off x="228600" y="3067579"/>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4" name="Rectangle 43">
              <a:extLst>
                <a:ext uri="{FF2B5EF4-FFF2-40B4-BE49-F238E27FC236}">
                  <a16:creationId xmlns:a16="http://schemas.microsoft.com/office/drawing/2014/main" id="{6397851A-16D1-E943-BFD3-84DFAAA8043E}"/>
                </a:ext>
              </a:extLst>
            </p:cNvPr>
            <p:cNvSpPr/>
            <p:nvPr/>
          </p:nvSpPr>
          <p:spPr>
            <a:xfrm rot="10800000">
              <a:off x="228600" y="328100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5" name="Rectangle 44">
              <a:extLst>
                <a:ext uri="{FF2B5EF4-FFF2-40B4-BE49-F238E27FC236}">
                  <a16:creationId xmlns:a16="http://schemas.microsoft.com/office/drawing/2014/main" id="{A85DB0E9-BCE7-1349-B949-3380D78E2247}"/>
                </a:ext>
              </a:extLst>
            </p:cNvPr>
            <p:cNvSpPr/>
            <p:nvPr/>
          </p:nvSpPr>
          <p:spPr>
            <a:xfrm rot="10800000">
              <a:off x="228600" y="3496381"/>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6" name="Rectangle 45">
              <a:extLst>
                <a:ext uri="{FF2B5EF4-FFF2-40B4-BE49-F238E27FC236}">
                  <a16:creationId xmlns:a16="http://schemas.microsoft.com/office/drawing/2014/main" id="{3B55D9A8-5161-2E4C-BF56-29A745113B4E}"/>
                </a:ext>
              </a:extLst>
            </p:cNvPr>
            <p:cNvSpPr/>
            <p:nvPr/>
          </p:nvSpPr>
          <p:spPr>
            <a:xfrm>
              <a:off x="228600" y="2249247"/>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7" name="Rectangle 46">
              <a:extLst>
                <a:ext uri="{FF2B5EF4-FFF2-40B4-BE49-F238E27FC236}">
                  <a16:creationId xmlns:a16="http://schemas.microsoft.com/office/drawing/2014/main" id="{392AAC9F-5A61-FE40-AD32-087CC800D4C7}"/>
                </a:ext>
              </a:extLst>
            </p:cNvPr>
            <p:cNvSpPr/>
            <p:nvPr/>
          </p:nvSpPr>
          <p:spPr>
            <a:xfrm>
              <a:off x="228600" y="205521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8" name="Rectangle 47">
              <a:extLst>
                <a:ext uri="{FF2B5EF4-FFF2-40B4-BE49-F238E27FC236}">
                  <a16:creationId xmlns:a16="http://schemas.microsoft.com/office/drawing/2014/main" id="{DB89EDEA-A6BE-014C-B5CB-01CF8EB76B67}"/>
                </a:ext>
              </a:extLst>
            </p:cNvPr>
            <p:cNvSpPr/>
            <p:nvPr/>
          </p:nvSpPr>
          <p:spPr>
            <a:xfrm>
              <a:off x="228600" y="1865072"/>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9" name="Rectangle 48">
              <a:extLst>
                <a:ext uri="{FF2B5EF4-FFF2-40B4-BE49-F238E27FC236}">
                  <a16:creationId xmlns:a16="http://schemas.microsoft.com/office/drawing/2014/main" id="{DBC63857-177B-2546-A9AE-CA990A92BDDB}"/>
                </a:ext>
              </a:extLst>
            </p:cNvPr>
            <p:cNvSpPr/>
            <p:nvPr/>
          </p:nvSpPr>
          <p:spPr>
            <a:xfrm>
              <a:off x="228600" y="1671044"/>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0" name="Rectangle 49">
              <a:extLst>
                <a:ext uri="{FF2B5EF4-FFF2-40B4-BE49-F238E27FC236}">
                  <a16:creationId xmlns:a16="http://schemas.microsoft.com/office/drawing/2014/main" id="{448327A6-CC73-654B-9FB7-834BCF6E22E0}"/>
                </a:ext>
              </a:extLst>
            </p:cNvPr>
            <p:cNvSpPr/>
            <p:nvPr/>
          </p:nvSpPr>
          <p:spPr>
            <a:xfrm>
              <a:off x="228600" y="1473135"/>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1" name="Rectangle 50">
              <a:extLst>
                <a:ext uri="{FF2B5EF4-FFF2-40B4-BE49-F238E27FC236}">
                  <a16:creationId xmlns:a16="http://schemas.microsoft.com/office/drawing/2014/main" id="{433B0057-AE53-4744-8ADC-82679BFB37B8}"/>
                </a:ext>
              </a:extLst>
            </p:cNvPr>
            <p:cNvSpPr/>
            <p:nvPr/>
          </p:nvSpPr>
          <p:spPr>
            <a:xfrm>
              <a:off x="228600" y="1273287"/>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2" name="Rectangle 51">
              <a:extLst>
                <a:ext uri="{FF2B5EF4-FFF2-40B4-BE49-F238E27FC236}">
                  <a16:creationId xmlns:a16="http://schemas.microsoft.com/office/drawing/2014/main" id="{79692720-BEA9-4A46-8FD4-2156B5CDA5FE}"/>
                </a:ext>
              </a:extLst>
            </p:cNvPr>
            <p:cNvSpPr/>
            <p:nvPr/>
          </p:nvSpPr>
          <p:spPr>
            <a:xfrm rot="10800000">
              <a:off x="228600" y="396"/>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3" name="Rectangle 52">
              <a:extLst>
                <a:ext uri="{FF2B5EF4-FFF2-40B4-BE49-F238E27FC236}">
                  <a16:creationId xmlns:a16="http://schemas.microsoft.com/office/drawing/2014/main" id="{F321B62A-B1E1-6042-9614-A231B127BB7B}"/>
                </a:ext>
              </a:extLst>
            </p:cNvPr>
            <p:cNvSpPr/>
            <p:nvPr/>
          </p:nvSpPr>
          <p:spPr>
            <a:xfrm rot="10800000">
              <a:off x="228600" y="210955"/>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4" name="Rectangle 53">
              <a:extLst>
                <a:ext uri="{FF2B5EF4-FFF2-40B4-BE49-F238E27FC236}">
                  <a16:creationId xmlns:a16="http://schemas.microsoft.com/office/drawing/2014/main" id="{724E83A6-3563-374F-9004-8C4B8D05CE0A}"/>
                </a:ext>
              </a:extLst>
            </p:cNvPr>
            <p:cNvSpPr/>
            <p:nvPr/>
          </p:nvSpPr>
          <p:spPr>
            <a:xfrm rot="10800000">
              <a:off x="228600" y="420505"/>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5" name="Rectangle 54">
              <a:extLst>
                <a:ext uri="{FF2B5EF4-FFF2-40B4-BE49-F238E27FC236}">
                  <a16:creationId xmlns:a16="http://schemas.microsoft.com/office/drawing/2014/main" id="{5C807D6D-FA01-0E4C-A45E-7C253957097D}"/>
                </a:ext>
              </a:extLst>
            </p:cNvPr>
            <p:cNvSpPr/>
            <p:nvPr/>
          </p:nvSpPr>
          <p:spPr>
            <a:xfrm rot="10800000">
              <a:off x="228600" y="630055"/>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6" name="Rectangle 55">
              <a:extLst>
                <a:ext uri="{FF2B5EF4-FFF2-40B4-BE49-F238E27FC236}">
                  <a16:creationId xmlns:a16="http://schemas.microsoft.com/office/drawing/2014/main" id="{BB1152E5-0176-D04B-B917-38762EBC7AE7}"/>
                </a:ext>
              </a:extLst>
            </p:cNvPr>
            <p:cNvSpPr/>
            <p:nvPr/>
          </p:nvSpPr>
          <p:spPr>
            <a:xfrm rot="10800000">
              <a:off x="228600" y="843486"/>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7" name="Rectangle 56">
              <a:extLst>
                <a:ext uri="{FF2B5EF4-FFF2-40B4-BE49-F238E27FC236}">
                  <a16:creationId xmlns:a16="http://schemas.microsoft.com/office/drawing/2014/main" id="{5599B651-B64E-E14A-AAF1-4451F1E0D8FD}"/>
                </a:ext>
              </a:extLst>
            </p:cNvPr>
            <p:cNvSpPr/>
            <p:nvPr/>
          </p:nvSpPr>
          <p:spPr>
            <a:xfrm rot="10800000">
              <a:off x="228600" y="1058857"/>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3" name="Title 1">
            <a:extLst>
              <a:ext uri="{FF2B5EF4-FFF2-40B4-BE49-F238E27FC236}">
                <a16:creationId xmlns:a16="http://schemas.microsoft.com/office/drawing/2014/main" id="{DD647A51-C06E-49CD-0D9A-D437EC464D65}"/>
              </a:ext>
            </a:extLst>
          </p:cNvPr>
          <p:cNvSpPr>
            <a:spLocks noGrp="1"/>
          </p:cNvSpPr>
          <p:nvPr>
            <p:ph type="title" hasCustomPrompt="1"/>
          </p:nvPr>
        </p:nvSpPr>
        <p:spPr>
          <a:xfrm>
            <a:off x="2818015" y="990600"/>
            <a:ext cx="4614023" cy="5077343"/>
          </a:xfrm>
        </p:spPr>
        <p:txBody>
          <a:bodyPr anchor="ctr"/>
          <a:lstStyle>
            <a:lvl1pPr>
              <a:defRPr sz="2250" b="0" i="0">
                <a:solidFill>
                  <a:schemeClr val="tx1"/>
                </a:solidFill>
                <a:latin typeface="DM Sans Medium" pitchFamily="2" charset="77"/>
              </a:defRPr>
            </a:lvl1pPr>
          </a:lstStyle>
          <a:p>
            <a:r>
              <a:rPr lang="en-US" dirty="0"/>
              <a:t>Click to edit section title </a:t>
            </a:r>
            <a:br>
              <a:rPr lang="en-US" dirty="0"/>
            </a:br>
            <a:endParaRPr lang="en-US" dirty="0"/>
          </a:p>
        </p:txBody>
      </p:sp>
      <p:sp>
        <p:nvSpPr>
          <p:cNvPr id="4" name="L-Shape 3">
            <a:extLst>
              <a:ext uri="{FF2B5EF4-FFF2-40B4-BE49-F238E27FC236}">
                <a16:creationId xmlns:a16="http://schemas.microsoft.com/office/drawing/2014/main" id="{7DD5394A-81A2-F263-0714-3C1EA9DB40BB}"/>
              </a:ext>
            </a:extLst>
          </p:cNvPr>
          <p:cNvSpPr/>
          <p:nvPr userDrawn="1"/>
        </p:nvSpPr>
        <p:spPr>
          <a:xfrm rot="13500000">
            <a:off x="-228045" y="2549758"/>
            <a:ext cx="2608640" cy="1956480"/>
          </a:xfrm>
          <a:prstGeom prst="corner">
            <a:avLst>
              <a:gd name="adj1" fmla="val 20121"/>
              <a:gd name="adj2" fmla="val 202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0" dirty="0">
              <a:solidFill>
                <a:schemeClr val="tx1"/>
              </a:solidFill>
            </a:endParaRPr>
          </a:p>
        </p:txBody>
      </p:sp>
    </p:spTree>
    <p:extLst>
      <p:ext uri="{BB962C8B-B14F-4D97-AF65-F5344CB8AC3E}">
        <p14:creationId xmlns:p14="http://schemas.microsoft.com/office/powerpoint/2010/main" val="223101745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Section Title Arrow 6">
    <p:bg>
      <p:bgPr>
        <a:solidFill>
          <a:srgbClr val="5BCBF5"/>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72E1318C-8B0D-1C4B-9B65-922BCDB4B45B}"/>
              </a:ext>
            </a:extLst>
          </p:cNvPr>
          <p:cNvSpPr/>
          <p:nvPr userDrawn="1"/>
        </p:nvSpPr>
        <p:spPr>
          <a:xfrm>
            <a:off x="0" y="0"/>
            <a:ext cx="9144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0EBBD542-79BF-5144-A563-42BF3D453E0E}"/>
              </a:ext>
            </a:extLst>
          </p:cNvPr>
          <p:cNvSpPr>
            <a:spLocks noGrp="1"/>
          </p:cNvSpPr>
          <p:nvPr>
            <p:ph type="title" hasCustomPrompt="1"/>
          </p:nvPr>
        </p:nvSpPr>
        <p:spPr>
          <a:xfrm>
            <a:off x="2818015" y="990600"/>
            <a:ext cx="4614023" cy="5077343"/>
          </a:xfrm>
        </p:spPr>
        <p:txBody>
          <a:bodyPr anchor="ctr"/>
          <a:lstStyle>
            <a:lvl1pPr>
              <a:defRPr sz="2250" b="0" i="0">
                <a:solidFill>
                  <a:schemeClr val="tx1"/>
                </a:solidFill>
                <a:latin typeface="DM Sans Medium" pitchFamily="2" charset="77"/>
              </a:defRPr>
            </a:lvl1pPr>
          </a:lstStyle>
          <a:p>
            <a:r>
              <a:rPr lang="en-US" dirty="0"/>
              <a:t>Click to edit section title </a:t>
            </a:r>
            <a:br>
              <a:rPr lang="en-US" dirty="0"/>
            </a:br>
            <a:endParaRPr lang="en-US" dirty="0"/>
          </a:p>
        </p:txBody>
      </p:sp>
      <p:grpSp>
        <p:nvGrpSpPr>
          <p:cNvPr id="32" name="Group 31">
            <a:extLst>
              <a:ext uri="{FF2B5EF4-FFF2-40B4-BE49-F238E27FC236}">
                <a16:creationId xmlns:a16="http://schemas.microsoft.com/office/drawing/2014/main" id="{FD070F5F-9B0C-5A49-99D5-6B3A5BEF64B2}"/>
              </a:ext>
            </a:extLst>
          </p:cNvPr>
          <p:cNvGrpSpPr/>
          <p:nvPr userDrawn="1"/>
        </p:nvGrpSpPr>
        <p:grpSpPr>
          <a:xfrm>
            <a:off x="0" y="4477926"/>
            <a:ext cx="9143999" cy="2367623"/>
            <a:chOff x="228600" y="396"/>
            <a:chExt cx="14173200" cy="5028804"/>
          </a:xfrm>
          <a:solidFill>
            <a:srgbClr val="031D40">
              <a:alpha val="50000"/>
            </a:srgbClr>
          </a:solidFill>
        </p:grpSpPr>
        <p:sp>
          <p:nvSpPr>
            <p:cNvPr id="33" name="Rectangle 32">
              <a:extLst>
                <a:ext uri="{FF2B5EF4-FFF2-40B4-BE49-F238E27FC236}">
                  <a16:creationId xmlns:a16="http://schemas.microsoft.com/office/drawing/2014/main" id="{AECA75D5-A133-5C4C-8B87-690836EA551C}"/>
                </a:ext>
              </a:extLst>
            </p:cNvPr>
            <p:cNvSpPr/>
            <p:nvPr/>
          </p:nvSpPr>
          <p:spPr>
            <a:xfrm>
              <a:off x="228600" y="4880187"/>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4" name="Rectangle 33">
              <a:extLst>
                <a:ext uri="{FF2B5EF4-FFF2-40B4-BE49-F238E27FC236}">
                  <a16:creationId xmlns:a16="http://schemas.microsoft.com/office/drawing/2014/main" id="{F734A13E-2C6B-9549-ACEF-0ED3D2F858A8}"/>
                </a:ext>
              </a:extLst>
            </p:cNvPr>
            <p:cNvSpPr/>
            <p:nvPr/>
          </p:nvSpPr>
          <p:spPr>
            <a:xfrm>
              <a:off x="228600" y="4689651"/>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5" name="Rectangle 34">
              <a:extLst>
                <a:ext uri="{FF2B5EF4-FFF2-40B4-BE49-F238E27FC236}">
                  <a16:creationId xmlns:a16="http://schemas.microsoft.com/office/drawing/2014/main" id="{8B48A749-4448-7042-84F6-17645B9D40A0}"/>
                </a:ext>
              </a:extLst>
            </p:cNvPr>
            <p:cNvSpPr/>
            <p:nvPr/>
          </p:nvSpPr>
          <p:spPr>
            <a:xfrm>
              <a:off x="228600" y="4495624"/>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6" name="Rectangle 35">
              <a:extLst>
                <a:ext uri="{FF2B5EF4-FFF2-40B4-BE49-F238E27FC236}">
                  <a16:creationId xmlns:a16="http://schemas.microsoft.com/office/drawing/2014/main" id="{F1C20C69-67AB-9D4E-A33A-4B1BE54F601C}"/>
                </a:ext>
              </a:extLst>
            </p:cNvPr>
            <p:cNvSpPr/>
            <p:nvPr/>
          </p:nvSpPr>
          <p:spPr>
            <a:xfrm>
              <a:off x="228600" y="4305476"/>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7" name="Rectangle 36">
              <a:extLst>
                <a:ext uri="{FF2B5EF4-FFF2-40B4-BE49-F238E27FC236}">
                  <a16:creationId xmlns:a16="http://schemas.microsoft.com/office/drawing/2014/main" id="{41D724DA-E1DF-984D-948B-1DC4EB2986BD}"/>
                </a:ext>
              </a:extLst>
            </p:cNvPr>
            <p:cNvSpPr/>
            <p:nvPr/>
          </p:nvSpPr>
          <p:spPr>
            <a:xfrm>
              <a:off x="228600" y="411144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8" name="Rectangle 37">
              <a:extLst>
                <a:ext uri="{FF2B5EF4-FFF2-40B4-BE49-F238E27FC236}">
                  <a16:creationId xmlns:a16="http://schemas.microsoft.com/office/drawing/2014/main" id="{E854E062-A4CF-E846-B1A7-2657E21E3E18}"/>
                </a:ext>
              </a:extLst>
            </p:cNvPr>
            <p:cNvSpPr/>
            <p:nvPr/>
          </p:nvSpPr>
          <p:spPr>
            <a:xfrm>
              <a:off x="228600" y="3913540"/>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9" name="Rectangle 38">
              <a:extLst>
                <a:ext uri="{FF2B5EF4-FFF2-40B4-BE49-F238E27FC236}">
                  <a16:creationId xmlns:a16="http://schemas.microsoft.com/office/drawing/2014/main" id="{DE136C2C-7EA3-944E-85D5-4AB9FA0786F7}"/>
                </a:ext>
              </a:extLst>
            </p:cNvPr>
            <p:cNvSpPr/>
            <p:nvPr/>
          </p:nvSpPr>
          <p:spPr>
            <a:xfrm>
              <a:off x="228600" y="3713692"/>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0" name="Rectangle 39">
              <a:extLst>
                <a:ext uri="{FF2B5EF4-FFF2-40B4-BE49-F238E27FC236}">
                  <a16:creationId xmlns:a16="http://schemas.microsoft.com/office/drawing/2014/main" id="{5F299FC0-AAD1-7343-8579-38DC0BDBF9BC}"/>
                </a:ext>
              </a:extLst>
            </p:cNvPr>
            <p:cNvSpPr/>
            <p:nvPr/>
          </p:nvSpPr>
          <p:spPr>
            <a:xfrm rot="10800000">
              <a:off x="228600" y="2437920"/>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1" name="Rectangle 40">
              <a:extLst>
                <a:ext uri="{FF2B5EF4-FFF2-40B4-BE49-F238E27FC236}">
                  <a16:creationId xmlns:a16="http://schemas.microsoft.com/office/drawing/2014/main" id="{C09E0511-A151-974D-AAB6-606FD5B80097}"/>
                </a:ext>
              </a:extLst>
            </p:cNvPr>
            <p:cNvSpPr/>
            <p:nvPr/>
          </p:nvSpPr>
          <p:spPr>
            <a:xfrm rot="10800000">
              <a:off x="228600" y="2648479"/>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2" name="Rectangle 41">
              <a:extLst>
                <a:ext uri="{FF2B5EF4-FFF2-40B4-BE49-F238E27FC236}">
                  <a16:creationId xmlns:a16="http://schemas.microsoft.com/office/drawing/2014/main" id="{BD764622-0D40-D146-BBDD-08BA5DD7D10E}"/>
                </a:ext>
              </a:extLst>
            </p:cNvPr>
            <p:cNvSpPr/>
            <p:nvPr/>
          </p:nvSpPr>
          <p:spPr>
            <a:xfrm rot="10800000">
              <a:off x="228600" y="285802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3" name="Rectangle 42">
              <a:extLst>
                <a:ext uri="{FF2B5EF4-FFF2-40B4-BE49-F238E27FC236}">
                  <a16:creationId xmlns:a16="http://schemas.microsoft.com/office/drawing/2014/main" id="{71C3CB51-ADD0-E445-B752-A449EAD7CB47}"/>
                </a:ext>
              </a:extLst>
            </p:cNvPr>
            <p:cNvSpPr/>
            <p:nvPr/>
          </p:nvSpPr>
          <p:spPr>
            <a:xfrm rot="10800000">
              <a:off x="228600" y="3067579"/>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4" name="Rectangle 43">
              <a:extLst>
                <a:ext uri="{FF2B5EF4-FFF2-40B4-BE49-F238E27FC236}">
                  <a16:creationId xmlns:a16="http://schemas.microsoft.com/office/drawing/2014/main" id="{6397851A-16D1-E943-BFD3-84DFAAA8043E}"/>
                </a:ext>
              </a:extLst>
            </p:cNvPr>
            <p:cNvSpPr/>
            <p:nvPr/>
          </p:nvSpPr>
          <p:spPr>
            <a:xfrm rot="10800000">
              <a:off x="228600" y="328100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5" name="Rectangle 44">
              <a:extLst>
                <a:ext uri="{FF2B5EF4-FFF2-40B4-BE49-F238E27FC236}">
                  <a16:creationId xmlns:a16="http://schemas.microsoft.com/office/drawing/2014/main" id="{A85DB0E9-BCE7-1349-B949-3380D78E2247}"/>
                </a:ext>
              </a:extLst>
            </p:cNvPr>
            <p:cNvSpPr/>
            <p:nvPr/>
          </p:nvSpPr>
          <p:spPr>
            <a:xfrm rot="10800000">
              <a:off x="228600" y="3496381"/>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6" name="Rectangle 45">
              <a:extLst>
                <a:ext uri="{FF2B5EF4-FFF2-40B4-BE49-F238E27FC236}">
                  <a16:creationId xmlns:a16="http://schemas.microsoft.com/office/drawing/2014/main" id="{3B55D9A8-5161-2E4C-BF56-29A745113B4E}"/>
                </a:ext>
              </a:extLst>
            </p:cNvPr>
            <p:cNvSpPr/>
            <p:nvPr/>
          </p:nvSpPr>
          <p:spPr>
            <a:xfrm>
              <a:off x="228600" y="2249247"/>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7" name="Rectangle 46">
              <a:extLst>
                <a:ext uri="{FF2B5EF4-FFF2-40B4-BE49-F238E27FC236}">
                  <a16:creationId xmlns:a16="http://schemas.microsoft.com/office/drawing/2014/main" id="{392AAC9F-5A61-FE40-AD32-087CC800D4C7}"/>
                </a:ext>
              </a:extLst>
            </p:cNvPr>
            <p:cNvSpPr/>
            <p:nvPr/>
          </p:nvSpPr>
          <p:spPr>
            <a:xfrm>
              <a:off x="228600" y="205521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8" name="Rectangle 47">
              <a:extLst>
                <a:ext uri="{FF2B5EF4-FFF2-40B4-BE49-F238E27FC236}">
                  <a16:creationId xmlns:a16="http://schemas.microsoft.com/office/drawing/2014/main" id="{DB89EDEA-A6BE-014C-B5CB-01CF8EB76B67}"/>
                </a:ext>
              </a:extLst>
            </p:cNvPr>
            <p:cNvSpPr/>
            <p:nvPr/>
          </p:nvSpPr>
          <p:spPr>
            <a:xfrm>
              <a:off x="228600" y="1865072"/>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9" name="Rectangle 48">
              <a:extLst>
                <a:ext uri="{FF2B5EF4-FFF2-40B4-BE49-F238E27FC236}">
                  <a16:creationId xmlns:a16="http://schemas.microsoft.com/office/drawing/2014/main" id="{DBC63857-177B-2546-A9AE-CA990A92BDDB}"/>
                </a:ext>
              </a:extLst>
            </p:cNvPr>
            <p:cNvSpPr/>
            <p:nvPr/>
          </p:nvSpPr>
          <p:spPr>
            <a:xfrm>
              <a:off x="228600" y="1671044"/>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0" name="Rectangle 49">
              <a:extLst>
                <a:ext uri="{FF2B5EF4-FFF2-40B4-BE49-F238E27FC236}">
                  <a16:creationId xmlns:a16="http://schemas.microsoft.com/office/drawing/2014/main" id="{448327A6-CC73-654B-9FB7-834BCF6E22E0}"/>
                </a:ext>
              </a:extLst>
            </p:cNvPr>
            <p:cNvSpPr/>
            <p:nvPr/>
          </p:nvSpPr>
          <p:spPr>
            <a:xfrm>
              <a:off x="228600" y="1473135"/>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1" name="Rectangle 50">
              <a:extLst>
                <a:ext uri="{FF2B5EF4-FFF2-40B4-BE49-F238E27FC236}">
                  <a16:creationId xmlns:a16="http://schemas.microsoft.com/office/drawing/2014/main" id="{433B0057-AE53-4744-8ADC-82679BFB37B8}"/>
                </a:ext>
              </a:extLst>
            </p:cNvPr>
            <p:cNvSpPr/>
            <p:nvPr/>
          </p:nvSpPr>
          <p:spPr>
            <a:xfrm>
              <a:off x="228600" y="1273287"/>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2" name="Rectangle 51">
              <a:extLst>
                <a:ext uri="{FF2B5EF4-FFF2-40B4-BE49-F238E27FC236}">
                  <a16:creationId xmlns:a16="http://schemas.microsoft.com/office/drawing/2014/main" id="{79692720-BEA9-4A46-8FD4-2156B5CDA5FE}"/>
                </a:ext>
              </a:extLst>
            </p:cNvPr>
            <p:cNvSpPr/>
            <p:nvPr/>
          </p:nvSpPr>
          <p:spPr>
            <a:xfrm rot="10800000">
              <a:off x="228600" y="396"/>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3" name="Rectangle 52">
              <a:extLst>
                <a:ext uri="{FF2B5EF4-FFF2-40B4-BE49-F238E27FC236}">
                  <a16:creationId xmlns:a16="http://schemas.microsoft.com/office/drawing/2014/main" id="{F321B62A-B1E1-6042-9614-A231B127BB7B}"/>
                </a:ext>
              </a:extLst>
            </p:cNvPr>
            <p:cNvSpPr/>
            <p:nvPr/>
          </p:nvSpPr>
          <p:spPr>
            <a:xfrm rot="10800000">
              <a:off x="228600" y="210955"/>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4" name="Rectangle 53">
              <a:extLst>
                <a:ext uri="{FF2B5EF4-FFF2-40B4-BE49-F238E27FC236}">
                  <a16:creationId xmlns:a16="http://schemas.microsoft.com/office/drawing/2014/main" id="{724E83A6-3563-374F-9004-8C4B8D05CE0A}"/>
                </a:ext>
              </a:extLst>
            </p:cNvPr>
            <p:cNvSpPr/>
            <p:nvPr/>
          </p:nvSpPr>
          <p:spPr>
            <a:xfrm rot="10800000">
              <a:off x="228600" y="420505"/>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5" name="Rectangle 54">
              <a:extLst>
                <a:ext uri="{FF2B5EF4-FFF2-40B4-BE49-F238E27FC236}">
                  <a16:creationId xmlns:a16="http://schemas.microsoft.com/office/drawing/2014/main" id="{5C807D6D-FA01-0E4C-A45E-7C253957097D}"/>
                </a:ext>
              </a:extLst>
            </p:cNvPr>
            <p:cNvSpPr/>
            <p:nvPr/>
          </p:nvSpPr>
          <p:spPr>
            <a:xfrm rot="10800000">
              <a:off x="228600" y="630055"/>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6" name="Rectangle 55">
              <a:extLst>
                <a:ext uri="{FF2B5EF4-FFF2-40B4-BE49-F238E27FC236}">
                  <a16:creationId xmlns:a16="http://schemas.microsoft.com/office/drawing/2014/main" id="{BB1152E5-0176-D04B-B917-38762EBC7AE7}"/>
                </a:ext>
              </a:extLst>
            </p:cNvPr>
            <p:cNvSpPr/>
            <p:nvPr/>
          </p:nvSpPr>
          <p:spPr>
            <a:xfrm rot="10800000">
              <a:off x="228600" y="843486"/>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7" name="Rectangle 56">
              <a:extLst>
                <a:ext uri="{FF2B5EF4-FFF2-40B4-BE49-F238E27FC236}">
                  <a16:creationId xmlns:a16="http://schemas.microsoft.com/office/drawing/2014/main" id="{5599B651-B64E-E14A-AAF1-4451F1E0D8FD}"/>
                </a:ext>
              </a:extLst>
            </p:cNvPr>
            <p:cNvSpPr/>
            <p:nvPr/>
          </p:nvSpPr>
          <p:spPr>
            <a:xfrm rot="10800000">
              <a:off x="228600" y="1058857"/>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3" name="L-Shape 2">
            <a:extLst>
              <a:ext uri="{FF2B5EF4-FFF2-40B4-BE49-F238E27FC236}">
                <a16:creationId xmlns:a16="http://schemas.microsoft.com/office/drawing/2014/main" id="{714FA179-03A8-BCB1-2520-C2F6F3B8472D}"/>
              </a:ext>
            </a:extLst>
          </p:cNvPr>
          <p:cNvSpPr/>
          <p:nvPr userDrawn="1"/>
        </p:nvSpPr>
        <p:spPr>
          <a:xfrm rot="13500000">
            <a:off x="-286018" y="2384201"/>
            <a:ext cx="2332045" cy="2312246"/>
          </a:xfrm>
          <a:prstGeom prst="corner">
            <a:avLst>
              <a:gd name="adj1" fmla="val 20121"/>
              <a:gd name="adj2" fmla="val 202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spTree>
    <p:extLst>
      <p:ext uri="{BB962C8B-B14F-4D97-AF65-F5344CB8AC3E}">
        <p14:creationId xmlns:p14="http://schemas.microsoft.com/office/powerpoint/2010/main" val="8475877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Section Title Arrow 7">
    <p:bg>
      <p:bgRef idx="1001">
        <a:schemeClr val="bg2"/>
      </p:bgRef>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6CCC0E80-3E79-2744-A523-D983679762D3}"/>
              </a:ext>
            </a:extLst>
          </p:cNvPr>
          <p:cNvSpPr/>
          <p:nvPr userDrawn="1"/>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32" name="Group 31">
            <a:extLst>
              <a:ext uri="{FF2B5EF4-FFF2-40B4-BE49-F238E27FC236}">
                <a16:creationId xmlns:a16="http://schemas.microsoft.com/office/drawing/2014/main" id="{FD070F5F-9B0C-5A49-99D5-6B3A5BEF64B2}"/>
              </a:ext>
            </a:extLst>
          </p:cNvPr>
          <p:cNvGrpSpPr/>
          <p:nvPr userDrawn="1"/>
        </p:nvGrpSpPr>
        <p:grpSpPr>
          <a:xfrm>
            <a:off x="0" y="4477926"/>
            <a:ext cx="9143999" cy="2367623"/>
            <a:chOff x="228600" y="396"/>
            <a:chExt cx="14173200" cy="5028804"/>
          </a:xfrm>
          <a:solidFill>
            <a:schemeClr val="tx2">
              <a:alpha val="50000"/>
            </a:schemeClr>
          </a:solidFill>
        </p:grpSpPr>
        <p:sp>
          <p:nvSpPr>
            <p:cNvPr id="33" name="Rectangle 32">
              <a:extLst>
                <a:ext uri="{FF2B5EF4-FFF2-40B4-BE49-F238E27FC236}">
                  <a16:creationId xmlns:a16="http://schemas.microsoft.com/office/drawing/2014/main" id="{AECA75D5-A133-5C4C-8B87-690836EA551C}"/>
                </a:ext>
              </a:extLst>
            </p:cNvPr>
            <p:cNvSpPr/>
            <p:nvPr/>
          </p:nvSpPr>
          <p:spPr>
            <a:xfrm>
              <a:off x="228600" y="4880187"/>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4" name="Rectangle 33">
              <a:extLst>
                <a:ext uri="{FF2B5EF4-FFF2-40B4-BE49-F238E27FC236}">
                  <a16:creationId xmlns:a16="http://schemas.microsoft.com/office/drawing/2014/main" id="{F734A13E-2C6B-9549-ACEF-0ED3D2F858A8}"/>
                </a:ext>
              </a:extLst>
            </p:cNvPr>
            <p:cNvSpPr/>
            <p:nvPr/>
          </p:nvSpPr>
          <p:spPr>
            <a:xfrm>
              <a:off x="228600" y="4689651"/>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5" name="Rectangle 34">
              <a:extLst>
                <a:ext uri="{FF2B5EF4-FFF2-40B4-BE49-F238E27FC236}">
                  <a16:creationId xmlns:a16="http://schemas.microsoft.com/office/drawing/2014/main" id="{8B48A749-4448-7042-84F6-17645B9D40A0}"/>
                </a:ext>
              </a:extLst>
            </p:cNvPr>
            <p:cNvSpPr/>
            <p:nvPr/>
          </p:nvSpPr>
          <p:spPr>
            <a:xfrm>
              <a:off x="228600" y="4495624"/>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6" name="Rectangle 35">
              <a:extLst>
                <a:ext uri="{FF2B5EF4-FFF2-40B4-BE49-F238E27FC236}">
                  <a16:creationId xmlns:a16="http://schemas.microsoft.com/office/drawing/2014/main" id="{F1C20C69-67AB-9D4E-A33A-4B1BE54F601C}"/>
                </a:ext>
              </a:extLst>
            </p:cNvPr>
            <p:cNvSpPr/>
            <p:nvPr/>
          </p:nvSpPr>
          <p:spPr>
            <a:xfrm>
              <a:off x="228600" y="4305476"/>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7" name="Rectangle 36">
              <a:extLst>
                <a:ext uri="{FF2B5EF4-FFF2-40B4-BE49-F238E27FC236}">
                  <a16:creationId xmlns:a16="http://schemas.microsoft.com/office/drawing/2014/main" id="{41D724DA-E1DF-984D-948B-1DC4EB2986BD}"/>
                </a:ext>
              </a:extLst>
            </p:cNvPr>
            <p:cNvSpPr/>
            <p:nvPr/>
          </p:nvSpPr>
          <p:spPr>
            <a:xfrm>
              <a:off x="228600" y="411144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8" name="Rectangle 37">
              <a:extLst>
                <a:ext uri="{FF2B5EF4-FFF2-40B4-BE49-F238E27FC236}">
                  <a16:creationId xmlns:a16="http://schemas.microsoft.com/office/drawing/2014/main" id="{E854E062-A4CF-E846-B1A7-2657E21E3E18}"/>
                </a:ext>
              </a:extLst>
            </p:cNvPr>
            <p:cNvSpPr/>
            <p:nvPr/>
          </p:nvSpPr>
          <p:spPr>
            <a:xfrm>
              <a:off x="228600" y="3913540"/>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9" name="Rectangle 38">
              <a:extLst>
                <a:ext uri="{FF2B5EF4-FFF2-40B4-BE49-F238E27FC236}">
                  <a16:creationId xmlns:a16="http://schemas.microsoft.com/office/drawing/2014/main" id="{DE136C2C-7EA3-944E-85D5-4AB9FA0786F7}"/>
                </a:ext>
              </a:extLst>
            </p:cNvPr>
            <p:cNvSpPr/>
            <p:nvPr/>
          </p:nvSpPr>
          <p:spPr>
            <a:xfrm>
              <a:off x="228600" y="3713692"/>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0" name="Rectangle 39">
              <a:extLst>
                <a:ext uri="{FF2B5EF4-FFF2-40B4-BE49-F238E27FC236}">
                  <a16:creationId xmlns:a16="http://schemas.microsoft.com/office/drawing/2014/main" id="{5F299FC0-AAD1-7343-8579-38DC0BDBF9BC}"/>
                </a:ext>
              </a:extLst>
            </p:cNvPr>
            <p:cNvSpPr/>
            <p:nvPr/>
          </p:nvSpPr>
          <p:spPr>
            <a:xfrm rot="10800000">
              <a:off x="228600" y="2437920"/>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1" name="Rectangle 40">
              <a:extLst>
                <a:ext uri="{FF2B5EF4-FFF2-40B4-BE49-F238E27FC236}">
                  <a16:creationId xmlns:a16="http://schemas.microsoft.com/office/drawing/2014/main" id="{C09E0511-A151-974D-AAB6-606FD5B80097}"/>
                </a:ext>
              </a:extLst>
            </p:cNvPr>
            <p:cNvSpPr/>
            <p:nvPr/>
          </p:nvSpPr>
          <p:spPr>
            <a:xfrm rot="10800000">
              <a:off x="228600" y="2648479"/>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2" name="Rectangle 41">
              <a:extLst>
                <a:ext uri="{FF2B5EF4-FFF2-40B4-BE49-F238E27FC236}">
                  <a16:creationId xmlns:a16="http://schemas.microsoft.com/office/drawing/2014/main" id="{BD764622-0D40-D146-BBDD-08BA5DD7D10E}"/>
                </a:ext>
              </a:extLst>
            </p:cNvPr>
            <p:cNvSpPr/>
            <p:nvPr/>
          </p:nvSpPr>
          <p:spPr>
            <a:xfrm rot="10800000">
              <a:off x="228600" y="285802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3" name="Rectangle 42">
              <a:extLst>
                <a:ext uri="{FF2B5EF4-FFF2-40B4-BE49-F238E27FC236}">
                  <a16:creationId xmlns:a16="http://schemas.microsoft.com/office/drawing/2014/main" id="{71C3CB51-ADD0-E445-B752-A449EAD7CB47}"/>
                </a:ext>
              </a:extLst>
            </p:cNvPr>
            <p:cNvSpPr/>
            <p:nvPr/>
          </p:nvSpPr>
          <p:spPr>
            <a:xfrm rot="10800000">
              <a:off x="228600" y="3067579"/>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4" name="Rectangle 43">
              <a:extLst>
                <a:ext uri="{FF2B5EF4-FFF2-40B4-BE49-F238E27FC236}">
                  <a16:creationId xmlns:a16="http://schemas.microsoft.com/office/drawing/2014/main" id="{6397851A-16D1-E943-BFD3-84DFAAA8043E}"/>
                </a:ext>
              </a:extLst>
            </p:cNvPr>
            <p:cNvSpPr/>
            <p:nvPr/>
          </p:nvSpPr>
          <p:spPr>
            <a:xfrm rot="10800000">
              <a:off x="228600" y="328100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5" name="Rectangle 44">
              <a:extLst>
                <a:ext uri="{FF2B5EF4-FFF2-40B4-BE49-F238E27FC236}">
                  <a16:creationId xmlns:a16="http://schemas.microsoft.com/office/drawing/2014/main" id="{A85DB0E9-BCE7-1349-B949-3380D78E2247}"/>
                </a:ext>
              </a:extLst>
            </p:cNvPr>
            <p:cNvSpPr/>
            <p:nvPr/>
          </p:nvSpPr>
          <p:spPr>
            <a:xfrm rot="10800000">
              <a:off x="228600" y="3496381"/>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6" name="Rectangle 45">
              <a:extLst>
                <a:ext uri="{FF2B5EF4-FFF2-40B4-BE49-F238E27FC236}">
                  <a16:creationId xmlns:a16="http://schemas.microsoft.com/office/drawing/2014/main" id="{3B55D9A8-5161-2E4C-BF56-29A745113B4E}"/>
                </a:ext>
              </a:extLst>
            </p:cNvPr>
            <p:cNvSpPr/>
            <p:nvPr/>
          </p:nvSpPr>
          <p:spPr>
            <a:xfrm>
              <a:off x="228600" y="2249247"/>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7" name="Rectangle 46">
              <a:extLst>
                <a:ext uri="{FF2B5EF4-FFF2-40B4-BE49-F238E27FC236}">
                  <a16:creationId xmlns:a16="http://schemas.microsoft.com/office/drawing/2014/main" id="{392AAC9F-5A61-FE40-AD32-087CC800D4C7}"/>
                </a:ext>
              </a:extLst>
            </p:cNvPr>
            <p:cNvSpPr/>
            <p:nvPr/>
          </p:nvSpPr>
          <p:spPr>
            <a:xfrm>
              <a:off x="228600" y="205521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8" name="Rectangle 47">
              <a:extLst>
                <a:ext uri="{FF2B5EF4-FFF2-40B4-BE49-F238E27FC236}">
                  <a16:creationId xmlns:a16="http://schemas.microsoft.com/office/drawing/2014/main" id="{DB89EDEA-A6BE-014C-B5CB-01CF8EB76B67}"/>
                </a:ext>
              </a:extLst>
            </p:cNvPr>
            <p:cNvSpPr/>
            <p:nvPr/>
          </p:nvSpPr>
          <p:spPr>
            <a:xfrm>
              <a:off x="228600" y="1865072"/>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9" name="Rectangle 48">
              <a:extLst>
                <a:ext uri="{FF2B5EF4-FFF2-40B4-BE49-F238E27FC236}">
                  <a16:creationId xmlns:a16="http://schemas.microsoft.com/office/drawing/2014/main" id="{DBC63857-177B-2546-A9AE-CA990A92BDDB}"/>
                </a:ext>
              </a:extLst>
            </p:cNvPr>
            <p:cNvSpPr/>
            <p:nvPr/>
          </p:nvSpPr>
          <p:spPr>
            <a:xfrm>
              <a:off x="228600" y="1671044"/>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0" name="Rectangle 49">
              <a:extLst>
                <a:ext uri="{FF2B5EF4-FFF2-40B4-BE49-F238E27FC236}">
                  <a16:creationId xmlns:a16="http://schemas.microsoft.com/office/drawing/2014/main" id="{448327A6-CC73-654B-9FB7-834BCF6E22E0}"/>
                </a:ext>
              </a:extLst>
            </p:cNvPr>
            <p:cNvSpPr/>
            <p:nvPr/>
          </p:nvSpPr>
          <p:spPr>
            <a:xfrm>
              <a:off x="228600" y="1473135"/>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1" name="Rectangle 50">
              <a:extLst>
                <a:ext uri="{FF2B5EF4-FFF2-40B4-BE49-F238E27FC236}">
                  <a16:creationId xmlns:a16="http://schemas.microsoft.com/office/drawing/2014/main" id="{433B0057-AE53-4744-8ADC-82679BFB37B8}"/>
                </a:ext>
              </a:extLst>
            </p:cNvPr>
            <p:cNvSpPr/>
            <p:nvPr/>
          </p:nvSpPr>
          <p:spPr>
            <a:xfrm>
              <a:off x="228600" y="1273287"/>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2" name="Rectangle 51">
              <a:extLst>
                <a:ext uri="{FF2B5EF4-FFF2-40B4-BE49-F238E27FC236}">
                  <a16:creationId xmlns:a16="http://schemas.microsoft.com/office/drawing/2014/main" id="{79692720-BEA9-4A46-8FD4-2156B5CDA5FE}"/>
                </a:ext>
              </a:extLst>
            </p:cNvPr>
            <p:cNvSpPr/>
            <p:nvPr/>
          </p:nvSpPr>
          <p:spPr>
            <a:xfrm rot="10800000">
              <a:off x="228600" y="396"/>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3" name="Rectangle 52">
              <a:extLst>
                <a:ext uri="{FF2B5EF4-FFF2-40B4-BE49-F238E27FC236}">
                  <a16:creationId xmlns:a16="http://schemas.microsoft.com/office/drawing/2014/main" id="{F321B62A-B1E1-6042-9614-A231B127BB7B}"/>
                </a:ext>
              </a:extLst>
            </p:cNvPr>
            <p:cNvSpPr/>
            <p:nvPr/>
          </p:nvSpPr>
          <p:spPr>
            <a:xfrm rot="10800000">
              <a:off x="228600" y="210955"/>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4" name="Rectangle 53">
              <a:extLst>
                <a:ext uri="{FF2B5EF4-FFF2-40B4-BE49-F238E27FC236}">
                  <a16:creationId xmlns:a16="http://schemas.microsoft.com/office/drawing/2014/main" id="{724E83A6-3563-374F-9004-8C4B8D05CE0A}"/>
                </a:ext>
              </a:extLst>
            </p:cNvPr>
            <p:cNvSpPr/>
            <p:nvPr/>
          </p:nvSpPr>
          <p:spPr>
            <a:xfrm rot="10800000">
              <a:off x="228600" y="420505"/>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5" name="Rectangle 54">
              <a:extLst>
                <a:ext uri="{FF2B5EF4-FFF2-40B4-BE49-F238E27FC236}">
                  <a16:creationId xmlns:a16="http://schemas.microsoft.com/office/drawing/2014/main" id="{5C807D6D-FA01-0E4C-A45E-7C253957097D}"/>
                </a:ext>
              </a:extLst>
            </p:cNvPr>
            <p:cNvSpPr/>
            <p:nvPr/>
          </p:nvSpPr>
          <p:spPr>
            <a:xfrm rot="10800000">
              <a:off x="228600" y="630055"/>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6" name="Rectangle 55">
              <a:extLst>
                <a:ext uri="{FF2B5EF4-FFF2-40B4-BE49-F238E27FC236}">
                  <a16:creationId xmlns:a16="http://schemas.microsoft.com/office/drawing/2014/main" id="{BB1152E5-0176-D04B-B917-38762EBC7AE7}"/>
                </a:ext>
              </a:extLst>
            </p:cNvPr>
            <p:cNvSpPr/>
            <p:nvPr/>
          </p:nvSpPr>
          <p:spPr>
            <a:xfrm rot="10800000">
              <a:off x="228600" y="843486"/>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7" name="Rectangle 56">
              <a:extLst>
                <a:ext uri="{FF2B5EF4-FFF2-40B4-BE49-F238E27FC236}">
                  <a16:creationId xmlns:a16="http://schemas.microsoft.com/office/drawing/2014/main" id="{5599B651-B64E-E14A-AAF1-4451F1E0D8FD}"/>
                </a:ext>
              </a:extLst>
            </p:cNvPr>
            <p:cNvSpPr/>
            <p:nvPr/>
          </p:nvSpPr>
          <p:spPr>
            <a:xfrm rot="10800000">
              <a:off x="228600" y="1058857"/>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3" name="Title 1">
            <a:extLst>
              <a:ext uri="{FF2B5EF4-FFF2-40B4-BE49-F238E27FC236}">
                <a16:creationId xmlns:a16="http://schemas.microsoft.com/office/drawing/2014/main" id="{8B6F0431-54C5-77E2-F76C-1E111D56D82A}"/>
              </a:ext>
            </a:extLst>
          </p:cNvPr>
          <p:cNvSpPr>
            <a:spLocks noGrp="1"/>
          </p:cNvSpPr>
          <p:nvPr>
            <p:ph type="title" hasCustomPrompt="1"/>
          </p:nvPr>
        </p:nvSpPr>
        <p:spPr>
          <a:xfrm>
            <a:off x="2818015" y="1186740"/>
            <a:ext cx="4614023" cy="5077343"/>
          </a:xfrm>
        </p:spPr>
        <p:txBody>
          <a:bodyPr anchor="ctr"/>
          <a:lstStyle>
            <a:lvl1pPr>
              <a:defRPr sz="2250" b="0" i="0">
                <a:solidFill>
                  <a:schemeClr val="tx1"/>
                </a:solidFill>
                <a:latin typeface="DM Sans Medium" pitchFamily="2" charset="77"/>
              </a:defRPr>
            </a:lvl1pPr>
          </a:lstStyle>
          <a:p>
            <a:r>
              <a:rPr lang="en-US" dirty="0"/>
              <a:t>Click to edit section title </a:t>
            </a:r>
            <a:br>
              <a:rPr lang="en-US" dirty="0"/>
            </a:br>
            <a:endParaRPr lang="en-US" dirty="0"/>
          </a:p>
        </p:txBody>
      </p:sp>
      <p:sp>
        <p:nvSpPr>
          <p:cNvPr id="4" name="L-Shape 3">
            <a:extLst>
              <a:ext uri="{FF2B5EF4-FFF2-40B4-BE49-F238E27FC236}">
                <a16:creationId xmlns:a16="http://schemas.microsoft.com/office/drawing/2014/main" id="{BFF03841-FD69-0426-8C4C-277CD1809C36}"/>
              </a:ext>
            </a:extLst>
          </p:cNvPr>
          <p:cNvSpPr/>
          <p:nvPr userDrawn="1"/>
        </p:nvSpPr>
        <p:spPr>
          <a:xfrm rot="13500000">
            <a:off x="-228045" y="2549758"/>
            <a:ext cx="2608640" cy="1956480"/>
          </a:xfrm>
          <a:prstGeom prst="corner">
            <a:avLst>
              <a:gd name="adj1" fmla="val 20121"/>
              <a:gd name="adj2" fmla="val 202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0" dirty="0">
              <a:solidFill>
                <a:schemeClr val="tx1"/>
              </a:solidFill>
            </a:endParaRPr>
          </a:p>
        </p:txBody>
      </p:sp>
    </p:spTree>
    <p:extLst>
      <p:ext uri="{BB962C8B-B14F-4D97-AF65-F5344CB8AC3E}">
        <p14:creationId xmlns:p14="http://schemas.microsoft.com/office/powerpoint/2010/main" val="17928081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Section Title Stripes 2">
    <p:bg>
      <p:bgPr>
        <a:solidFill>
          <a:srgbClr val="FFC628"/>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B6DE1F14-3F55-E145-8305-8C92D97853FB}"/>
              </a:ext>
            </a:extLst>
          </p:cNvPr>
          <p:cNvSpPr/>
          <p:nvPr userDrawn="1"/>
        </p:nvSpPr>
        <p:spPr>
          <a:xfrm>
            <a:off x="0" y="0"/>
            <a:ext cx="9144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36" name="Group 35">
            <a:extLst>
              <a:ext uri="{FF2B5EF4-FFF2-40B4-BE49-F238E27FC236}">
                <a16:creationId xmlns:a16="http://schemas.microsoft.com/office/drawing/2014/main" id="{9E04304A-A1E4-FD46-A3D4-9DE74FA0D2E5}"/>
              </a:ext>
            </a:extLst>
          </p:cNvPr>
          <p:cNvGrpSpPr/>
          <p:nvPr userDrawn="1"/>
        </p:nvGrpSpPr>
        <p:grpSpPr>
          <a:xfrm>
            <a:off x="1" y="330"/>
            <a:ext cx="9143999" cy="6857671"/>
            <a:chOff x="228600" y="396"/>
            <a:chExt cx="14173200" cy="5028804"/>
          </a:xfrm>
          <a:solidFill>
            <a:srgbClr val="F0B819"/>
          </a:solidFill>
        </p:grpSpPr>
        <p:sp>
          <p:nvSpPr>
            <p:cNvPr id="37" name="Rectangle 36">
              <a:extLst>
                <a:ext uri="{FF2B5EF4-FFF2-40B4-BE49-F238E27FC236}">
                  <a16:creationId xmlns:a16="http://schemas.microsoft.com/office/drawing/2014/main" id="{B9A27931-C1A7-4B4A-8500-BFD8B829FD6D}"/>
                </a:ext>
              </a:extLst>
            </p:cNvPr>
            <p:cNvSpPr/>
            <p:nvPr/>
          </p:nvSpPr>
          <p:spPr>
            <a:xfrm>
              <a:off x="228600" y="4880187"/>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8" name="Rectangle 37">
              <a:extLst>
                <a:ext uri="{FF2B5EF4-FFF2-40B4-BE49-F238E27FC236}">
                  <a16:creationId xmlns:a16="http://schemas.microsoft.com/office/drawing/2014/main" id="{4F8656A2-416D-1D43-B013-8F5DCFAA4CC8}"/>
                </a:ext>
              </a:extLst>
            </p:cNvPr>
            <p:cNvSpPr/>
            <p:nvPr/>
          </p:nvSpPr>
          <p:spPr>
            <a:xfrm>
              <a:off x="228600" y="4689651"/>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9" name="Rectangle 38">
              <a:extLst>
                <a:ext uri="{FF2B5EF4-FFF2-40B4-BE49-F238E27FC236}">
                  <a16:creationId xmlns:a16="http://schemas.microsoft.com/office/drawing/2014/main" id="{07639180-CBCB-C24F-AB86-532E0D62DC7F}"/>
                </a:ext>
              </a:extLst>
            </p:cNvPr>
            <p:cNvSpPr/>
            <p:nvPr/>
          </p:nvSpPr>
          <p:spPr>
            <a:xfrm>
              <a:off x="228600" y="4495624"/>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0" name="Rectangle 39">
              <a:extLst>
                <a:ext uri="{FF2B5EF4-FFF2-40B4-BE49-F238E27FC236}">
                  <a16:creationId xmlns:a16="http://schemas.microsoft.com/office/drawing/2014/main" id="{BEF5FF3D-18D8-0349-B734-F754E7D5D8D1}"/>
                </a:ext>
              </a:extLst>
            </p:cNvPr>
            <p:cNvSpPr/>
            <p:nvPr/>
          </p:nvSpPr>
          <p:spPr>
            <a:xfrm>
              <a:off x="228600" y="4305476"/>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1" name="Rectangle 40">
              <a:extLst>
                <a:ext uri="{FF2B5EF4-FFF2-40B4-BE49-F238E27FC236}">
                  <a16:creationId xmlns:a16="http://schemas.microsoft.com/office/drawing/2014/main" id="{0AD2FAC5-EBB5-5746-871A-15D38789F717}"/>
                </a:ext>
              </a:extLst>
            </p:cNvPr>
            <p:cNvSpPr/>
            <p:nvPr/>
          </p:nvSpPr>
          <p:spPr>
            <a:xfrm>
              <a:off x="228600" y="411144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2" name="Rectangle 41">
              <a:extLst>
                <a:ext uri="{FF2B5EF4-FFF2-40B4-BE49-F238E27FC236}">
                  <a16:creationId xmlns:a16="http://schemas.microsoft.com/office/drawing/2014/main" id="{7EC9C21C-4CAB-7E46-9BF1-F7DD713FD4A5}"/>
                </a:ext>
              </a:extLst>
            </p:cNvPr>
            <p:cNvSpPr/>
            <p:nvPr/>
          </p:nvSpPr>
          <p:spPr>
            <a:xfrm>
              <a:off x="228600" y="3913540"/>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3" name="Rectangle 42">
              <a:extLst>
                <a:ext uri="{FF2B5EF4-FFF2-40B4-BE49-F238E27FC236}">
                  <a16:creationId xmlns:a16="http://schemas.microsoft.com/office/drawing/2014/main" id="{F8CCA382-AFE5-D740-9C11-6B01C5E0D223}"/>
                </a:ext>
              </a:extLst>
            </p:cNvPr>
            <p:cNvSpPr/>
            <p:nvPr/>
          </p:nvSpPr>
          <p:spPr>
            <a:xfrm>
              <a:off x="228600" y="3713692"/>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4" name="Rectangle 43">
              <a:extLst>
                <a:ext uri="{FF2B5EF4-FFF2-40B4-BE49-F238E27FC236}">
                  <a16:creationId xmlns:a16="http://schemas.microsoft.com/office/drawing/2014/main" id="{EEA0D443-1A6C-4E47-9FE4-C108CA6BCFA0}"/>
                </a:ext>
              </a:extLst>
            </p:cNvPr>
            <p:cNvSpPr/>
            <p:nvPr/>
          </p:nvSpPr>
          <p:spPr>
            <a:xfrm rot="10800000">
              <a:off x="228600" y="2437920"/>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5" name="Rectangle 44">
              <a:extLst>
                <a:ext uri="{FF2B5EF4-FFF2-40B4-BE49-F238E27FC236}">
                  <a16:creationId xmlns:a16="http://schemas.microsoft.com/office/drawing/2014/main" id="{67AA0450-8678-B84B-81D1-1AC80415BD67}"/>
                </a:ext>
              </a:extLst>
            </p:cNvPr>
            <p:cNvSpPr/>
            <p:nvPr/>
          </p:nvSpPr>
          <p:spPr>
            <a:xfrm rot="10800000">
              <a:off x="228600" y="2648479"/>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6" name="Rectangle 45">
              <a:extLst>
                <a:ext uri="{FF2B5EF4-FFF2-40B4-BE49-F238E27FC236}">
                  <a16:creationId xmlns:a16="http://schemas.microsoft.com/office/drawing/2014/main" id="{C704FA23-21A9-C847-9EF8-4EC62626999D}"/>
                </a:ext>
              </a:extLst>
            </p:cNvPr>
            <p:cNvSpPr/>
            <p:nvPr/>
          </p:nvSpPr>
          <p:spPr>
            <a:xfrm rot="10800000">
              <a:off x="228600" y="285802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7" name="Rectangle 46">
              <a:extLst>
                <a:ext uri="{FF2B5EF4-FFF2-40B4-BE49-F238E27FC236}">
                  <a16:creationId xmlns:a16="http://schemas.microsoft.com/office/drawing/2014/main" id="{2992DC29-FA87-C947-B07F-400BA02F4FAD}"/>
                </a:ext>
              </a:extLst>
            </p:cNvPr>
            <p:cNvSpPr/>
            <p:nvPr/>
          </p:nvSpPr>
          <p:spPr>
            <a:xfrm rot="10800000">
              <a:off x="228600" y="3067579"/>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8" name="Rectangle 47">
              <a:extLst>
                <a:ext uri="{FF2B5EF4-FFF2-40B4-BE49-F238E27FC236}">
                  <a16:creationId xmlns:a16="http://schemas.microsoft.com/office/drawing/2014/main" id="{09836F18-D7F3-984D-9CEC-51C8794E7B9B}"/>
                </a:ext>
              </a:extLst>
            </p:cNvPr>
            <p:cNvSpPr/>
            <p:nvPr/>
          </p:nvSpPr>
          <p:spPr>
            <a:xfrm rot="10800000">
              <a:off x="228600" y="328100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9" name="Rectangle 48">
              <a:extLst>
                <a:ext uri="{FF2B5EF4-FFF2-40B4-BE49-F238E27FC236}">
                  <a16:creationId xmlns:a16="http://schemas.microsoft.com/office/drawing/2014/main" id="{71D0E258-881E-A849-9C53-9FBB6B69C7EA}"/>
                </a:ext>
              </a:extLst>
            </p:cNvPr>
            <p:cNvSpPr/>
            <p:nvPr/>
          </p:nvSpPr>
          <p:spPr>
            <a:xfrm rot="10800000">
              <a:off x="228600" y="3496381"/>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0" name="Rectangle 49">
              <a:extLst>
                <a:ext uri="{FF2B5EF4-FFF2-40B4-BE49-F238E27FC236}">
                  <a16:creationId xmlns:a16="http://schemas.microsoft.com/office/drawing/2014/main" id="{9494A1DD-21C7-DE43-931B-3A85C046CBB0}"/>
                </a:ext>
              </a:extLst>
            </p:cNvPr>
            <p:cNvSpPr/>
            <p:nvPr/>
          </p:nvSpPr>
          <p:spPr>
            <a:xfrm>
              <a:off x="228600" y="2249247"/>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1" name="Rectangle 50">
              <a:extLst>
                <a:ext uri="{FF2B5EF4-FFF2-40B4-BE49-F238E27FC236}">
                  <a16:creationId xmlns:a16="http://schemas.microsoft.com/office/drawing/2014/main" id="{CDBDEDA7-2D83-4442-BD78-9C8C23FF238B}"/>
                </a:ext>
              </a:extLst>
            </p:cNvPr>
            <p:cNvSpPr/>
            <p:nvPr/>
          </p:nvSpPr>
          <p:spPr>
            <a:xfrm>
              <a:off x="228600" y="205521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2" name="Rectangle 51">
              <a:extLst>
                <a:ext uri="{FF2B5EF4-FFF2-40B4-BE49-F238E27FC236}">
                  <a16:creationId xmlns:a16="http://schemas.microsoft.com/office/drawing/2014/main" id="{D236C02B-D921-204D-8D72-D545F5B6936C}"/>
                </a:ext>
              </a:extLst>
            </p:cNvPr>
            <p:cNvSpPr/>
            <p:nvPr/>
          </p:nvSpPr>
          <p:spPr>
            <a:xfrm>
              <a:off x="228600" y="1865072"/>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3" name="Rectangle 52">
              <a:extLst>
                <a:ext uri="{FF2B5EF4-FFF2-40B4-BE49-F238E27FC236}">
                  <a16:creationId xmlns:a16="http://schemas.microsoft.com/office/drawing/2014/main" id="{452AA02D-8E8A-7D47-ACAE-6DB2CBF82A5C}"/>
                </a:ext>
              </a:extLst>
            </p:cNvPr>
            <p:cNvSpPr/>
            <p:nvPr/>
          </p:nvSpPr>
          <p:spPr>
            <a:xfrm>
              <a:off x="228600" y="1671044"/>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4" name="Rectangle 53">
              <a:extLst>
                <a:ext uri="{FF2B5EF4-FFF2-40B4-BE49-F238E27FC236}">
                  <a16:creationId xmlns:a16="http://schemas.microsoft.com/office/drawing/2014/main" id="{64B254D6-60AB-5C4D-ADF1-483CED7F62A4}"/>
                </a:ext>
              </a:extLst>
            </p:cNvPr>
            <p:cNvSpPr/>
            <p:nvPr/>
          </p:nvSpPr>
          <p:spPr>
            <a:xfrm>
              <a:off x="228600" y="1473135"/>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5" name="Rectangle 54">
              <a:extLst>
                <a:ext uri="{FF2B5EF4-FFF2-40B4-BE49-F238E27FC236}">
                  <a16:creationId xmlns:a16="http://schemas.microsoft.com/office/drawing/2014/main" id="{02A6C21D-FA75-124D-BEF7-D6EC59CE0796}"/>
                </a:ext>
              </a:extLst>
            </p:cNvPr>
            <p:cNvSpPr/>
            <p:nvPr/>
          </p:nvSpPr>
          <p:spPr>
            <a:xfrm>
              <a:off x="228600" y="1273287"/>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6" name="Rectangle 55">
              <a:extLst>
                <a:ext uri="{FF2B5EF4-FFF2-40B4-BE49-F238E27FC236}">
                  <a16:creationId xmlns:a16="http://schemas.microsoft.com/office/drawing/2014/main" id="{EFA08D72-8D15-0748-B63F-ECD2A57C16E0}"/>
                </a:ext>
              </a:extLst>
            </p:cNvPr>
            <p:cNvSpPr/>
            <p:nvPr/>
          </p:nvSpPr>
          <p:spPr>
            <a:xfrm rot="10800000">
              <a:off x="228600" y="396"/>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7" name="Rectangle 56">
              <a:extLst>
                <a:ext uri="{FF2B5EF4-FFF2-40B4-BE49-F238E27FC236}">
                  <a16:creationId xmlns:a16="http://schemas.microsoft.com/office/drawing/2014/main" id="{79DC2CAA-6944-9444-9216-E89D677BF4F4}"/>
                </a:ext>
              </a:extLst>
            </p:cNvPr>
            <p:cNvSpPr/>
            <p:nvPr/>
          </p:nvSpPr>
          <p:spPr>
            <a:xfrm rot="10800000">
              <a:off x="228600" y="210955"/>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8" name="Rectangle 57">
              <a:extLst>
                <a:ext uri="{FF2B5EF4-FFF2-40B4-BE49-F238E27FC236}">
                  <a16:creationId xmlns:a16="http://schemas.microsoft.com/office/drawing/2014/main" id="{1E0876FD-D45A-FC47-8ACB-6F158F9EE581}"/>
                </a:ext>
              </a:extLst>
            </p:cNvPr>
            <p:cNvSpPr/>
            <p:nvPr/>
          </p:nvSpPr>
          <p:spPr>
            <a:xfrm rot="10800000">
              <a:off x="228600" y="420505"/>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9" name="Rectangle 58">
              <a:extLst>
                <a:ext uri="{FF2B5EF4-FFF2-40B4-BE49-F238E27FC236}">
                  <a16:creationId xmlns:a16="http://schemas.microsoft.com/office/drawing/2014/main" id="{45F4C5A6-8A6E-F148-A84E-3C484795CBB0}"/>
                </a:ext>
              </a:extLst>
            </p:cNvPr>
            <p:cNvSpPr/>
            <p:nvPr/>
          </p:nvSpPr>
          <p:spPr>
            <a:xfrm rot="10800000">
              <a:off x="228600" y="630055"/>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0" name="Rectangle 59">
              <a:extLst>
                <a:ext uri="{FF2B5EF4-FFF2-40B4-BE49-F238E27FC236}">
                  <a16:creationId xmlns:a16="http://schemas.microsoft.com/office/drawing/2014/main" id="{A5214CCC-7C31-9543-8E5E-79DEBF1A5AA4}"/>
                </a:ext>
              </a:extLst>
            </p:cNvPr>
            <p:cNvSpPr/>
            <p:nvPr/>
          </p:nvSpPr>
          <p:spPr>
            <a:xfrm rot="10800000">
              <a:off x="228600" y="843486"/>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1" name="Rectangle 60">
              <a:extLst>
                <a:ext uri="{FF2B5EF4-FFF2-40B4-BE49-F238E27FC236}">
                  <a16:creationId xmlns:a16="http://schemas.microsoft.com/office/drawing/2014/main" id="{91E83C3F-AFE9-ED46-A823-0986B2649E9C}"/>
                </a:ext>
              </a:extLst>
            </p:cNvPr>
            <p:cNvSpPr/>
            <p:nvPr/>
          </p:nvSpPr>
          <p:spPr>
            <a:xfrm rot="10800000">
              <a:off x="228600" y="1058857"/>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2" name="Title 1">
            <a:extLst>
              <a:ext uri="{FF2B5EF4-FFF2-40B4-BE49-F238E27FC236}">
                <a16:creationId xmlns:a16="http://schemas.microsoft.com/office/drawing/2014/main" id="{0EBBD542-79BF-5144-A563-42BF3D453E0E}"/>
              </a:ext>
            </a:extLst>
          </p:cNvPr>
          <p:cNvSpPr>
            <a:spLocks noGrp="1"/>
          </p:cNvSpPr>
          <p:nvPr>
            <p:ph type="title" hasCustomPrompt="1"/>
          </p:nvPr>
        </p:nvSpPr>
        <p:spPr>
          <a:xfrm>
            <a:off x="1057956" y="3015207"/>
            <a:ext cx="7715250" cy="1325563"/>
          </a:xfrm>
        </p:spPr>
        <p:txBody>
          <a:bodyPr anchor="b"/>
          <a:lstStyle>
            <a:lvl1pPr>
              <a:defRPr sz="3000" b="0" i="0">
                <a:solidFill>
                  <a:schemeClr val="bg1"/>
                </a:solidFill>
                <a:latin typeface="DM Sans Medium" pitchFamily="2" charset="77"/>
              </a:defRPr>
            </a:lvl1pPr>
          </a:lstStyle>
          <a:p>
            <a:r>
              <a:rPr lang="en-US" dirty="0"/>
              <a:t>Click to edit Master title style (Option C)</a:t>
            </a:r>
          </a:p>
        </p:txBody>
      </p:sp>
      <p:pic>
        <p:nvPicPr>
          <p:cNvPr id="62" name="Picture 6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9608" y="3756225"/>
            <a:ext cx="355917" cy="483241"/>
          </a:xfrm>
          <a:prstGeom prst="rect">
            <a:avLst/>
          </a:prstGeom>
        </p:spPr>
      </p:pic>
    </p:spTree>
    <p:extLst>
      <p:ext uri="{BB962C8B-B14F-4D97-AF65-F5344CB8AC3E}">
        <p14:creationId xmlns:p14="http://schemas.microsoft.com/office/powerpoint/2010/main" val="61293825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Section Break Quote 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BD542-79BF-5144-A563-42BF3D453E0E}"/>
              </a:ext>
            </a:extLst>
          </p:cNvPr>
          <p:cNvSpPr>
            <a:spLocks noGrp="1"/>
          </p:cNvSpPr>
          <p:nvPr>
            <p:ph type="title"/>
          </p:nvPr>
        </p:nvSpPr>
        <p:spPr>
          <a:xfrm>
            <a:off x="2870747" y="1428750"/>
            <a:ext cx="3130003" cy="4238625"/>
          </a:xfrm>
        </p:spPr>
        <p:txBody>
          <a:bodyPr anchor="ctr"/>
          <a:lstStyle>
            <a:lvl1pPr>
              <a:defRPr sz="2250" b="0" i="0">
                <a:solidFill>
                  <a:schemeClr val="tx1"/>
                </a:solidFill>
                <a:latin typeface="DM Sans Medium" pitchFamily="2" charset="77"/>
              </a:defRPr>
            </a:lvl1pPr>
          </a:lstStyle>
          <a:p>
            <a:r>
              <a:rPr lang="en-US"/>
              <a:t>Click to edit Master title style</a:t>
            </a:r>
            <a:endParaRPr lang="en-US" dirty="0"/>
          </a:p>
        </p:txBody>
      </p:sp>
      <p:sp>
        <p:nvSpPr>
          <p:cNvPr id="58" name="L-Shape 57">
            <a:extLst>
              <a:ext uri="{FF2B5EF4-FFF2-40B4-BE49-F238E27FC236}">
                <a16:creationId xmlns:a16="http://schemas.microsoft.com/office/drawing/2014/main" id="{822F0A5E-64B0-7F4E-9BCA-CB63C0F6FD52}"/>
              </a:ext>
            </a:extLst>
          </p:cNvPr>
          <p:cNvSpPr/>
          <p:nvPr userDrawn="1"/>
        </p:nvSpPr>
        <p:spPr>
          <a:xfrm rot="13500000">
            <a:off x="360289" y="2785889"/>
            <a:ext cx="2080724" cy="1560543"/>
          </a:xfrm>
          <a:prstGeom prst="corner">
            <a:avLst>
              <a:gd name="adj1" fmla="val 20121"/>
              <a:gd name="adj2" fmla="val 2027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0" dirty="0">
              <a:solidFill>
                <a:schemeClr val="tx1"/>
              </a:solidFill>
            </a:endParaRPr>
          </a:p>
        </p:txBody>
      </p:sp>
      <p:sp>
        <p:nvSpPr>
          <p:cNvPr id="8" name="Slide Number Placeholder 7"/>
          <p:cNvSpPr>
            <a:spLocks noGrp="1"/>
          </p:cNvSpPr>
          <p:nvPr>
            <p:ph type="sldNum" sz="quarter" idx="12"/>
          </p:nvPr>
        </p:nvSpPr>
        <p:spPr>
          <a:xfrm>
            <a:off x="7145111" y="6349494"/>
            <a:ext cx="1808389" cy="365125"/>
          </a:xfrm>
        </p:spPr>
        <p:txBody>
          <a:bodyPr/>
          <a:lstStyle/>
          <a:p>
            <a:fld id="{F384092C-9B9C-9748-AC6A-F06C9D03AD52}" type="slidenum">
              <a:rPr lang="en-US" smtClean="0"/>
              <a:pPr/>
              <a:t>‹#›</a:t>
            </a:fld>
            <a:endParaRPr lang="en-US" dirty="0"/>
          </a:p>
        </p:txBody>
      </p:sp>
    </p:spTree>
    <p:extLst>
      <p:ext uri="{BB962C8B-B14F-4D97-AF65-F5344CB8AC3E}">
        <p14:creationId xmlns:p14="http://schemas.microsoft.com/office/powerpoint/2010/main" val="2797792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Section Break Quote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BD542-79BF-5144-A563-42BF3D453E0E}"/>
              </a:ext>
            </a:extLst>
          </p:cNvPr>
          <p:cNvSpPr>
            <a:spLocks noGrp="1"/>
          </p:cNvSpPr>
          <p:nvPr>
            <p:ph type="title"/>
          </p:nvPr>
        </p:nvSpPr>
        <p:spPr>
          <a:xfrm>
            <a:off x="2870747" y="1428750"/>
            <a:ext cx="3130003" cy="4238625"/>
          </a:xfrm>
        </p:spPr>
        <p:txBody>
          <a:bodyPr anchor="ctr"/>
          <a:lstStyle>
            <a:lvl1pPr>
              <a:defRPr sz="2250" b="0" i="0">
                <a:solidFill>
                  <a:schemeClr val="tx1"/>
                </a:solidFill>
                <a:latin typeface="DM Sans Medium" pitchFamily="2" charset="77"/>
              </a:defRPr>
            </a:lvl1pPr>
          </a:lstStyle>
          <a:p>
            <a:r>
              <a:rPr lang="en-US"/>
              <a:t>Click to edit Master title style</a:t>
            </a:r>
            <a:endParaRPr lang="en-US" dirty="0"/>
          </a:p>
        </p:txBody>
      </p:sp>
      <p:sp>
        <p:nvSpPr>
          <p:cNvPr id="4" name="L-Shape 3">
            <a:extLst>
              <a:ext uri="{FF2B5EF4-FFF2-40B4-BE49-F238E27FC236}">
                <a16:creationId xmlns:a16="http://schemas.microsoft.com/office/drawing/2014/main" id="{822F0A5E-64B0-7F4E-9BCA-CB63C0F6FD52}"/>
              </a:ext>
            </a:extLst>
          </p:cNvPr>
          <p:cNvSpPr/>
          <p:nvPr userDrawn="1"/>
        </p:nvSpPr>
        <p:spPr>
          <a:xfrm rot="13500000">
            <a:off x="360289" y="2785889"/>
            <a:ext cx="2080724" cy="1560543"/>
          </a:xfrm>
          <a:prstGeom prst="corner">
            <a:avLst>
              <a:gd name="adj1" fmla="val 20121"/>
              <a:gd name="adj2" fmla="val 20273"/>
            </a:avLst>
          </a:prstGeom>
          <a:solidFill>
            <a:srgbClr val="808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0" dirty="0">
              <a:solidFill>
                <a:schemeClr val="tx1"/>
              </a:solidFill>
            </a:endParaRPr>
          </a:p>
        </p:txBody>
      </p:sp>
      <p:sp>
        <p:nvSpPr>
          <p:cNvPr id="10" name="Slide Number Placeholder 7">
            <a:extLst>
              <a:ext uri="{FF2B5EF4-FFF2-40B4-BE49-F238E27FC236}">
                <a16:creationId xmlns:a16="http://schemas.microsoft.com/office/drawing/2014/main" id="{41C1A6ED-0579-9948-A51F-E143D35FD65E}"/>
              </a:ext>
            </a:extLst>
          </p:cNvPr>
          <p:cNvSpPr>
            <a:spLocks noGrp="1"/>
          </p:cNvSpPr>
          <p:nvPr>
            <p:ph type="sldNum" sz="quarter" idx="12"/>
          </p:nvPr>
        </p:nvSpPr>
        <p:spPr>
          <a:xfrm>
            <a:off x="7145111" y="6349494"/>
            <a:ext cx="1808389" cy="365125"/>
          </a:xfrm>
        </p:spPr>
        <p:txBody>
          <a:bodyPr/>
          <a:lstStyle/>
          <a:p>
            <a:fld id="{F384092C-9B9C-9748-AC6A-F06C9D03AD52}" type="slidenum">
              <a:rPr lang="en-US" smtClean="0"/>
              <a:pPr/>
              <a:t>‹#›</a:t>
            </a:fld>
            <a:endParaRPr lang="en-US" dirty="0"/>
          </a:p>
        </p:txBody>
      </p:sp>
    </p:spTree>
    <p:extLst>
      <p:ext uri="{BB962C8B-B14F-4D97-AF65-F5344CB8AC3E}">
        <p14:creationId xmlns:p14="http://schemas.microsoft.com/office/powerpoint/2010/main" val="20068118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Section Break Quote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BD542-79BF-5144-A563-42BF3D453E0E}"/>
              </a:ext>
            </a:extLst>
          </p:cNvPr>
          <p:cNvSpPr>
            <a:spLocks noGrp="1"/>
          </p:cNvSpPr>
          <p:nvPr>
            <p:ph type="title"/>
          </p:nvPr>
        </p:nvSpPr>
        <p:spPr>
          <a:xfrm>
            <a:off x="2870747" y="1428750"/>
            <a:ext cx="3130003" cy="4238625"/>
          </a:xfrm>
        </p:spPr>
        <p:txBody>
          <a:bodyPr anchor="ctr"/>
          <a:lstStyle>
            <a:lvl1pPr>
              <a:defRPr sz="2250" b="0" i="0">
                <a:solidFill>
                  <a:schemeClr val="tx1"/>
                </a:solidFill>
                <a:latin typeface="DM Sans Medium" pitchFamily="2" charset="77"/>
              </a:defRPr>
            </a:lvl1pPr>
          </a:lstStyle>
          <a:p>
            <a:r>
              <a:rPr lang="en-US"/>
              <a:t>Click to edit Master title style</a:t>
            </a:r>
            <a:endParaRPr lang="en-US" dirty="0"/>
          </a:p>
        </p:txBody>
      </p:sp>
      <p:sp>
        <p:nvSpPr>
          <p:cNvPr id="4" name="L-Shape 3">
            <a:extLst>
              <a:ext uri="{FF2B5EF4-FFF2-40B4-BE49-F238E27FC236}">
                <a16:creationId xmlns:a16="http://schemas.microsoft.com/office/drawing/2014/main" id="{822F0A5E-64B0-7F4E-9BCA-CB63C0F6FD52}"/>
              </a:ext>
            </a:extLst>
          </p:cNvPr>
          <p:cNvSpPr/>
          <p:nvPr userDrawn="1"/>
        </p:nvSpPr>
        <p:spPr>
          <a:xfrm rot="13500000">
            <a:off x="360289" y="2785889"/>
            <a:ext cx="2080724" cy="1560543"/>
          </a:xfrm>
          <a:prstGeom prst="corner">
            <a:avLst>
              <a:gd name="adj1" fmla="val 20121"/>
              <a:gd name="adj2" fmla="val 20273"/>
            </a:avLst>
          </a:prstGeom>
          <a:solidFill>
            <a:srgbClr val="BCBE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0" dirty="0">
              <a:solidFill>
                <a:schemeClr val="tx1"/>
              </a:solidFill>
            </a:endParaRPr>
          </a:p>
        </p:txBody>
      </p:sp>
      <p:sp>
        <p:nvSpPr>
          <p:cNvPr id="10" name="Slide Number Placeholder 7">
            <a:extLst>
              <a:ext uri="{FF2B5EF4-FFF2-40B4-BE49-F238E27FC236}">
                <a16:creationId xmlns:a16="http://schemas.microsoft.com/office/drawing/2014/main" id="{9567393D-1C3F-354F-B863-4763826157CF}"/>
              </a:ext>
            </a:extLst>
          </p:cNvPr>
          <p:cNvSpPr>
            <a:spLocks noGrp="1"/>
          </p:cNvSpPr>
          <p:nvPr>
            <p:ph type="sldNum" sz="quarter" idx="12"/>
          </p:nvPr>
        </p:nvSpPr>
        <p:spPr>
          <a:xfrm>
            <a:off x="7145111" y="6349494"/>
            <a:ext cx="1808389" cy="365125"/>
          </a:xfrm>
        </p:spPr>
        <p:txBody>
          <a:bodyPr/>
          <a:lstStyle/>
          <a:p>
            <a:fld id="{F384092C-9B9C-9748-AC6A-F06C9D03AD52}" type="slidenum">
              <a:rPr lang="en-US" smtClean="0"/>
              <a:pPr/>
              <a:t>‹#›</a:t>
            </a:fld>
            <a:endParaRPr lang="en-US" dirty="0"/>
          </a:p>
        </p:txBody>
      </p:sp>
    </p:spTree>
    <p:extLst>
      <p:ext uri="{BB962C8B-B14F-4D97-AF65-F5344CB8AC3E}">
        <p14:creationId xmlns:p14="http://schemas.microsoft.com/office/powerpoint/2010/main" val="14198913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5" name="Content Placeholder 4"/>
          <p:cNvSpPr>
            <a:spLocks noGrp="1"/>
          </p:cNvSpPr>
          <p:nvPr>
            <p:ph sz="quarter" idx="11"/>
          </p:nvPr>
        </p:nvSpPr>
        <p:spPr>
          <a:xfrm>
            <a:off x="2857500" y="2222500"/>
            <a:ext cx="5715000" cy="3607953"/>
          </a:xfrm>
        </p:spPr>
        <p:txBody>
          <a:bodyPr numCol="2" spcCol="347472">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1"/>
          <p:cNvSpPr>
            <a:spLocks noGrp="1"/>
          </p:cNvSpPr>
          <p:nvPr>
            <p:ph type="title"/>
          </p:nvPr>
        </p:nvSpPr>
        <p:spPr>
          <a:xfrm>
            <a:off x="571500" y="2222501"/>
            <a:ext cx="1861297" cy="3607953"/>
          </a:xfrm>
        </p:spPr>
        <p:txBody>
          <a:bodyPr lIns="0" tIns="0" rIns="0" bIns="0" anchor="b" anchorCtr="0">
            <a:noAutofit/>
          </a:bodyPr>
          <a:lstStyle/>
          <a:p>
            <a:r>
              <a:rPr lang="en-US"/>
              <a:t>Click to edit Master title style</a:t>
            </a:r>
            <a:endParaRPr lang="en-US" dirty="0"/>
          </a:p>
        </p:txBody>
      </p:sp>
      <p:sp>
        <p:nvSpPr>
          <p:cNvPr id="7"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a:defRPr/>
            </a:pPr>
            <a:fld id="{AB004A17-E9A9-4392-ACCD-76BE9B94E99A}" type="slidenum">
              <a:rPr lang="en-US" smtClean="0"/>
              <a:pPr>
                <a:defRPr/>
              </a:pPr>
              <a:t>‹#›</a:t>
            </a:fld>
            <a:endParaRPr lang="en-US" dirty="0"/>
          </a:p>
        </p:txBody>
      </p:sp>
      <p:sp>
        <p:nvSpPr>
          <p:cNvPr id="8"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293728346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Section Break Quote 4">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BD542-79BF-5144-A563-42BF3D453E0E}"/>
              </a:ext>
            </a:extLst>
          </p:cNvPr>
          <p:cNvSpPr>
            <a:spLocks noGrp="1"/>
          </p:cNvSpPr>
          <p:nvPr>
            <p:ph type="title"/>
          </p:nvPr>
        </p:nvSpPr>
        <p:spPr>
          <a:xfrm>
            <a:off x="2870747" y="1428750"/>
            <a:ext cx="3130003" cy="4238625"/>
          </a:xfrm>
        </p:spPr>
        <p:txBody>
          <a:bodyPr anchor="ctr"/>
          <a:lstStyle>
            <a:lvl1pPr>
              <a:defRPr sz="2250" b="0" i="0">
                <a:solidFill>
                  <a:schemeClr val="tx1"/>
                </a:solidFill>
                <a:latin typeface="DM Sans Medium" pitchFamily="2" charset="77"/>
              </a:defRPr>
            </a:lvl1pPr>
          </a:lstStyle>
          <a:p>
            <a:r>
              <a:rPr lang="en-US"/>
              <a:t>Click to edit Master title style</a:t>
            </a:r>
            <a:endParaRPr lang="en-US" dirty="0"/>
          </a:p>
        </p:txBody>
      </p:sp>
      <p:sp>
        <p:nvSpPr>
          <p:cNvPr id="4" name="L-Shape 3">
            <a:extLst>
              <a:ext uri="{FF2B5EF4-FFF2-40B4-BE49-F238E27FC236}">
                <a16:creationId xmlns:a16="http://schemas.microsoft.com/office/drawing/2014/main" id="{822F0A5E-64B0-7F4E-9BCA-CB63C0F6FD52}"/>
              </a:ext>
            </a:extLst>
          </p:cNvPr>
          <p:cNvSpPr/>
          <p:nvPr userDrawn="1"/>
        </p:nvSpPr>
        <p:spPr>
          <a:xfrm rot="13500000">
            <a:off x="360289" y="2785889"/>
            <a:ext cx="2080724" cy="1560543"/>
          </a:xfrm>
          <a:prstGeom prst="corner">
            <a:avLst>
              <a:gd name="adj1" fmla="val 20121"/>
              <a:gd name="adj2" fmla="val 20273"/>
            </a:avLst>
          </a:prstGeom>
          <a:solidFill>
            <a:srgbClr val="5BCB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0" dirty="0">
              <a:solidFill>
                <a:schemeClr val="tx1"/>
              </a:solidFill>
            </a:endParaRPr>
          </a:p>
        </p:txBody>
      </p:sp>
      <p:sp>
        <p:nvSpPr>
          <p:cNvPr id="10" name="Slide Number Placeholder 7">
            <a:extLst>
              <a:ext uri="{FF2B5EF4-FFF2-40B4-BE49-F238E27FC236}">
                <a16:creationId xmlns:a16="http://schemas.microsoft.com/office/drawing/2014/main" id="{7ECC448B-9D38-6D41-A019-FE25E5822B61}"/>
              </a:ext>
            </a:extLst>
          </p:cNvPr>
          <p:cNvSpPr>
            <a:spLocks noGrp="1"/>
          </p:cNvSpPr>
          <p:nvPr>
            <p:ph type="sldNum" sz="quarter" idx="12"/>
          </p:nvPr>
        </p:nvSpPr>
        <p:spPr>
          <a:xfrm>
            <a:off x="7145111" y="6349494"/>
            <a:ext cx="1808389" cy="365125"/>
          </a:xfrm>
        </p:spPr>
        <p:txBody>
          <a:bodyPr/>
          <a:lstStyle/>
          <a:p>
            <a:fld id="{F384092C-9B9C-9748-AC6A-F06C9D03AD52}" type="slidenum">
              <a:rPr lang="en-US" smtClean="0"/>
              <a:pPr/>
              <a:t>‹#›</a:t>
            </a:fld>
            <a:endParaRPr lang="en-US" dirty="0"/>
          </a:p>
        </p:txBody>
      </p:sp>
    </p:spTree>
    <p:extLst>
      <p:ext uri="{BB962C8B-B14F-4D97-AF65-F5344CB8AC3E}">
        <p14:creationId xmlns:p14="http://schemas.microsoft.com/office/powerpoint/2010/main" val="13311236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Section Break Quote 5">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BD542-79BF-5144-A563-42BF3D453E0E}"/>
              </a:ext>
            </a:extLst>
          </p:cNvPr>
          <p:cNvSpPr>
            <a:spLocks noGrp="1"/>
          </p:cNvSpPr>
          <p:nvPr>
            <p:ph type="title"/>
          </p:nvPr>
        </p:nvSpPr>
        <p:spPr>
          <a:xfrm>
            <a:off x="2870747" y="1428750"/>
            <a:ext cx="3130003" cy="4238625"/>
          </a:xfrm>
        </p:spPr>
        <p:txBody>
          <a:bodyPr anchor="ctr"/>
          <a:lstStyle>
            <a:lvl1pPr>
              <a:defRPr sz="2250" b="0" i="0">
                <a:solidFill>
                  <a:schemeClr val="tx1"/>
                </a:solidFill>
                <a:latin typeface="DM Sans Medium" pitchFamily="2" charset="77"/>
              </a:defRPr>
            </a:lvl1pPr>
          </a:lstStyle>
          <a:p>
            <a:r>
              <a:rPr lang="en-US"/>
              <a:t>Click to edit Master title style</a:t>
            </a:r>
            <a:endParaRPr lang="en-US" dirty="0"/>
          </a:p>
        </p:txBody>
      </p:sp>
      <p:sp>
        <p:nvSpPr>
          <p:cNvPr id="4" name="L-Shape 3">
            <a:extLst>
              <a:ext uri="{FF2B5EF4-FFF2-40B4-BE49-F238E27FC236}">
                <a16:creationId xmlns:a16="http://schemas.microsoft.com/office/drawing/2014/main" id="{822F0A5E-64B0-7F4E-9BCA-CB63C0F6FD52}"/>
              </a:ext>
            </a:extLst>
          </p:cNvPr>
          <p:cNvSpPr/>
          <p:nvPr userDrawn="1"/>
        </p:nvSpPr>
        <p:spPr>
          <a:xfrm rot="13500000">
            <a:off x="360289" y="2785889"/>
            <a:ext cx="2080724" cy="1560543"/>
          </a:xfrm>
          <a:prstGeom prst="corner">
            <a:avLst>
              <a:gd name="adj1" fmla="val 20121"/>
              <a:gd name="adj2" fmla="val 20273"/>
            </a:avLst>
          </a:prstGeom>
          <a:solidFill>
            <a:srgbClr val="0785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0" dirty="0">
              <a:solidFill>
                <a:schemeClr val="tx1"/>
              </a:solidFill>
            </a:endParaRPr>
          </a:p>
        </p:txBody>
      </p:sp>
      <p:sp>
        <p:nvSpPr>
          <p:cNvPr id="10" name="Slide Number Placeholder 7">
            <a:extLst>
              <a:ext uri="{FF2B5EF4-FFF2-40B4-BE49-F238E27FC236}">
                <a16:creationId xmlns:a16="http://schemas.microsoft.com/office/drawing/2014/main" id="{5A3FE428-8DC7-AF48-AF27-3EA59F6A606C}"/>
              </a:ext>
            </a:extLst>
          </p:cNvPr>
          <p:cNvSpPr>
            <a:spLocks noGrp="1"/>
          </p:cNvSpPr>
          <p:nvPr>
            <p:ph type="sldNum" sz="quarter" idx="12"/>
          </p:nvPr>
        </p:nvSpPr>
        <p:spPr>
          <a:xfrm>
            <a:off x="7145111" y="6349494"/>
            <a:ext cx="1808389" cy="365125"/>
          </a:xfrm>
        </p:spPr>
        <p:txBody>
          <a:bodyPr/>
          <a:lstStyle/>
          <a:p>
            <a:fld id="{F384092C-9B9C-9748-AC6A-F06C9D03AD52}" type="slidenum">
              <a:rPr lang="en-US" smtClean="0"/>
              <a:pPr/>
              <a:t>‹#›</a:t>
            </a:fld>
            <a:endParaRPr lang="en-US" dirty="0"/>
          </a:p>
        </p:txBody>
      </p:sp>
    </p:spTree>
    <p:extLst>
      <p:ext uri="{BB962C8B-B14F-4D97-AF65-F5344CB8AC3E}">
        <p14:creationId xmlns:p14="http://schemas.microsoft.com/office/powerpoint/2010/main" val="23179877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Content Breaker Photo 1">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08185" y="414084"/>
            <a:ext cx="7850168" cy="1515663"/>
          </a:xfrm>
        </p:spPr>
        <p:txBody>
          <a:bodyPr anchor="b"/>
          <a:lstStyle>
            <a:lvl1pPr>
              <a:defRPr sz="3750">
                <a:solidFill>
                  <a:srgbClr val="BCBEC0"/>
                </a:solidFill>
              </a:defRPr>
            </a:lvl1pPr>
          </a:lstStyle>
          <a:p>
            <a:r>
              <a:rPr lang="en-US"/>
              <a:t>Click to edit Master title style</a:t>
            </a:r>
            <a:endParaRPr lang="en-US" dirty="0"/>
          </a:p>
        </p:txBody>
      </p:sp>
      <p:sp>
        <p:nvSpPr>
          <p:cNvPr id="7" name="Text Placeholder 6"/>
          <p:cNvSpPr>
            <a:spLocks noGrp="1"/>
          </p:cNvSpPr>
          <p:nvPr>
            <p:ph type="body" sz="quarter" idx="13"/>
          </p:nvPr>
        </p:nvSpPr>
        <p:spPr>
          <a:xfrm>
            <a:off x="340335" y="2216089"/>
            <a:ext cx="7287948" cy="847962"/>
          </a:xfrm>
          <a:prstGeom prst="rect">
            <a:avLst/>
          </a:prstGeom>
        </p:spPr>
        <p:txBody>
          <a:bodyPr/>
          <a:lstStyle>
            <a:lvl1pPr marL="0" indent="0">
              <a:spcAft>
                <a:spcPts val="0"/>
              </a:spcAft>
              <a:buNone/>
              <a:defRPr sz="1000">
                <a:solidFill>
                  <a:srgbClr val="BCBEC0"/>
                </a:solidFill>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334481" y="2027177"/>
            <a:ext cx="8423873" cy="0"/>
          </a:xfrm>
          <a:prstGeom prst="line">
            <a:avLst/>
          </a:prstGeom>
          <a:ln w="6350">
            <a:solidFill>
              <a:srgbClr val="808285"/>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D23466FF-F37F-034D-8FCB-E7C6660E1537}"/>
              </a:ext>
            </a:extLst>
          </p:cNvPr>
          <p:cNvGrpSpPr/>
          <p:nvPr userDrawn="1"/>
        </p:nvGrpSpPr>
        <p:grpSpPr>
          <a:xfrm rot="10800000">
            <a:off x="402453" y="1208326"/>
            <a:ext cx="445331" cy="474474"/>
            <a:chOff x="7468680" y="4418987"/>
            <a:chExt cx="1811122" cy="1447234"/>
          </a:xfrm>
          <a:solidFill>
            <a:srgbClr val="30F298"/>
          </a:solidFill>
        </p:grpSpPr>
        <p:sp>
          <p:nvSpPr>
            <p:cNvPr id="13" name="Rectangle 12">
              <a:extLst>
                <a:ext uri="{FF2B5EF4-FFF2-40B4-BE49-F238E27FC236}">
                  <a16:creationId xmlns:a16="http://schemas.microsoft.com/office/drawing/2014/main" id="{5A7E1AF1-FCFA-034C-AF46-AEA601A54D57}"/>
                </a:ext>
              </a:extLst>
            </p:cNvPr>
            <p:cNvSpPr/>
            <p:nvPr/>
          </p:nvSpPr>
          <p:spPr>
            <a:xfrm>
              <a:off x="7894622" y="4772476"/>
              <a:ext cx="1385180"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 name="Rectangle 13">
              <a:extLst>
                <a:ext uri="{FF2B5EF4-FFF2-40B4-BE49-F238E27FC236}">
                  <a16:creationId xmlns:a16="http://schemas.microsoft.com/office/drawing/2014/main" id="{760200E9-F6A1-5942-AB7D-494B401496C7}"/>
                </a:ext>
              </a:extLst>
            </p:cNvPr>
            <p:cNvSpPr/>
            <p:nvPr/>
          </p:nvSpPr>
          <p:spPr>
            <a:xfrm rot="18900000">
              <a:off x="7468680" y="4418987"/>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 name="Rectangle 14">
              <a:extLst>
                <a:ext uri="{FF2B5EF4-FFF2-40B4-BE49-F238E27FC236}">
                  <a16:creationId xmlns:a16="http://schemas.microsoft.com/office/drawing/2014/main" id="{9EA67DE0-60AA-1149-BC61-97A870B71E6E}"/>
                </a:ext>
              </a:extLst>
            </p:cNvPr>
            <p:cNvSpPr/>
            <p:nvPr/>
          </p:nvSpPr>
          <p:spPr>
            <a:xfrm rot="2700000">
              <a:off x="7459541" y="5124832"/>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pic>
        <p:nvPicPr>
          <p:cNvPr id="18" name="Picture 1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3176558"/>
            <a:ext cx="9140133" cy="3681443"/>
          </a:xfrm>
          <a:prstGeom prst="rect">
            <a:avLst/>
          </a:prstGeom>
        </p:spPr>
      </p:pic>
      <p:pic>
        <p:nvPicPr>
          <p:cNvPr id="19" name="Picture 18">
            <a:extLst>
              <a:ext uri="{FF2B5EF4-FFF2-40B4-BE49-F238E27FC236}">
                <a16:creationId xmlns:a16="http://schemas.microsoft.com/office/drawing/2014/main" id="{7676ECD8-2A80-CA4D-9F22-B1DD9BA3A6C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64137" y="2176406"/>
            <a:ext cx="423929" cy="457200"/>
          </a:xfrm>
          <a:prstGeom prst="rect">
            <a:avLst/>
          </a:prstGeom>
        </p:spPr>
      </p:pic>
    </p:spTree>
    <p:extLst>
      <p:ext uri="{BB962C8B-B14F-4D97-AF65-F5344CB8AC3E}">
        <p14:creationId xmlns:p14="http://schemas.microsoft.com/office/powerpoint/2010/main" val="2489408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1_Content Breaker Photo 1">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08185" y="414084"/>
            <a:ext cx="7850168" cy="1515663"/>
          </a:xfrm>
        </p:spPr>
        <p:txBody>
          <a:bodyPr anchor="b"/>
          <a:lstStyle>
            <a:lvl1pPr>
              <a:defRPr sz="3750">
                <a:solidFill>
                  <a:srgbClr val="BCBEC0"/>
                </a:solidFill>
              </a:defRPr>
            </a:lvl1pPr>
          </a:lstStyle>
          <a:p>
            <a:r>
              <a:rPr lang="en-US"/>
              <a:t>Click to edit Master title style</a:t>
            </a:r>
            <a:endParaRPr lang="en-US" dirty="0"/>
          </a:p>
        </p:txBody>
      </p:sp>
      <p:sp>
        <p:nvSpPr>
          <p:cNvPr id="7" name="Text Placeholder 6"/>
          <p:cNvSpPr>
            <a:spLocks noGrp="1"/>
          </p:cNvSpPr>
          <p:nvPr>
            <p:ph type="body" sz="quarter" idx="13"/>
          </p:nvPr>
        </p:nvSpPr>
        <p:spPr>
          <a:xfrm>
            <a:off x="340335" y="2216089"/>
            <a:ext cx="7287948" cy="847962"/>
          </a:xfrm>
          <a:prstGeom prst="rect">
            <a:avLst/>
          </a:prstGeom>
        </p:spPr>
        <p:txBody>
          <a:bodyPr/>
          <a:lstStyle>
            <a:lvl1pPr marL="0" indent="0">
              <a:spcAft>
                <a:spcPts val="0"/>
              </a:spcAft>
              <a:buNone/>
              <a:defRPr sz="1000">
                <a:solidFill>
                  <a:srgbClr val="BCBEC0"/>
                </a:solidFill>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334481" y="2027177"/>
            <a:ext cx="8423873" cy="0"/>
          </a:xfrm>
          <a:prstGeom prst="line">
            <a:avLst/>
          </a:prstGeom>
          <a:ln w="6350">
            <a:solidFill>
              <a:srgbClr val="808285"/>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D23466FF-F37F-034D-8FCB-E7C6660E1537}"/>
              </a:ext>
            </a:extLst>
          </p:cNvPr>
          <p:cNvGrpSpPr/>
          <p:nvPr userDrawn="1"/>
        </p:nvGrpSpPr>
        <p:grpSpPr>
          <a:xfrm rot="10800000">
            <a:off x="402453" y="1208326"/>
            <a:ext cx="445331" cy="474474"/>
            <a:chOff x="7468680" y="4418987"/>
            <a:chExt cx="1811122" cy="1447234"/>
          </a:xfrm>
          <a:solidFill>
            <a:srgbClr val="30F298"/>
          </a:solidFill>
        </p:grpSpPr>
        <p:sp>
          <p:nvSpPr>
            <p:cNvPr id="13" name="Rectangle 12">
              <a:extLst>
                <a:ext uri="{FF2B5EF4-FFF2-40B4-BE49-F238E27FC236}">
                  <a16:creationId xmlns:a16="http://schemas.microsoft.com/office/drawing/2014/main" id="{5A7E1AF1-FCFA-034C-AF46-AEA601A54D57}"/>
                </a:ext>
              </a:extLst>
            </p:cNvPr>
            <p:cNvSpPr/>
            <p:nvPr/>
          </p:nvSpPr>
          <p:spPr>
            <a:xfrm>
              <a:off x="7894622" y="4772476"/>
              <a:ext cx="1385180"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 name="Rectangle 13">
              <a:extLst>
                <a:ext uri="{FF2B5EF4-FFF2-40B4-BE49-F238E27FC236}">
                  <a16:creationId xmlns:a16="http://schemas.microsoft.com/office/drawing/2014/main" id="{760200E9-F6A1-5942-AB7D-494B401496C7}"/>
                </a:ext>
              </a:extLst>
            </p:cNvPr>
            <p:cNvSpPr/>
            <p:nvPr/>
          </p:nvSpPr>
          <p:spPr>
            <a:xfrm rot="18900000">
              <a:off x="7468680" y="4418987"/>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 name="Rectangle 14">
              <a:extLst>
                <a:ext uri="{FF2B5EF4-FFF2-40B4-BE49-F238E27FC236}">
                  <a16:creationId xmlns:a16="http://schemas.microsoft.com/office/drawing/2014/main" id="{9EA67DE0-60AA-1149-BC61-97A870B71E6E}"/>
                </a:ext>
              </a:extLst>
            </p:cNvPr>
            <p:cNvSpPr/>
            <p:nvPr/>
          </p:nvSpPr>
          <p:spPr>
            <a:xfrm rot="2700000">
              <a:off x="7459541" y="5124832"/>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pic>
        <p:nvPicPr>
          <p:cNvPr id="19" name="Picture 18">
            <a:extLst>
              <a:ext uri="{FF2B5EF4-FFF2-40B4-BE49-F238E27FC236}">
                <a16:creationId xmlns:a16="http://schemas.microsoft.com/office/drawing/2014/main" id="{7676ECD8-2A80-CA4D-9F22-B1DD9BA3A6C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64137" y="2176406"/>
            <a:ext cx="423929" cy="457200"/>
          </a:xfrm>
          <a:prstGeom prst="rect">
            <a:avLst/>
          </a:prstGeom>
        </p:spPr>
      </p:pic>
      <p:sp>
        <p:nvSpPr>
          <p:cNvPr id="11" name="Picture Placeholder 2">
            <a:extLst>
              <a:ext uri="{FF2B5EF4-FFF2-40B4-BE49-F238E27FC236}">
                <a16:creationId xmlns:a16="http://schemas.microsoft.com/office/drawing/2014/main" id="{EBFB3507-3FE4-FB4C-BF18-D116E13D6918}"/>
              </a:ext>
            </a:extLst>
          </p:cNvPr>
          <p:cNvSpPr>
            <a:spLocks noGrp="1"/>
          </p:cNvSpPr>
          <p:nvPr>
            <p:ph type="pic" sz="quarter" idx="14" hasCustomPrompt="1"/>
          </p:nvPr>
        </p:nvSpPr>
        <p:spPr>
          <a:xfrm>
            <a:off x="0" y="3164577"/>
            <a:ext cx="9144000" cy="3693423"/>
          </a:xfrm>
          <a:prstGeom prst="rect">
            <a:avLst/>
          </a:prstGeom>
        </p:spPr>
        <p:txBody>
          <a:bodyPr>
            <a:normAutofit/>
          </a:bodyPr>
          <a:lstStyle>
            <a:lvl1pPr marL="0" indent="0">
              <a:buNone/>
              <a:defRPr sz="1500" baseline="0">
                <a:solidFill>
                  <a:schemeClr val="bg1"/>
                </a:solidFill>
              </a:defRPr>
            </a:lvl1pPr>
          </a:lstStyle>
          <a:p>
            <a:r>
              <a:rPr lang="en-US" dirty="0"/>
              <a:t> Insert/Drop Photo </a:t>
            </a:r>
            <a:r>
              <a:rPr lang="en-US" dirty="0" err="1"/>
              <a:t>Herew</a:t>
            </a:r>
            <a:endParaRPr lang="en-US" dirty="0"/>
          </a:p>
        </p:txBody>
      </p:sp>
    </p:spTree>
    <p:extLst>
      <p:ext uri="{BB962C8B-B14F-4D97-AF65-F5344CB8AC3E}">
        <p14:creationId xmlns:p14="http://schemas.microsoft.com/office/powerpoint/2010/main" val="3548867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Content Breaker Photo 5">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DE07059-9BD9-7148-9323-A64A0358259E}"/>
              </a:ext>
            </a:extLst>
          </p:cNvPr>
          <p:cNvSpPr/>
          <p:nvPr userDrawn="1"/>
        </p:nvSpPr>
        <p:spPr>
          <a:xfrm>
            <a:off x="0" y="5927990"/>
            <a:ext cx="9144000" cy="9300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891"/>
            <a:ext cx="9144000" cy="3679243"/>
          </a:xfrm>
          <a:prstGeom prst="rect">
            <a:avLst/>
          </a:prstGeom>
        </p:spPr>
      </p:pic>
      <p:sp>
        <p:nvSpPr>
          <p:cNvPr id="2" name="Title 1"/>
          <p:cNvSpPr>
            <a:spLocks noGrp="1"/>
          </p:cNvSpPr>
          <p:nvPr>
            <p:ph type="title"/>
          </p:nvPr>
        </p:nvSpPr>
        <p:spPr>
          <a:xfrm>
            <a:off x="955811" y="3697026"/>
            <a:ext cx="7052393" cy="1055503"/>
          </a:xfrm>
        </p:spPr>
        <p:txBody>
          <a:bodyPr anchor="b"/>
          <a:lstStyle>
            <a:lvl1pPr>
              <a:defRPr sz="3750" b="1" i="0">
                <a:solidFill>
                  <a:schemeClr val="tx1"/>
                </a:solidFill>
                <a:latin typeface="DM Sans" charset="0"/>
                <a:ea typeface="DM Sans" charset="0"/>
                <a:cs typeface="DM Sans" charset="0"/>
              </a:defRPr>
            </a:lvl1pPr>
          </a:lstStyle>
          <a:p>
            <a:r>
              <a:rPr lang="en-US"/>
              <a:t>Click to edit Master title style</a:t>
            </a:r>
            <a:endParaRPr lang="en-US" dirty="0"/>
          </a:p>
        </p:txBody>
      </p:sp>
      <p:sp>
        <p:nvSpPr>
          <p:cNvPr id="7" name="Text Placeholder 6"/>
          <p:cNvSpPr>
            <a:spLocks noGrp="1"/>
          </p:cNvSpPr>
          <p:nvPr>
            <p:ph type="body" sz="quarter" idx="13"/>
          </p:nvPr>
        </p:nvSpPr>
        <p:spPr>
          <a:xfrm>
            <a:off x="340335" y="5089160"/>
            <a:ext cx="7755915" cy="1094830"/>
          </a:xfrm>
          <a:prstGeom prst="rect">
            <a:avLst/>
          </a:prstGeom>
        </p:spPr>
        <p:txBody>
          <a:bodyPr/>
          <a:lstStyle>
            <a:lvl1pPr marL="0" indent="0">
              <a:spcAft>
                <a:spcPts val="0"/>
              </a:spcAft>
              <a:buNone/>
              <a:defRPr sz="1000">
                <a:solidFill>
                  <a:schemeClr val="tx1"/>
                </a:solidFill>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pic>
        <p:nvPicPr>
          <p:cNvPr id="8" name="Picture 7">
            <a:extLst>
              <a:ext uri="{FF2B5EF4-FFF2-40B4-BE49-F238E27FC236}">
                <a16:creationId xmlns:a16="http://schemas.microsoft.com/office/drawing/2014/main" id="{7676ECD8-2A80-CA4D-9F22-B1DD9BA3A6C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64137" y="4111093"/>
            <a:ext cx="423929" cy="457200"/>
          </a:xfrm>
          <a:prstGeom prst="rect">
            <a:avLst/>
          </a:prstGeom>
        </p:spPr>
      </p:pic>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334481" y="4857750"/>
            <a:ext cx="8423873" cy="0"/>
          </a:xfrm>
          <a:prstGeom prst="line">
            <a:avLst/>
          </a:prstGeom>
          <a:ln w="6350">
            <a:solidFill>
              <a:srgbClr val="808285"/>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D23466FF-F37F-034D-8FCB-E7C6660E1537}"/>
              </a:ext>
            </a:extLst>
          </p:cNvPr>
          <p:cNvGrpSpPr/>
          <p:nvPr userDrawn="1"/>
        </p:nvGrpSpPr>
        <p:grpSpPr>
          <a:xfrm rot="10800000">
            <a:off x="410736" y="4035725"/>
            <a:ext cx="445331" cy="474474"/>
            <a:chOff x="7468680" y="4418987"/>
            <a:chExt cx="1811122" cy="1447234"/>
          </a:xfrm>
          <a:solidFill>
            <a:srgbClr val="FFC628"/>
          </a:solidFill>
        </p:grpSpPr>
        <p:sp>
          <p:nvSpPr>
            <p:cNvPr id="13" name="Rectangle 12">
              <a:extLst>
                <a:ext uri="{FF2B5EF4-FFF2-40B4-BE49-F238E27FC236}">
                  <a16:creationId xmlns:a16="http://schemas.microsoft.com/office/drawing/2014/main" id="{5A7E1AF1-FCFA-034C-AF46-AEA601A54D57}"/>
                </a:ext>
              </a:extLst>
            </p:cNvPr>
            <p:cNvSpPr/>
            <p:nvPr/>
          </p:nvSpPr>
          <p:spPr>
            <a:xfrm>
              <a:off x="7894622" y="4772476"/>
              <a:ext cx="1385180"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 name="Rectangle 13">
              <a:extLst>
                <a:ext uri="{FF2B5EF4-FFF2-40B4-BE49-F238E27FC236}">
                  <a16:creationId xmlns:a16="http://schemas.microsoft.com/office/drawing/2014/main" id="{760200E9-F6A1-5942-AB7D-494B401496C7}"/>
                </a:ext>
              </a:extLst>
            </p:cNvPr>
            <p:cNvSpPr/>
            <p:nvPr/>
          </p:nvSpPr>
          <p:spPr>
            <a:xfrm rot="18900000">
              <a:off x="7468680" y="4418987"/>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 name="Rectangle 14">
              <a:extLst>
                <a:ext uri="{FF2B5EF4-FFF2-40B4-BE49-F238E27FC236}">
                  <a16:creationId xmlns:a16="http://schemas.microsoft.com/office/drawing/2014/main" id="{9EA67DE0-60AA-1149-BC61-97A870B71E6E}"/>
                </a:ext>
              </a:extLst>
            </p:cNvPr>
            <p:cNvSpPr/>
            <p:nvPr/>
          </p:nvSpPr>
          <p:spPr>
            <a:xfrm rot="2700000">
              <a:off x="7459541" y="5124832"/>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Tree>
    <p:extLst>
      <p:ext uri="{BB962C8B-B14F-4D97-AF65-F5344CB8AC3E}">
        <p14:creationId xmlns:p14="http://schemas.microsoft.com/office/powerpoint/2010/main" val="2043752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1_Content Breaker Photo 5">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F2F7244-DD7D-B94E-8EB8-A8F17FDB88C2}"/>
              </a:ext>
            </a:extLst>
          </p:cNvPr>
          <p:cNvSpPr/>
          <p:nvPr userDrawn="1"/>
        </p:nvSpPr>
        <p:spPr>
          <a:xfrm>
            <a:off x="0" y="5927990"/>
            <a:ext cx="9144000" cy="9300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955811" y="3697026"/>
            <a:ext cx="7052393" cy="1055503"/>
          </a:xfrm>
        </p:spPr>
        <p:txBody>
          <a:bodyPr anchor="b"/>
          <a:lstStyle>
            <a:lvl1pPr>
              <a:defRPr sz="3750" b="1" i="0">
                <a:solidFill>
                  <a:schemeClr val="tx1"/>
                </a:solidFill>
                <a:latin typeface="DM Sans" charset="0"/>
                <a:ea typeface="DM Sans" charset="0"/>
                <a:cs typeface="DM Sans" charset="0"/>
              </a:defRPr>
            </a:lvl1pPr>
          </a:lstStyle>
          <a:p>
            <a:r>
              <a:rPr lang="en-US"/>
              <a:t>Click to edit Master title style</a:t>
            </a:r>
            <a:endParaRPr lang="en-US" dirty="0"/>
          </a:p>
        </p:txBody>
      </p:sp>
      <p:sp>
        <p:nvSpPr>
          <p:cNvPr id="7" name="Text Placeholder 6"/>
          <p:cNvSpPr>
            <a:spLocks noGrp="1"/>
          </p:cNvSpPr>
          <p:nvPr>
            <p:ph type="body" sz="quarter" idx="13"/>
          </p:nvPr>
        </p:nvSpPr>
        <p:spPr>
          <a:xfrm>
            <a:off x="340335" y="5089160"/>
            <a:ext cx="7755915" cy="1094830"/>
          </a:xfrm>
          <a:prstGeom prst="rect">
            <a:avLst/>
          </a:prstGeom>
        </p:spPr>
        <p:txBody>
          <a:bodyPr/>
          <a:lstStyle>
            <a:lvl1pPr marL="0" indent="0">
              <a:spcAft>
                <a:spcPts val="0"/>
              </a:spcAft>
              <a:buNone/>
              <a:defRPr sz="1000">
                <a:solidFill>
                  <a:schemeClr val="tx1"/>
                </a:solidFill>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pic>
        <p:nvPicPr>
          <p:cNvPr id="8" name="Picture 7">
            <a:extLst>
              <a:ext uri="{FF2B5EF4-FFF2-40B4-BE49-F238E27FC236}">
                <a16:creationId xmlns:a16="http://schemas.microsoft.com/office/drawing/2014/main" id="{7676ECD8-2A80-CA4D-9F22-B1DD9BA3A6C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64137" y="4111093"/>
            <a:ext cx="423929" cy="457200"/>
          </a:xfrm>
          <a:prstGeom prst="rect">
            <a:avLst/>
          </a:prstGeom>
        </p:spPr>
      </p:pic>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334481" y="4857750"/>
            <a:ext cx="8423873" cy="0"/>
          </a:xfrm>
          <a:prstGeom prst="line">
            <a:avLst/>
          </a:prstGeom>
          <a:ln w="6350">
            <a:solidFill>
              <a:srgbClr val="808285"/>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D23466FF-F37F-034D-8FCB-E7C6660E1537}"/>
              </a:ext>
            </a:extLst>
          </p:cNvPr>
          <p:cNvGrpSpPr/>
          <p:nvPr userDrawn="1"/>
        </p:nvGrpSpPr>
        <p:grpSpPr>
          <a:xfrm rot="10800000">
            <a:off x="410736" y="4035725"/>
            <a:ext cx="445331" cy="474474"/>
            <a:chOff x="7468680" y="4418987"/>
            <a:chExt cx="1811122" cy="1447234"/>
          </a:xfrm>
          <a:solidFill>
            <a:srgbClr val="FFC628"/>
          </a:solidFill>
        </p:grpSpPr>
        <p:sp>
          <p:nvSpPr>
            <p:cNvPr id="13" name="Rectangle 12">
              <a:extLst>
                <a:ext uri="{FF2B5EF4-FFF2-40B4-BE49-F238E27FC236}">
                  <a16:creationId xmlns:a16="http://schemas.microsoft.com/office/drawing/2014/main" id="{5A7E1AF1-FCFA-034C-AF46-AEA601A54D57}"/>
                </a:ext>
              </a:extLst>
            </p:cNvPr>
            <p:cNvSpPr/>
            <p:nvPr/>
          </p:nvSpPr>
          <p:spPr>
            <a:xfrm>
              <a:off x="7894622" y="4772476"/>
              <a:ext cx="1385180"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 name="Rectangle 13">
              <a:extLst>
                <a:ext uri="{FF2B5EF4-FFF2-40B4-BE49-F238E27FC236}">
                  <a16:creationId xmlns:a16="http://schemas.microsoft.com/office/drawing/2014/main" id="{760200E9-F6A1-5942-AB7D-494B401496C7}"/>
                </a:ext>
              </a:extLst>
            </p:cNvPr>
            <p:cNvSpPr/>
            <p:nvPr/>
          </p:nvSpPr>
          <p:spPr>
            <a:xfrm rot="18900000">
              <a:off x="7468680" y="4418987"/>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 name="Rectangle 14">
              <a:extLst>
                <a:ext uri="{FF2B5EF4-FFF2-40B4-BE49-F238E27FC236}">
                  <a16:creationId xmlns:a16="http://schemas.microsoft.com/office/drawing/2014/main" id="{9EA67DE0-60AA-1149-BC61-97A870B71E6E}"/>
                </a:ext>
              </a:extLst>
            </p:cNvPr>
            <p:cNvSpPr/>
            <p:nvPr/>
          </p:nvSpPr>
          <p:spPr>
            <a:xfrm rot="2700000">
              <a:off x="7459541" y="5124832"/>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11" name="Picture Placeholder 2">
            <a:extLst>
              <a:ext uri="{FF2B5EF4-FFF2-40B4-BE49-F238E27FC236}">
                <a16:creationId xmlns:a16="http://schemas.microsoft.com/office/drawing/2014/main" id="{2F9A5330-B609-1E45-9545-CE29BF972E26}"/>
              </a:ext>
            </a:extLst>
          </p:cNvPr>
          <p:cNvSpPr>
            <a:spLocks noGrp="1"/>
          </p:cNvSpPr>
          <p:nvPr>
            <p:ph type="pic" sz="quarter" idx="14" hasCustomPrompt="1"/>
          </p:nvPr>
        </p:nvSpPr>
        <p:spPr>
          <a:xfrm>
            <a:off x="0" y="0"/>
            <a:ext cx="9144000" cy="3693423"/>
          </a:xfrm>
          <a:prstGeom prst="rect">
            <a:avLst/>
          </a:prstGeom>
        </p:spPr>
        <p:txBody>
          <a:bodyPr>
            <a:normAutofit/>
          </a:bodyPr>
          <a:lstStyle>
            <a:lvl1pPr marL="0" indent="0">
              <a:buNone/>
              <a:defRPr sz="1500" baseline="0"/>
            </a:lvl1pPr>
          </a:lstStyle>
          <a:p>
            <a:r>
              <a:rPr lang="en-US" dirty="0"/>
              <a:t> Insert/Drop Photo Here</a:t>
            </a:r>
          </a:p>
        </p:txBody>
      </p:sp>
    </p:spTree>
    <p:extLst>
      <p:ext uri="{BB962C8B-B14F-4D97-AF65-F5344CB8AC3E}">
        <p14:creationId xmlns:p14="http://schemas.microsoft.com/office/powerpoint/2010/main" val="3758711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Client Logos Slide">
    <p:bg>
      <p:bgRef idx="1001">
        <a:schemeClr val="bg1"/>
      </p:bgRef>
    </p:bg>
    <p:spTree>
      <p:nvGrpSpPr>
        <p:cNvPr id="1" name=""/>
        <p:cNvGrpSpPr/>
        <p:nvPr/>
      </p:nvGrpSpPr>
      <p:grpSpPr>
        <a:xfrm>
          <a:off x="0" y="0"/>
          <a:ext cx="0" cy="0"/>
          <a:chOff x="0" y="0"/>
          <a:chExt cx="0" cy="0"/>
        </a:xfrm>
      </p:grpSpPr>
      <p:sp>
        <p:nvSpPr>
          <p:cNvPr id="69" name="Picture Placeholder 68">
            <a:extLst>
              <a:ext uri="{FF2B5EF4-FFF2-40B4-BE49-F238E27FC236}">
                <a16:creationId xmlns:a16="http://schemas.microsoft.com/office/drawing/2014/main" id="{372CC783-3100-694A-B014-E1A0EA11B65A}"/>
              </a:ext>
            </a:extLst>
          </p:cNvPr>
          <p:cNvSpPr>
            <a:spLocks noGrp="1"/>
          </p:cNvSpPr>
          <p:nvPr>
            <p:ph type="pic" sz="quarter" idx="11" hasCustomPrompt="1"/>
          </p:nvPr>
        </p:nvSpPr>
        <p:spPr>
          <a:xfrm>
            <a:off x="334481" y="1206481"/>
            <a:ext cx="1362054" cy="4811448"/>
          </a:xfrm>
          <a:prstGeom prst="rect">
            <a:avLst/>
          </a:prstGeom>
        </p:spPr>
        <p:txBody>
          <a:bodyPr lIns="0" tIns="0" rIns="0" bIns="0">
            <a:noAutofit/>
          </a:bodyPr>
          <a:lstStyle>
            <a:lvl1pPr marL="0" indent="0" algn="r">
              <a:lnSpc>
                <a:spcPts val="4688"/>
              </a:lnSpc>
              <a:buFontTx/>
              <a:buNone/>
              <a:defRPr sz="1250" b="0" i="0">
                <a:latin typeface="DM Sans Medium" pitchFamily="2" charset="77"/>
              </a:defRPr>
            </a:lvl1pPr>
          </a:lstStyle>
          <a:p>
            <a:pPr algn="r"/>
            <a:r>
              <a:rPr lang="en-US" sz="1250" b="1" dirty="0">
                <a:latin typeface="DM Sans" pitchFamily="2" charset="77"/>
              </a:rPr>
              <a:t>Commercial </a:t>
            </a:r>
          </a:p>
          <a:p>
            <a:pPr algn="r"/>
            <a:r>
              <a:rPr lang="en-US" sz="1250" b="1" dirty="0">
                <a:latin typeface="DM Sans" pitchFamily="2" charset="77"/>
              </a:rPr>
              <a:t>Health</a:t>
            </a:r>
          </a:p>
          <a:p>
            <a:pPr algn="r"/>
            <a:r>
              <a:rPr lang="en-US" sz="1250" b="1" dirty="0">
                <a:latin typeface="DM Sans" pitchFamily="2" charset="77"/>
              </a:rPr>
              <a:t>Energy</a:t>
            </a:r>
          </a:p>
          <a:p>
            <a:pPr algn="r"/>
            <a:r>
              <a:rPr lang="en-US" sz="1250" b="1" dirty="0">
                <a:latin typeface="DM Sans" pitchFamily="2" charset="77"/>
              </a:rPr>
              <a:t>Federal</a:t>
            </a:r>
          </a:p>
          <a:p>
            <a:pPr algn="r"/>
            <a:r>
              <a:rPr lang="en-US" sz="1250" b="1" dirty="0">
                <a:latin typeface="DM Sans" pitchFamily="2" charset="77"/>
              </a:rPr>
              <a:t>State</a:t>
            </a:r>
          </a:p>
          <a:p>
            <a:pPr algn="r"/>
            <a:r>
              <a:rPr lang="en-US" sz="1250" b="1" dirty="0">
                <a:latin typeface="DM Sans" pitchFamily="2" charset="77"/>
              </a:rPr>
              <a:t>Local </a:t>
            </a:r>
          </a:p>
          <a:p>
            <a:pPr algn="r">
              <a:lnSpc>
                <a:spcPts val="7500"/>
              </a:lnSpc>
            </a:pPr>
            <a:endParaRPr lang="en-US" sz="1250" b="1" dirty="0">
              <a:latin typeface="DM Sans" pitchFamily="2" charset="77"/>
            </a:endParaRPr>
          </a:p>
        </p:txBody>
      </p:sp>
      <p:cxnSp>
        <p:nvCxnSpPr>
          <p:cNvPr id="54" name="Straight Connector 53">
            <a:extLst>
              <a:ext uri="{FF2B5EF4-FFF2-40B4-BE49-F238E27FC236}">
                <a16:creationId xmlns:a16="http://schemas.microsoft.com/office/drawing/2014/main" id="{8752C573-0C30-824A-9998-990960154B3C}"/>
              </a:ext>
            </a:extLst>
          </p:cNvPr>
          <p:cNvCxnSpPr>
            <a:cxnSpLocks/>
          </p:cNvCxnSpPr>
          <p:nvPr userDrawn="1"/>
        </p:nvCxnSpPr>
        <p:spPr>
          <a:xfrm>
            <a:off x="334481" y="857250"/>
            <a:ext cx="842387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60" name="Text Placeholder 3">
            <a:extLst>
              <a:ext uri="{FF2B5EF4-FFF2-40B4-BE49-F238E27FC236}">
                <a16:creationId xmlns:a16="http://schemas.microsoft.com/office/drawing/2014/main" id="{688641DD-D13C-664B-A344-422ABA83E547}"/>
              </a:ext>
            </a:extLst>
          </p:cNvPr>
          <p:cNvSpPr>
            <a:spLocks noGrp="1"/>
          </p:cNvSpPr>
          <p:nvPr>
            <p:ph type="body" sz="quarter" idx="10" hasCustomPrompt="1"/>
          </p:nvPr>
        </p:nvSpPr>
        <p:spPr>
          <a:xfrm>
            <a:off x="333375" y="95250"/>
            <a:ext cx="8143875" cy="762000"/>
          </a:xfrm>
          <a:prstGeom prst="rect">
            <a:avLst/>
          </a:prstGeom>
        </p:spPr>
        <p:txBody>
          <a:bodyPr anchor="ctr">
            <a:noAutofit/>
          </a:bodyPr>
          <a:lstStyle>
            <a:lvl1pPr marL="0" indent="0">
              <a:buFontTx/>
              <a:buNone/>
              <a:defRPr sz="1750" b="1" i="0">
                <a:solidFill>
                  <a:schemeClr val="tx1"/>
                </a:solidFill>
                <a:latin typeface="DM Sans" pitchFamily="2" charset="77"/>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Client logos slide</a:t>
            </a:r>
          </a:p>
        </p:txBody>
      </p:sp>
      <p:sp>
        <p:nvSpPr>
          <p:cNvPr id="72" name="Picture Placeholder 70">
            <a:extLst>
              <a:ext uri="{FF2B5EF4-FFF2-40B4-BE49-F238E27FC236}">
                <a16:creationId xmlns:a16="http://schemas.microsoft.com/office/drawing/2014/main" id="{1F818434-D777-D140-BA5F-B594C44571BF}"/>
              </a:ext>
            </a:extLst>
          </p:cNvPr>
          <p:cNvSpPr>
            <a:spLocks noGrp="1"/>
          </p:cNvSpPr>
          <p:nvPr>
            <p:ph type="pic" sz="quarter" idx="12" hasCustomPrompt="1"/>
          </p:nvPr>
        </p:nvSpPr>
        <p:spPr>
          <a:xfrm>
            <a:off x="1924113" y="1397000"/>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73" name="Picture Placeholder 70">
            <a:extLst>
              <a:ext uri="{FF2B5EF4-FFF2-40B4-BE49-F238E27FC236}">
                <a16:creationId xmlns:a16="http://schemas.microsoft.com/office/drawing/2014/main" id="{2E4DDDBB-F332-9443-9483-E66D1B06C082}"/>
              </a:ext>
            </a:extLst>
          </p:cNvPr>
          <p:cNvSpPr>
            <a:spLocks noGrp="1"/>
          </p:cNvSpPr>
          <p:nvPr>
            <p:ph type="pic" sz="quarter" idx="13" hasCustomPrompt="1"/>
          </p:nvPr>
        </p:nvSpPr>
        <p:spPr>
          <a:xfrm>
            <a:off x="2671596" y="1397000"/>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74" name="Picture Placeholder 70">
            <a:extLst>
              <a:ext uri="{FF2B5EF4-FFF2-40B4-BE49-F238E27FC236}">
                <a16:creationId xmlns:a16="http://schemas.microsoft.com/office/drawing/2014/main" id="{E4AAFC82-D270-7444-8833-DF3612B435EB}"/>
              </a:ext>
            </a:extLst>
          </p:cNvPr>
          <p:cNvSpPr>
            <a:spLocks noGrp="1"/>
          </p:cNvSpPr>
          <p:nvPr>
            <p:ph type="pic" sz="quarter" idx="14" hasCustomPrompt="1"/>
          </p:nvPr>
        </p:nvSpPr>
        <p:spPr>
          <a:xfrm>
            <a:off x="3419080" y="1397000"/>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75" name="Picture Placeholder 70">
            <a:extLst>
              <a:ext uri="{FF2B5EF4-FFF2-40B4-BE49-F238E27FC236}">
                <a16:creationId xmlns:a16="http://schemas.microsoft.com/office/drawing/2014/main" id="{470AA788-C061-0C4E-BE96-4E5D97CE45CA}"/>
              </a:ext>
            </a:extLst>
          </p:cNvPr>
          <p:cNvSpPr>
            <a:spLocks noGrp="1"/>
          </p:cNvSpPr>
          <p:nvPr>
            <p:ph type="pic" sz="quarter" idx="15" hasCustomPrompt="1"/>
          </p:nvPr>
        </p:nvSpPr>
        <p:spPr>
          <a:xfrm>
            <a:off x="4166564" y="1397000"/>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76" name="Picture Placeholder 70">
            <a:extLst>
              <a:ext uri="{FF2B5EF4-FFF2-40B4-BE49-F238E27FC236}">
                <a16:creationId xmlns:a16="http://schemas.microsoft.com/office/drawing/2014/main" id="{7796AD84-2278-1F42-9828-C1B9D634B008}"/>
              </a:ext>
            </a:extLst>
          </p:cNvPr>
          <p:cNvSpPr>
            <a:spLocks noGrp="1"/>
          </p:cNvSpPr>
          <p:nvPr>
            <p:ph type="pic" sz="quarter" idx="16" hasCustomPrompt="1"/>
          </p:nvPr>
        </p:nvSpPr>
        <p:spPr>
          <a:xfrm>
            <a:off x="4914048" y="1397000"/>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77" name="Picture Placeholder 70">
            <a:extLst>
              <a:ext uri="{FF2B5EF4-FFF2-40B4-BE49-F238E27FC236}">
                <a16:creationId xmlns:a16="http://schemas.microsoft.com/office/drawing/2014/main" id="{0F88ED61-0108-CC41-A1C7-C5BBEC466309}"/>
              </a:ext>
            </a:extLst>
          </p:cNvPr>
          <p:cNvSpPr>
            <a:spLocks noGrp="1"/>
          </p:cNvSpPr>
          <p:nvPr>
            <p:ph type="pic" sz="quarter" idx="17" hasCustomPrompt="1"/>
          </p:nvPr>
        </p:nvSpPr>
        <p:spPr>
          <a:xfrm>
            <a:off x="5661531" y="1397000"/>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78" name="Picture Placeholder 70">
            <a:extLst>
              <a:ext uri="{FF2B5EF4-FFF2-40B4-BE49-F238E27FC236}">
                <a16:creationId xmlns:a16="http://schemas.microsoft.com/office/drawing/2014/main" id="{95501902-CE3E-0C4F-9C8C-F8B3201222AB}"/>
              </a:ext>
            </a:extLst>
          </p:cNvPr>
          <p:cNvSpPr>
            <a:spLocks noGrp="1"/>
          </p:cNvSpPr>
          <p:nvPr>
            <p:ph type="pic" sz="quarter" idx="18" hasCustomPrompt="1"/>
          </p:nvPr>
        </p:nvSpPr>
        <p:spPr>
          <a:xfrm>
            <a:off x="6409015" y="1397000"/>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79" name="Picture Placeholder 70">
            <a:extLst>
              <a:ext uri="{FF2B5EF4-FFF2-40B4-BE49-F238E27FC236}">
                <a16:creationId xmlns:a16="http://schemas.microsoft.com/office/drawing/2014/main" id="{F65CF924-B3A3-FD4A-B528-72E17B41192C}"/>
              </a:ext>
            </a:extLst>
          </p:cNvPr>
          <p:cNvSpPr>
            <a:spLocks noGrp="1"/>
          </p:cNvSpPr>
          <p:nvPr>
            <p:ph type="pic" sz="quarter" idx="19" hasCustomPrompt="1"/>
          </p:nvPr>
        </p:nvSpPr>
        <p:spPr>
          <a:xfrm>
            <a:off x="7156499" y="1397000"/>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80" name="Picture Placeholder 70">
            <a:extLst>
              <a:ext uri="{FF2B5EF4-FFF2-40B4-BE49-F238E27FC236}">
                <a16:creationId xmlns:a16="http://schemas.microsoft.com/office/drawing/2014/main" id="{7D0498FF-00BD-204A-B7CE-46E65F4174C0}"/>
              </a:ext>
            </a:extLst>
          </p:cNvPr>
          <p:cNvSpPr>
            <a:spLocks noGrp="1"/>
          </p:cNvSpPr>
          <p:nvPr>
            <p:ph type="pic" sz="quarter" idx="20" hasCustomPrompt="1"/>
          </p:nvPr>
        </p:nvSpPr>
        <p:spPr>
          <a:xfrm>
            <a:off x="7903983" y="1397000"/>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81" name="Picture Placeholder 70">
            <a:extLst>
              <a:ext uri="{FF2B5EF4-FFF2-40B4-BE49-F238E27FC236}">
                <a16:creationId xmlns:a16="http://schemas.microsoft.com/office/drawing/2014/main" id="{C2825AA4-637F-1042-A662-66C1D9CEAE3B}"/>
              </a:ext>
            </a:extLst>
          </p:cNvPr>
          <p:cNvSpPr>
            <a:spLocks noGrp="1"/>
          </p:cNvSpPr>
          <p:nvPr>
            <p:ph type="pic" sz="quarter" idx="21" hasCustomPrompt="1"/>
          </p:nvPr>
        </p:nvSpPr>
        <p:spPr>
          <a:xfrm>
            <a:off x="1924113" y="2231764"/>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82" name="Picture Placeholder 70">
            <a:extLst>
              <a:ext uri="{FF2B5EF4-FFF2-40B4-BE49-F238E27FC236}">
                <a16:creationId xmlns:a16="http://schemas.microsoft.com/office/drawing/2014/main" id="{D107AF33-0BAD-B548-8FC6-5A0DE7D9C35F}"/>
              </a:ext>
            </a:extLst>
          </p:cNvPr>
          <p:cNvSpPr>
            <a:spLocks noGrp="1"/>
          </p:cNvSpPr>
          <p:nvPr>
            <p:ph type="pic" sz="quarter" idx="22" hasCustomPrompt="1"/>
          </p:nvPr>
        </p:nvSpPr>
        <p:spPr>
          <a:xfrm>
            <a:off x="2671596" y="2231764"/>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83" name="Picture Placeholder 70">
            <a:extLst>
              <a:ext uri="{FF2B5EF4-FFF2-40B4-BE49-F238E27FC236}">
                <a16:creationId xmlns:a16="http://schemas.microsoft.com/office/drawing/2014/main" id="{14EECD08-82B9-AF40-91EE-08AC8C126B69}"/>
              </a:ext>
            </a:extLst>
          </p:cNvPr>
          <p:cNvSpPr>
            <a:spLocks noGrp="1"/>
          </p:cNvSpPr>
          <p:nvPr>
            <p:ph type="pic" sz="quarter" idx="23" hasCustomPrompt="1"/>
          </p:nvPr>
        </p:nvSpPr>
        <p:spPr>
          <a:xfrm>
            <a:off x="3419080" y="2231764"/>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84" name="Picture Placeholder 70">
            <a:extLst>
              <a:ext uri="{FF2B5EF4-FFF2-40B4-BE49-F238E27FC236}">
                <a16:creationId xmlns:a16="http://schemas.microsoft.com/office/drawing/2014/main" id="{246CC9A5-2F46-F546-971A-12B3F503698B}"/>
              </a:ext>
            </a:extLst>
          </p:cNvPr>
          <p:cNvSpPr>
            <a:spLocks noGrp="1"/>
          </p:cNvSpPr>
          <p:nvPr>
            <p:ph type="pic" sz="quarter" idx="24" hasCustomPrompt="1"/>
          </p:nvPr>
        </p:nvSpPr>
        <p:spPr>
          <a:xfrm>
            <a:off x="4166564" y="2231764"/>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85" name="Picture Placeholder 70">
            <a:extLst>
              <a:ext uri="{FF2B5EF4-FFF2-40B4-BE49-F238E27FC236}">
                <a16:creationId xmlns:a16="http://schemas.microsoft.com/office/drawing/2014/main" id="{AD2C24AA-66DD-AB43-B99C-39EB63BB91B4}"/>
              </a:ext>
            </a:extLst>
          </p:cNvPr>
          <p:cNvSpPr>
            <a:spLocks noGrp="1"/>
          </p:cNvSpPr>
          <p:nvPr>
            <p:ph type="pic" sz="quarter" idx="25" hasCustomPrompt="1"/>
          </p:nvPr>
        </p:nvSpPr>
        <p:spPr>
          <a:xfrm>
            <a:off x="4914048" y="2231764"/>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86" name="Picture Placeholder 70">
            <a:extLst>
              <a:ext uri="{FF2B5EF4-FFF2-40B4-BE49-F238E27FC236}">
                <a16:creationId xmlns:a16="http://schemas.microsoft.com/office/drawing/2014/main" id="{AFB61462-DBEE-A145-8DBF-AEF77AAA027D}"/>
              </a:ext>
            </a:extLst>
          </p:cNvPr>
          <p:cNvSpPr>
            <a:spLocks noGrp="1"/>
          </p:cNvSpPr>
          <p:nvPr>
            <p:ph type="pic" sz="quarter" idx="26" hasCustomPrompt="1"/>
          </p:nvPr>
        </p:nvSpPr>
        <p:spPr>
          <a:xfrm>
            <a:off x="5661531" y="2231764"/>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87" name="Picture Placeholder 70">
            <a:extLst>
              <a:ext uri="{FF2B5EF4-FFF2-40B4-BE49-F238E27FC236}">
                <a16:creationId xmlns:a16="http://schemas.microsoft.com/office/drawing/2014/main" id="{7CFD8F91-02EA-894D-ADF7-EC970A56CC29}"/>
              </a:ext>
            </a:extLst>
          </p:cNvPr>
          <p:cNvSpPr>
            <a:spLocks noGrp="1"/>
          </p:cNvSpPr>
          <p:nvPr>
            <p:ph type="pic" sz="quarter" idx="27" hasCustomPrompt="1"/>
          </p:nvPr>
        </p:nvSpPr>
        <p:spPr>
          <a:xfrm>
            <a:off x="6409015" y="2231764"/>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88" name="Picture Placeholder 70">
            <a:extLst>
              <a:ext uri="{FF2B5EF4-FFF2-40B4-BE49-F238E27FC236}">
                <a16:creationId xmlns:a16="http://schemas.microsoft.com/office/drawing/2014/main" id="{1F5C623C-2D8B-CB4F-AC17-9701BAB6EE05}"/>
              </a:ext>
            </a:extLst>
          </p:cNvPr>
          <p:cNvSpPr>
            <a:spLocks noGrp="1"/>
          </p:cNvSpPr>
          <p:nvPr>
            <p:ph type="pic" sz="quarter" idx="28" hasCustomPrompt="1"/>
          </p:nvPr>
        </p:nvSpPr>
        <p:spPr>
          <a:xfrm>
            <a:off x="7156499" y="2231764"/>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89" name="Picture Placeholder 70">
            <a:extLst>
              <a:ext uri="{FF2B5EF4-FFF2-40B4-BE49-F238E27FC236}">
                <a16:creationId xmlns:a16="http://schemas.microsoft.com/office/drawing/2014/main" id="{65C6FF68-EB30-314E-915F-127896E794F0}"/>
              </a:ext>
            </a:extLst>
          </p:cNvPr>
          <p:cNvSpPr>
            <a:spLocks noGrp="1"/>
          </p:cNvSpPr>
          <p:nvPr>
            <p:ph type="pic" sz="quarter" idx="29" hasCustomPrompt="1"/>
          </p:nvPr>
        </p:nvSpPr>
        <p:spPr>
          <a:xfrm>
            <a:off x="7903983" y="2231764"/>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90" name="Picture Placeholder 70">
            <a:extLst>
              <a:ext uri="{FF2B5EF4-FFF2-40B4-BE49-F238E27FC236}">
                <a16:creationId xmlns:a16="http://schemas.microsoft.com/office/drawing/2014/main" id="{2C796FAB-CE12-F745-B647-0EB767989577}"/>
              </a:ext>
            </a:extLst>
          </p:cNvPr>
          <p:cNvSpPr>
            <a:spLocks noGrp="1"/>
          </p:cNvSpPr>
          <p:nvPr>
            <p:ph type="pic" sz="quarter" idx="30" hasCustomPrompt="1"/>
          </p:nvPr>
        </p:nvSpPr>
        <p:spPr>
          <a:xfrm>
            <a:off x="1924113" y="3066528"/>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91" name="Picture Placeholder 70">
            <a:extLst>
              <a:ext uri="{FF2B5EF4-FFF2-40B4-BE49-F238E27FC236}">
                <a16:creationId xmlns:a16="http://schemas.microsoft.com/office/drawing/2014/main" id="{11616096-BEE1-EE4A-B77E-67318C0F8ED0}"/>
              </a:ext>
            </a:extLst>
          </p:cNvPr>
          <p:cNvSpPr>
            <a:spLocks noGrp="1"/>
          </p:cNvSpPr>
          <p:nvPr>
            <p:ph type="pic" sz="quarter" idx="31" hasCustomPrompt="1"/>
          </p:nvPr>
        </p:nvSpPr>
        <p:spPr>
          <a:xfrm>
            <a:off x="2671596" y="3066528"/>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92" name="Picture Placeholder 70">
            <a:extLst>
              <a:ext uri="{FF2B5EF4-FFF2-40B4-BE49-F238E27FC236}">
                <a16:creationId xmlns:a16="http://schemas.microsoft.com/office/drawing/2014/main" id="{8289247E-C815-CD4C-BD52-73B52B6D1EE7}"/>
              </a:ext>
            </a:extLst>
          </p:cNvPr>
          <p:cNvSpPr>
            <a:spLocks noGrp="1"/>
          </p:cNvSpPr>
          <p:nvPr>
            <p:ph type="pic" sz="quarter" idx="32" hasCustomPrompt="1"/>
          </p:nvPr>
        </p:nvSpPr>
        <p:spPr>
          <a:xfrm>
            <a:off x="3419080" y="3066528"/>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93" name="Picture Placeholder 70">
            <a:extLst>
              <a:ext uri="{FF2B5EF4-FFF2-40B4-BE49-F238E27FC236}">
                <a16:creationId xmlns:a16="http://schemas.microsoft.com/office/drawing/2014/main" id="{3660726F-BBA1-D246-B0F2-6635BD90CD0D}"/>
              </a:ext>
            </a:extLst>
          </p:cNvPr>
          <p:cNvSpPr>
            <a:spLocks noGrp="1"/>
          </p:cNvSpPr>
          <p:nvPr>
            <p:ph type="pic" sz="quarter" idx="33" hasCustomPrompt="1"/>
          </p:nvPr>
        </p:nvSpPr>
        <p:spPr>
          <a:xfrm>
            <a:off x="4166564" y="3066528"/>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94" name="Picture Placeholder 70">
            <a:extLst>
              <a:ext uri="{FF2B5EF4-FFF2-40B4-BE49-F238E27FC236}">
                <a16:creationId xmlns:a16="http://schemas.microsoft.com/office/drawing/2014/main" id="{D083098C-4B65-954E-88F7-BDEB590479B1}"/>
              </a:ext>
            </a:extLst>
          </p:cNvPr>
          <p:cNvSpPr>
            <a:spLocks noGrp="1"/>
          </p:cNvSpPr>
          <p:nvPr>
            <p:ph type="pic" sz="quarter" idx="34" hasCustomPrompt="1"/>
          </p:nvPr>
        </p:nvSpPr>
        <p:spPr>
          <a:xfrm>
            <a:off x="4914048" y="3066528"/>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95" name="Picture Placeholder 70">
            <a:extLst>
              <a:ext uri="{FF2B5EF4-FFF2-40B4-BE49-F238E27FC236}">
                <a16:creationId xmlns:a16="http://schemas.microsoft.com/office/drawing/2014/main" id="{366A2C8E-0207-7D49-8DE7-0FF124BD302F}"/>
              </a:ext>
            </a:extLst>
          </p:cNvPr>
          <p:cNvSpPr>
            <a:spLocks noGrp="1"/>
          </p:cNvSpPr>
          <p:nvPr>
            <p:ph type="pic" sz="quarter" idx="35" hasCustomPrompt="1"/>
          </p:nvPr>
        </p:nvSpPr>
        <p:spPr>
          <a:xfrm>
            <a:off x="5661531" y="3066528"/>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96" name="Picture Placeholder 70">
            <a:extLst>
              <a:ext uri="{FF2B5EF4-FFF2-40B4-BE49-F238E27FC236}">
                <a16:creationId xmlns:a16="http://schemas.microsoft.com/office/drawing/2014/main" id="{03B70FC4-75A9-F34B-B8FB-1F47E54B4DC8}"/>
              </a:ext>
            </a:extLst>
          </p:cNvPr>
          <p:cNvSpPr>
            <a:spLocks noGrp="1"/>
          </p:cNvSpPr>
          <p:nvPr>
            <p:ph type="pic" sz="quarter" idx="36" hasCustomPrompt="1"/>
          </p:nvPr>
        </p:nvSpPr>
        <p:spPr>
          <a:xfrm>
            <a:off x="6409015" y="3066528"/>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97" name="Picture Placeholder 70">
            <a:extLst>
              <a:ext uri="{FF2B5EF4-FFF2-40B4-BE49-F238E27FC236}">
                <a16:creationId xmlns:a16="http://schemas.microsoft.com/office/drawing/2014/main" id="{4D1F2191-A068-D644-A42A-D868C1714A7C}"/>
              </a:ext>
            </a:extLst>
          </p:cNvPr>
          <p:cNvSpPr>
            <a:spLocks noGrp="1"/>
          </p:cNvSpPr>
          <p:nvPr>
            <p:ph type="pic" sz="quarter" idx="37" hasCustomPrompt="1"/>
          </p:nvPr>
        </p:nvSpPr>
        <p:spPr>
          <a:xfrm>
            <a:off x="7156499" y="3066528"/>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98" name="Picture Placeholder 70">
            <a:extLst>
              <a:ext uri="{FF2B5EF4-FFF2-40B4-BE49-F238E27FC236}">
                <a16:creationId xmlns:a16="http://schemas.microsoft.com/office/drawing/2014/main" id="{BE0E3C54-D80A-5044-B27D-479D35367368}"/>
              </a:ext>
            </a:extLst>
          </p:cNvPr>
          <p:cNvSpPr>
            <a:spLocks noGrp="1"/>
          </p:cNvSpPr>
          <p:nvPr>
            <p:ph type="pic" sz="quarter" idx="38" hasCustomPrompt="1"/>
          </p:nvPr>
        </p:nvSpPr>
        <p:spPr>
          <a:xfrm>
            <a:off x="7903983" y="3066528"/>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99" name="Picture Placeholder 70">
            <a:extLst>
              <a:ext uri="{FF2B5EF4-FFF2-40B4-BE49-F238E27FC236}">
                <a16:creationId xmlns:a16="http://schemas.microsoft.com/office/drawing/2014/main" id="{80BF386C-616A-074A-9963-6831D329599E}"/>
              </a:ext>
            </a:extLst>
          </p:cNvPr>
          <p:cNvSpPr>
            <a:spLocks noGrp="1"/>
          </p:cNvSpPr>
          <p:nvPr>
            <p:ph type="pic" sz="quarter" idx="39" hasCustomPrompt="1"/>
          </p:nvPr>
        </p:nvSpPr>
        <p:spPr>
          <a:xfrm>
            <a:off x="1924113" y="3901292"/>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100" name="Picture Placeholder 70">
            <a:extLst>
              <a:ext uri="{FF2B5EF4-FFF2-40B4-BE49-F238E27FC236}">
                <a16:creationId xmlns:a16="http://schemas.microsoft.com/office/drawing/2014/main" id="{30FE6522-C475-FA44-942A-0186216A3531}"/>
              </a:ext>
            </a:extLst>
          </p:cNvPr>
          <p:cNvSpPr>
            <a:spLocks noGrp="1"/>
          </p:cNvSpPr>
          <p:nvPr>
            <p:ph type="pic" sz="quarter" idx="40" hasCustomPrompt="1"/>
          </p:nvPr>
        </p:nvSpPr>
        <p:spPr>
          <a:xfrm>
            <a:off x="2671596" y="3901292"/>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101" name="Picture Placeholder 70">
            <a:extLst>
              <a:ext uri="{FF2B5EF4-FFF2-40B4-BE49-F238E27FC236}">
                <a16:creationId xmlns:a16="http://schemas.microsoft.com/office/drawing/2014/main" id="{69DB8633-6281-5841-A105-20B692853824}"/>
              </a:ext>
            </a:extLst>
          </p:cNvPr>
          <p:cNvSpPr>
            <a:spLocks noGrp="1"/>
          </p:cNvSpPr>
          <p:nvPr>
            <p:ph type="pic" sz="quarter" idx="41" hasCustomPrompt="1"/>
          </p:nvPr>
        </p:nvSpPr>
        <p:spPr>
          <a:xfrm>
            <a:off x="3419080" y="3901292"/>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102" name="Picture Placeholder 70">
            <a:extLst>
              <a:ext uri="{FF2B5EF4-FFF2-40B4-BE49-F238E27FC236}">
                <a16:creationId xmlns:a16="http://schemas.microsoft.com/office/drawing/2014/main" id="{0902D5CF-F931-E348-BBE0-46D8415C8D9D}"/>
              </a:ext>
            </a:extLst>
          </p:cNvPr>
          <p:cNvSpPr>
            <a:spLocks noGrp="1"/>
          </p:cNvSpPr>
          <p:nvPr>
            <p:ph type="pic" sz="quarter" idx="42" hasCustomPrompt="1"/>
          </p:nvPr>
        </p:nvSpPr>
        <p:spPr>
          <a:xfrm>
            <a:off x="4166564" y="3901292"/>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103" name="Picture Placeholder 70">
            <a:extLst>
              <a:ext uri="{FF2B5EF4-FFF2-40B4-BE49-F238E27FC236}">
                <a16:creationId xmlns:a16="http://schemas.microsoft.com/office/drawing/2014/main" id="{C21DDD78-2A25-1049-B586-9B9C455543B8}"/>
              </a:ext>
            </a:extLst>
          </p:cNvPr>
          <p:cNvSpPr>
            <a:spLocks noGrp="1"/>
          </p:cNvSpPr>
          <p:nvPr>
            <p:ph type="pic" sz="quarter" idx="43" hasCustomPrompt="1"/>
          </p:nvPr>
        </p:nvSpPr>
        <p:spPr>
          <a:xfrm>
            <a:off x="4914048" y="3901292"/>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104" name="Picture Placeholder 70">
            <a:extLst>
              <a:ext uri="{FF2B5EF4-FFF2-40B4-BE49-F238E27FC236}">
                <a16:creationId xmlns:a16="http://schemas.microsoft.com/office/drawing/2014/main" id="{7A7F9350-50BC-7442-94A0-532D3248434A}"/>
              </a:ext>
            </a:extLst>
          </p:cNvPr>
          <p:cNvSpPr>
            <a:spLocks noGrp="1"/>
          </p:cNvSpPr>
          <p:nvPr>
            <p:ph type="pic" sz="quarter" idx="44" hasCustomPrompt="1"/>
          </p:nvPr>
        </p:nvSpPr>
        <p:spPr>
          <a:xfrm>
            <a:off x="5661531" y="3901292"/>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105" name="Picture Placeholder 70">
            <a:extLst>
              <a:ext uri="{FF2B5EF4-FFF2-40B4-BE49-F238E27FC236}">
                <a16:creationId xmlns:a16="http://schemas.microsoft.com/office/drawing/2014/main" id="{4CE78CB7-6253-5A48-8A28-876F85064F01}"/>
              </a:ext>
            </a:extLst>
          </p:cNvPr>
          <p:cNvSpPr>
            <a:spLocks noGrp="1"/>
          </p:cNvSpPr>
          <p:nvPr>
            <p:ph type="pic" sz="quarter" idx="45" hasCustomPrompt="1"/>
          </p:nvPr>
        </p:nvSpPr>
        <p:spPr>
          <a:xfrm>
            <a:off x="6409015" y="3901292"/>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106" name="Picture Placeholder 70">
            <a:extLst>
              <a:ext uri="{FF2B5EF4-FFF2-40B4-BE49-F238E27FC236}">
                <a16:creationId xmlns:a16="http://schemas.microsoft.com/office/drawing/2014/main" id="{54F55313-5E2B-B74F-99C3-CC6363C61E26}"/>
              </a:ext>
            </a:extLst>
          </p:cNvPr>
          <p:cNvSpPr>
            <a:spLocks noGrp="1"/>
          </p:cNvSpPr>
          <p:nvPr>
            <p:ph type="pic" sz="quarter" idx="46" hasCustomPrompt="1"/>
          </p:nvPr>
        </p:nvSpPr>
        <p:spPr>
          <a:xfrm>
            <a:off x="7156499" y="3901292"/>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107" name="Picture Placeholder 70">
            <a:extLst>
              <a:ext uri="{FF2B5EF4-FFF2-40B4-BE49-F238E27FC236}">
                <a16:creationId xmlns:a16="http://schemas.microsoft.com/office/drawing/2014/main" id="{8D425874-46E9-4B42-AE3D-6CEF820C0146}"/>
              </a:ext>
            </a:extLst>
          </p:cNvPr>
          <p:cNvSpPr>
            <a:spLocks noGrp="1"/>
          </p:cNvSpPr>
          <p:nvPr>
            <p:ph type="pic" sz="quarter" idx="47" hasCustomPrompt="1"/>
          </p:nvPr>
        </p:nvSpPr>
        <p:spPr>
          <a:xfrm>
            <a:off x="7903983" y="3901292"/>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108" name="Picture Placeholder 70">
            <a:extLst>
              <a:ext uri="{FF2B5EF4-FFF2-40B4-BE49-F238E27FC236}">
                <a16:creationId xmlns:a16="http://schemas.microsoft.com/office/drawing/2014/main" id="{793C769D-7965-DD42-882A-4E507A2E5280}"/>
              </a:ext>
            </a:extLst>
          </p:cNvPr>
          <p:cNvSpPr>
            <a:spLocks noGrp="1"/>
          </p:cNvSpPr>
          <p:nvPr>
            <p:ph type="pic" sz="quarter" idx="48" hasCustomPrompt="1"/>
          </p:nvPr>
        </p:nvSpPr>
        <p:spPr>
          <a:xfrm>
            <a:off x="1924113" y="4736057"/>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109" name="Picture Placeholder 70">
            <a:extLst>
              <a:ext uri="{FF2B5EF4-FFF2-40B4-BE49-F238E27FC236}">
                <a16:creationId xmlns:a16="http://schemas.microsoft.com/office/drawing/2014/main" id="{35CFD0D4-BC6C-9E44-B80B-50284CD3E60D}"/>
              </a:ext>
            </a:extLst>
          </p:cNvPr>
          <p:cNvSpPr>
            <a:spLocks noGrp="1"/>
          </p:cNvSpPr>
          <p:nvPr>
            <p:ph type="pic" sz="quarter" idx="49" hasCustomPrompt="1"/>
          </p:nvPr>
        </p:nvSpPr>
        <p:spPr>
          <a:xfrm>
            <a:off x="2671596" y="4736057"/>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110" name="Picture Placeholder 70">
            <a:extLst>
              <a:ext uri="{FF2B5EF4-FFF2-40B4-BE49-F238E27FC236}">
                <a16:creationId xmlns:a16="http://schemas.microsoft.com/office/drawing/2014/main" id="{B72A947F-6359-194E-A036-2F91284932B0}"/>
              </a:ext>
            </a:extLst>
          </p:cNvPr>
          <p:cNvSpPr>
            <a:spLocks noGrp="1"/>
          </p:cNvSpPr>
          <p:nvPr>
            <p:ph type="pic" sz="quarter" idx="50" hasCustomPrompt="1"/>
          </p:nvPr>
        </p:nvSpPr>
        <p:spPr>
          <a:xfrm>
            <a:off x="3419080" y="4736057"/>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111" name="Picture Placeholder 70">
            <a:extLst>
              <a:ext uri="{FF2B5EF4-FFF2-40B4-BE49-F238E27FC236}">
                <a16:creationId xmlns:a16="http://schemas.microsoft.com/office/drawing/2014/main" id="{0FD5A473-71C0-444E-B846-ACE8204D4100}"/>
              </a:ext>
            </a:extLst>
          </p:cNvPr>
          <p:cNvSpPr>
            <a:spLocks noGrp="1"/>
          </p:cNvSpPr>
          <p:nvPr>
            <p:ph type="pic" sz="quarter" idx="51" hasCustomPrompt="1"/>
          </p:nvPr>
        </p:nvSpPr>
        <p:spPr>
          <a:xfrm>
            <a:off x="4166564" y="4736057"/>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112" name="Picture Placeholder 70">
            <a:extLst>
              <a:ext uri="{FF2B5EF4-FFF2-40B4-BE49-F238E27FC236}">
                <a16:creationId xmlns:a16="http://schemas.microsoft.com/office/drawing/2014/main" id="{23833C90-9E51-0D4D-AC7A-F64931C9BBBD}"/>
              </a:ext>
            </a:extLst>
          </p:cNvPr>
          <p:cNvSpPr>
            <a:spLocks noGrp="1"/>
          </p:cNvSpPr>
          <p:nvPr>
            <p:ph type="pic" sz="quarter" idx="52" hasCustomPrompt="1"/>
          </p:nvPr>
        </p:nvSpPr>
        <p:spPr>
          <a:xfrm>
            <a:off x="4914048" y="4736057"/>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113" name="Picture Placeholder 70">
            <a:extLst>
              <a:ext uri="{FF2B5EF4-FFF2-40B4-BE49-F238E27FC236}">
                <a16:creationId xmlns:a16="http://schemas.microsoft.com/office/drawing/2014/main" id="{111D8FDA-9EE7-1C46-BA2C-C9BBE0870E4D}"/>
              </a:ext>
            </a:extLst>
          </p:cNvPr>
          <p:cNvSpPr>
            <a:spLocks noGrp="1"/>
          </p:cNvSpPr>
          <p:nvPr>
            <p:ph type="pic" sz="quarter" idx="53" hasCustomPrompt="1"/>
          </p:nvPr>
        </p:nvSpPr>
        <p:spPr>
          <a:xfrm>
            <a:off x="5661531" y="4736057"/>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114" name="Picture Placeholder 70">
            <a:extLst>
              <a:ext uri="{FF2B5EF4-FFF2-40B4-BE49-F238E27FC236}">
                <a16:creationId xmlns:a16="http://schemas.microsoft.com/office/drawing/2014/main" id="{FB48D582-EF28-1D44-9D0D-449413EA89E3}"/>
              </a:ext>
            </a:extLst>
          </p:cNvPr>
          <p:cNvSpPr>
            <a:spLocks noGrp="1"/>
          </p:cNvSpPr>
          <p:nvPr>
            <p:ph type="pic" sz="quarter" idx="54" hasCustomPrompt="1"/>
          </p:nvPr>
        </p:nvSpPr>
        <p:spPr>
          <a:xfrm>
            <a:off x="6409015" y="4736057"/>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115" name="Picture Placeholder 70">
            <a:extLst>
              <a:ext uri="{FF2B5EF4-FFF2-40B4-BE49-F238E27FC236}">
                <a16:creationId xmlns:a16="http://schemas.microsoft.com/office/drawing/2014/main" id="{969CBE36-2A2E-BC44-ADE7-CB16283043A0}"/>
              </a:ext>
            </a:extLst>
          </p:cNvPr>
          <p:cNvSpPr>
            <a:spLocks noGrp="1"/>
          </p:cNvSpPr>
          <p:nvPr>
            <p:ph type="pic" sz="quarter" idx="55" hasCustomPrompt="1"/>
          </p:nvPr>
        </p:nvSpPr>
        <p:spPr>
          <a:xfrm>
            <a:off x="7156499" y="4736057"/>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116" name="Picture Placeholder 70">
            <a:extLst>
              <a:ext uri="{FF2B5EF4-FFF2-40B4-BE49-F238E27FC236}">
                <a16:creationId xmlns:a16="http://schemas.microsoft.com/office/drawing/2014/main" id="{B5FB9E5A-C7B3-CB45-9924-2C7C78A67C2D}"/>
              </a:ext>
            </a:extLst>
          </p:cNvPr>
          <p:cNvSpPr>
            <a:spLocks noGrp="1"/>
          </p:cNvSpPr>
          <p:nvPr>
            <p:ph type="pic" sz="quarter" idx="56" hasCustomPrompt="1"/>
          </p:nvPr>
        </p:nvSpPr>
        <p:spPr>
          <a:xfrm>
            <a:off x="7903983" y="4736057"/>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117" name="Picture Placeholder 70">
            <a:extLst>
              <a:ext uri="{FF2B5EF4-FFF2-40B4-BE49-F238E27FC236}">
                <a16:creationId xmlns:a16="http://schemas.microsoft.com/office/drawing/2014/main" id="{AE817A36-74FE-9545-B5DC-BAF8D684B587}"/>
              </a:ext>
            </a:extLst>
          </p:cNvPr>
          <p:cNvSpPr>
            <a:spLocks noGrp="1"/>
          </p:cNvSpPr>
          <p:nvPr>
            <p:ph type="pic" sz="quarter" idx="57" hasCustomPrompt="1"/>
          </p:nvPr>
        </p:nvSpPr>
        <p:spPr>
          <a:xfrm>
            <a:off x="1924113" y="5570821"/>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118" name="Picture Placeholder 70">
            <a:extLst>
              <a:ext uri="{FF2B5EF4-FFF2-40B4-BE49-F238E27FC236}">
                <a16:creationId xmlns:a16="http://schemas.microsoft.com/office/drawing/2014/main" id="{9CDBF494-D847-2D4E-9B80-D5C97284F51B}"/>
              </a:ext>
            </a:extLst>
          </p:cNvPr>
          <p:cNvSpPr>
            <a:spLocks noGrp="1"/>
          </p:cNvSpPr>
          <p:nvPr>
            <p:ph type="pic" sz="quarter" idx="58" hasCustomPrompt="1"/>
          </p:nvPr>
        </p:nvSpPr>
        <p:spPr>
          <a:xfrm>
            <a:off x="2671596" y="5570821"/>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119" name="Picture Placeholder 70">
            <a:extLst>
              <a:ext uri="{FF2B5EF4-FFF2-40B4-BE49-F238E27FC236}">
                <a16:creationId xmlns:a16="http://schemas.microsoft.com/office/drawing/2014/main" id="{06492991-4D2B-4C4E-9352-1276F6D85838}"/>
              </a:ext>
            </a:extLst>
          </p:cNvPr>
          <p:cNvSpPr>
            <a:spLocks noGrp="1"/>
          </p:cNvSpPr>
          <p:nvPr>
            <p:ph type="pic" sz="quarter" idx="59" hasCustomPrompt="1"/>
          </p:nvPr>
        </p:nvSpPr>
        <p:spPr>
          <a:xfrm>
            <a:off x="3419080" y="5570821"/>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120" name="Picture Placeholder 70">
            <a:extLst>
              <a:ext uri="{FF2B5EF4-FFF2-40B4-BE49-F238E27FC236}">
                <a16:creationId xmlns:a16="http://schemas.microsoft.com/office/drawing/2014/main" id="{1C097803-AE81-1349-BC6A-AB90EBBAFA11}"/>
              </a:ext>
            </a:extLst>
          </p:cNvPr>
          <p:cNvSpPr>
            <a:spLocks noGrp="1"/>
          </p:cNvSpPr>
          <p:nvPr>
            <p:ph type="pic" sz="quarter" idx="60" hasCustomPrompt="1"/>
          </p:nvPr>
        </p:nvSpPr>
        <p:spPr>
          <a:xfrm>
            <a:off x="4166564" y="5570821"/>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121" name="Picture Placeholder 70">
            <a:extLst>
              <a:ext uri="{FF2B5EF4-FFF2-40B4-BE49-F238E27FC236}">
                <a16:creationId xmlns:a16="http://schemas.microsoft.com/office/drawing/2014/main" id="{206E4958-E1D8-1245-ABD9-0283DA25D952}"/>
              </a:ext>
            </a:extLst>
          </p:cNvPr>
          <p:cNvSpPr>
            <a:spLocks noGrp="1"/>
          </p:cNvSpPr>
          <p:nvPr>
            <p:ph type="pic" sz="quarter" idx="61" hasCustomPrompt="1"/>
          </p:nvPr>
        </p:nvSpPr>
        <p:spPr>
          <a:xfrm>
            <a:off x="4914048" y="5570821"/>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122" name="Picture Placeholder 70">
            <a:extLst>
              <a:ext uri="{FF2B5EF4-FFF2-40B4-BE49-F238E27FC236}">
                <a16:creationId xmlns:a16="http://schemas.microsoft.com/office/drawing/2014/main" id="{B67E3A6F-6FC6-6D42-AD5A-8C3C30CF7C00}"/>
              </a:ext>
            </a:extLst>
          </p:cNvPr>
          <p:cNvSpPr>
            <a:spLocks noGrp="1"/>
          </p:cNvSpPr>
          <p:nvPr>
            <p:ph type="pic" sz="quarter" idx="62" hasCustomPrompt="1"/>
          </p:nvPr>
        </p:nvSpPr>
        <p:spPr>
          <a:xfrm>
            <a:off x="5661531" y="5570821"/>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123" name="Picture Placeholder 70">
            <a:extLst>
              <a:ext uri="{FF2B5EF4-FFF2-40B4-BE49-F238E27FC236}">
                <a16:creationId xmlns:a16="http://schemas.microsoft.com/office/drawing/2014/main" id="{052E9261-C66F-A541-8CCF-2DF87A61B360}"/>
              </a:ext>
            </a:extLst>
          </p:cNvPr>
          <p:cNvSpPr>
            <a:spLocks noGrp="1"/>
          </p:cNvSpPr>
          <p:nvPr>
            <p:ph type="pic" sz="quarter" idx="63" hasCustomPrompt="1"/>
          </p:nvPr>
        </p:nvSpPr>
        <p:spPr>
          <a:xfrm>
            <a:off x="6409015" y="5570821"/>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124" name="Picture Placeholder 70">
            <a:extLst>
              <a:ext uri="{FF2B5EF4-FFF2-40B4-BE49-F238E27FC236}">
                <a16:creationId xmlns:a16="http://schemas.microsoft.com/office/drawing/2014/main" id="{62AFD23B-9172-6E49-A848-39C57188FCEB}"/>
              </a:ext>
            </a:extLst>
          </p:cNvPr>
          <p:cNvSpPr>
            <a:spLocks noGrp="1"/>
          </p:cNvSpPr>
          <p:nvPr>
            <p:ph type="pic" sz="quarter" idx="64" hasCustomPrompt="1"/>
          </p:nvPr>
        </p:nvSpPr>
        <p:spPr>
          <a:xfrm>
            <a:off x="7156499" y="5570821"/>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125" name="Picture Placeholder 70">
            <a:extLst>
              <a:ext uri="{FF2B5EF4-FFF2-40B4-BE49-F238E27FC236}">
                <a16:creationId xmlns:a16="http://schemas.microsoft.com/office/drawing/2014/main" id="{806B7746-802B-4B42-AAFC-059EA0309054}"/>
              </a:ext>
            </a:extLst>
          </p:cNvPr>
          <p:cNvSpPr>
            <a:spLocks noGrp="1"/>
          </p:cNvSpPr>
          <p:nvPr>
            <p:ph type="pic" sz="quarter" idx="65" hasCustomPrompt="1"/>
          </p:nvPr>
        </p:nvSpPr>
        <p:spPr>
          <a:xfrm>
            <a:off x="7903983" y="5570821"/>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65" name="Slide Number Placeholder 7">
            <a:extLst>
              <a:ext uri="{FF2B5EF4-FFF2-40B4-BE49-F238E27FC236}">
                <a16:creationId xmlns:a16="http://schemas.microsoft.com/office/drawing/2014/main" id="{875B8AB2-09EB-634E-92D2-81032441D7AD}"/>
              </a:ext>
            </a:extLst>
          </p:cNvPr>
          <p:cNvSpPr>
            <a:spLocks noGrp="1"/>
          </p:cNvSpPr>
          <p:nvPr>
            <p:ph type="sldNum" sz="quarter" idx="66"/>
          </p:nvPr>
        </p:nvSpPr>
        <p:spPr>
          <a:xfrm>
            <a:off x="7145111" y="6349494"/>
            <a:ext cx="1808389" cy="365125"/>
          </a:xfrm>
        </p:spPr>
        <p:txBody>
          <a:bodyPr/>
          <a:lstStyle/>
          <a:p>
            <a:fld id="{F384092C-9B9C-9748-AC6A-F06C9D03AD52}" type="slidenum">
              <a:rPr lang="en-US" smtClean="0"/>
              <a:pPr/>
              <a:t>‹#›</a:t>
            </a:fld>
            <a:endParaRPr lang="en-US" dirty="0"/>
          </a:p>
        </p:txBody>
      </p:sp>
    </p:spTree>
    <p:extLst>
      <p:ext uri="{BB962C8B-B14F-4D97-AF65-F5344CB8AC3E}">
        <p14:creationId xmlns:p14="http://schemas.microsoft.com/office/powerpoint/2010/main" val="29917104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Closing 1">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3B238B6-E03C-6341-BB42-CD23F6C67985}"/>
              </a:ext>
            </a:extLst>
          </p:cNvPr>
          <p:cNvSpPr/>
          <p:nvPr userDrawn="1"/>
        </p:nvSpPr>
        <p:spPr>
          <a:xfrm>
            <a:off x="0" y="6218903"/>
            <a:ext cx="9144000" cy="6390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TextBox 7">
            <a:extLst>
              <a:ext uri="{FF2B5EF4-FFF2-40B4-BE49-F238E27FC236}">
                <a16:creationId xmlns:a16="http://schemas.microsoft.com/office/drawing/2014/main" id="{CC8A06FA-2EA2-7F42-A1C7-9FB721FC5670}"/>
              </a:ext>
            </a:extLst>
          </p:cNvPr>
          <p:cNvSpPr txBox="1"/>
          <p:nvPr userDrawn="1"/>
        </p:nvSpPr>
        <p:spPr>
          <a:xfrm>
            <a:off x="886239" y="342348"/>
            <a:ext cx="0" cy="0"/>
          </a:xfrm>
          <a:prstGeom prst="rect">
            <a:avLst/>
          </a:prstGeom>
          <a:noFill/>
        </p:spPr>
        <p:txBody>
          <a:bodyPr wrap="none" rtlCol="0">
            <a:noAutofit/>
          </a:bodyPr>
          <a:lstStyle/>
          <a:p>
            <a:endParaRPr lang="en-US" sz="1750" dirty="0"/>
          </a:p>
        </p:txBody>
      </p:sp>
      <p:sp>
        <p:nvSpPr>
          <p:cNvPr id="10" name="TextBox 9">
            <a:extLst>
              <a:ext uri="{FF2B5EF4-FFF2-40B4-BE49-F238E27FC236}">
                <a16:creationId xmlns:a16="http://schemas.microsoft.com/office/drawing/2014/main" id="{79923F16-88E8-064C-BB77-BA786F835872}"/>
              </a:ext>
            </a:extLst>
          </p:cNvPr>
          <p:cNvSpPr txBox="1"/>
          <p:nvPr userDrawn="1"/>
        </p:nvSpPr>
        <p:spPr>
          <a:xfrm>
            <a:off x="2728452" y="196645"/>
            <a:ext cx="0" cy="0"/>
          </a:xfrm>
          <a:prstGeom prst="rect">
            <a:avLst/>
          </a:prstGeom>
          <a:noFill/>
        </p:spPr>
        <p:txBody>
          <a:bodyPr wrap="none" rtlCol="0">
            <a:noAutofit/>
          </a:bodyPr>
          <a:lstStyle/>
          <a:p>
            <a:endParaRPr lang="en-US" sz="1750" dirty="0"/>
          </a:p>
        </p:txBody>
      </p:sp>
      <p:sp>
        <p:nvSpPr>
          <p:cNvPr id="13" name="Text Placeholder 12"/>
          <p:cNvSpPr>
            <a:spLocks noGrp="1"/>
          </p:cNvSpPr>
          <p:nvPr>
            <p:ph type="body" sz="quarter" idx="10" hasCustomPrompt="1"/>
          </p:nvPr>
        </p:nvSpPr>
        <p:spPr>
          <a:xfrm>
            <a:off x="624636" y="920772"/>
            <a:ext cx="3559343" cy="402507"/>
          </a:xfrm>
          <a:prstGeom prst="rect">
            <a:avLst/>
          </a:prstGeom>
        </p:spPr>
        <p:txBody>
          <a:bodyPr anchor="b">
            <a:normAutofit/>
          </a:bodyPr>
          <a:lstStyle>
            <a:lvl1pPr marL="0" indent="0">
              <a:lnSpc>
                <a:spcPct val="100000"/>
              </a:lnSpc>
              <a:spcAft>
                <a:spcPts val="0"/>
              </a:spcAft>
              <a:buNone/>
              <a:defRPr sz="1625"/>
            </a:lvl1pPr>
            <a:lvl2pPr marL="342900" indent="0">
              <a:buNone/>
              <a:defRPr/>
            </a:lvl2pPr>
            <a:lvl3pPr marL="685800" indent="0">
              <a:buNone/>
              <a:defRPr/>
            </a:lvl3pPr>
            <a:lvl4pPr marL="1028700" indent="0">
              <a:buNone/>
              <a:defRPr/>
            </a:lvl4pPr>
            <a:lvl5pPr marL="1371600" indent="0">
              <a:buNone/>
              <a:defRPr/>
            </a:lvl5pPr>
          </a:lstStyle>
          <a:p>
            <a:pPr lvl="0"/>
            <a:r>
              <a:rPr lang="en-US" dirty="0"/>
              <a:t>Get in touch with us:</a:t>
            </a:r>
          </a:p>
        </p:txBody>
      </p:sp>
      <p:sp>
        <p:nvSpPr>
          <p:cNvPr id="14" name="Text Placeholder 12"/>
          <p:cNvSpPr>
            <a:spLocks noGrp="1"/>
          </p:cNvSpPr>
          <p:nvPr>
            <p:ph type="body" sz="quarter" idx="11" hasCustomPrompt="1"/>
          </p:nvPr>
        </p:nvSpPr>
        <p:spPr>
          <a:xfrm>
            <a:off x="624636" y="1571954"/>
            <a:ext cx="3559343" cy="407000"/>
          </a:xfrm>
          <a:prstGeom prst="rect">
            <a:avLst/>
          </a:prstGeom>
        </p:spPr>
        <p:txBody>
          <a:bodyPr>
            <a:normAutofit/>
          </a:bodyPr>
          <a:lstStyle>
            <a:lvl1pPr marL="0" indent="0">
              <a:lnSpc>
                <a:spcPct val="100000"/>
              </a:lnSpc>
              <a:spcAft>
                <a:spcPts val="0"/>
              </a:spcAft>
              <a:buNone/>
              <a:defRPr sz="1500" b="1" i="0">
                <a:latin typeface="DM Sans" charset="0"/>
                <a:ea typeface="DM Sans" charset="0"/>
                <a:cs typeface="DM Sans"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First name Last name</a:t>
            </a:r>
          </a:p>
        </p:txBody>
      </p:sp>
      <p:sp>
        <p:nvSpPr>
          <p:cNvPr id="15" name="Text Placeholder 12"/>
          <p:cNvSpPr>
            <a:spLocks noGrp="1"/>
          </p:cNvSpPr>
          <p:nvPr>
            <p:ph type="body" sz="quarter" idx="12" hasCustomPrompt="1"/>
          </p:nvPr>
        </p:nvSpPr>
        <p:spPr>
          <a:xfrm>
            <a:off x="624636" y="2107947"/>
            <a:ext cx="3559343" cy="866707"/>
          </a:xfrm>
          <a:prstGeom prst="rect">
            <a:avLst/>
          </a:prstGeom>
        </p:spPr>
        <p:txBody>
          <a:bodyPr anchor="t">
            <a:normAutofit/>
          </a:bodyPr>
          <a:lstStyle>
            <a:lvl1pPr marL="0" indent="0">
              <a:lnSpc>
                <a:spcPct val="100000"/>
              </a:lnSpc>
              <a:spcBef>
                <a:spcPts val="0"/>
              </a:spcBef>
              <a:spcAft>
                <a:spcPts val="0"/>
              </a:spcAft>
              <a:buNone/>
              <a:defRPr sz="1000" baseline="0"/>
            </a:lvl1pPr>
            <a:lvl2pPr marL="342900" indent="0">
              <a:buNone/>
              <a:defRPr/>
            </a:lvl2pPr>
            <a:lvl3pPr marL="685800" indent="0">
              <a:buNone/>
              <a:defRPr/>
            </a:lvl3pPr>
            <a:lvl4pPr marL="1028700" indent="0">
              <a:buNone/>
              <a:defRPr/>
            </a:lvl4pPr>
            <a:lvl5pPr marL="1371600" indent="0">
              <a:buNone/>
              <a:defRPr/>
            </a:lvl5pPr>
          </a:lstStyle>
          <a:p>
            <a:pPr lvl="0"/>
            <a:r>
              <a:rPr lang="en-US" dirty="0"/>
              <a:t>Job title</a:t>
            </a:r>
          </a:p>
          <a:p>
            <a:pPr lvl="0"/>
            <a:endParaRPr lang="en-US" dirty="0"/>
          </a:p>
          <a:p>
            <a:pPr lvl="0"/>
            <a:r>
              <a:rPr lang="en-US" dirty="0"/>
              <a:t>phone number</a:t>
            </a:r>
          </a:p>
          <a:p>
            <a:pPr lvl="0"/>
            <a:r>
              <a:rPr lang="en-US" dirty="0"/>
              <a:t>email info here</a:t>
            </a:r>
          </a:p>
        </p:txBody>
      </p:sp>
      <p:sp>
        <p:nvSpPr>
          <p:cNvPr id="12" name="Text Placeholder 4">
            <a:extLst>
              <a:ext uri="{FF2B5EF4-FFF2-40B4-BE49-F238E27FC236}">
                <a16:creationId xmlns:a16="http://schemas.microsoft.com/office/drawing/2014/main" id="{FB7E23C0-8637-734E-9AE8-24701DDFCA02}"/>
              </a:ext>
            </a:extLst>
          </p:cNvPr>
          <p:cNvSpPr>
            <a:spLocks noGrp="1"/>
          </p:cNvSpPr>
          <p:nvPr>
            <p:ph type="body" sz="quarter" idx="14" hasCustomPrompt="1"/>
          </p:nvPr>
        </p:nvSpPr>
        <p:spPr>
          <a:xfrm>
            <a:off x="624637" y="5293935"/>
            <a:ext cx="7852613" cy="976065"/>
          </a:xfrm>
        </p:spPr>
        <p:txBody>
          <a:bodyPr/>
          <a:lstStyle>
            <a:lvl1pPr marL="4961" indent="-4961">
              <a:buFontTx/>
              <a:buNone/>
              <a:tabLst/>
              <a:defRPr sz="750" b="0" i="0">
                <a:solidFill>
                  <a:schemeClr val="accent6">
                    <a:lumMod val="75000"/>
                  </a:schemeClr>
                </a:solidFill>
                <a:latin typeface="DM Sans" pitchFamily="2" charset="77"/>
              </a:defRPr>
            </a:lvl1pPr>
          </a:lstStyle>
          <a:p>
            <a:pPr lvl="0"/>
            <a:r>
              <a:rPr lang="en-US" dirty="0"/>
              <a:t>About ICF </a:t>
            </a:r>
          </a:p>
          <a:p>
            <a:r>
              <a:rPr lang="en-US" dirty="0">
                <a:effectLst/>
                <a:latin typeface="Avenir Light" panose="020B0402020203020204" pitchFamily="34" charset="77"/>
              </a:rPr>
              <a:t>About ICF ICF (NASDAQ:ICFI) is a global consulting and technology services company with approximately 9,000 employees, but we are not your typical consultants. At ICF, business analysts and policy specialists work together with digital strategists, data scientists and creatives. We combine unmatched industry expertise with cutting-edge engagement capabilities to help organizations solve their most complex challenges. Since 1969, public and private sector clients have worked with ICF to navigate change and shape the future.</a:t>
            </a:r>
          </a:p>
        </p:txBody>
      </p:sp>
      <p:pic>
        <p:nvPicPr>
          <p:cNvPr id="4" name="Picture 3">
            <a:extLst>
              <a:ext uri="{FF2B5EF4-FFF2-40B4-BE49-F238E27FC236}">
                <a16:creationId xmlns:a16="http://schemas.microsoft.com/office/drawing/2014/main" id="{F6CF6D04-D35A-E91B-AE73-EDBD0C19CE53}"/>
              </a:ext>
            </a:extLst>
          </p:cNvPr>
          <p:cNvPicPr>
            <a:picLocks noChangeAspect="1"/>
          </p:cNvPicPr>
          <p:nvPr userDrawn="1"/>
        </p:nvPicPr>
        <p:blipFill>
          <a:blip r:embed="rId2"/>
          <a:stretch>
            <a:fillRect/>
          </a:stretch>
        </p:blipFill>
        <p:spPr>
          <a:xfrm>
            <a:off x="5010042" y="3736071"/>
            <a:ext cx="3038984" cy="936748"/>
          </a:xfrm>
          <a:prstGeom prst="rect">
            <a:avLst/>
          </a:prstGeom>
        </p:spPr>
      </p:pic>
      <p:pic>
        <p:nvPicPr>
          <p:cNvPr id="5" name="Picture 4">
            <a:extLst>
              <a:ext uri="{FF2B5EF4-FFF2-40B4-BE49-F238E27FC236}">
                <a16:creationId xmlns:a16="http://schemas.microsoft.com/office/drawing/2014/main" id="{30E6335E-DFD5-7EB5-184D-5EA01E5A84E3}"/>
              </a:ext>
            </a:extLst>
          </p:cNvPr>
          <p:cNvPicPr>
            <a:picLocks noChangeAspect="1"/>
          </p:cNvPicPr>
          <p:nvPr userDrawn="1"/>
        </p:nvPicPr>
        <p:blipFill>
          <a:blip r:embed="rId3"/>
          <a:stretch>
            <a:fillRect/>
          </a:stretch>
        </p:blipFill>
        <p:spPr>
          <a:xfrm>
            <a:off x="787922" y="3852714"/>
            <a:ext cx="704303" cy="752543"/>
          </a:xfrm>
          <a:prstGeom prst="rect">
            <a:avLst/>
          </a:prstGeom>
        </p:spPr>
      </p:pic>
      <p:cxnSp>
        <p:nvCxnSpPr>
          <p:cNvPr id="7" name="Straight Connector 6">
            <a:extLst>
              <a:ext uri="{FF2B5EF4-FFF2-40B4-BE49-F238E27FC236}">
                <a16:creationId xmlns:a16="http://schemas.microsoft.com/office/drawing/2014/main" id="{88DA78C1-79E3-69EE-F9DA-555774F0E31E}"/>
              </a:ext>
            </a:extLst>
          </p:cNvPr>
          <p:cNvCxnSpPr/>
          <p:nvPr userDrawn="1"/>
        </p:nvCxnSpPr>
        <p:spPr>
          <a:xfrm flipH="1">
            <a:off x="449751" y="3355362"/>
            <a:ext cx="824449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96A2703-56F0-2F3C-DD73-85841C84FDAB}"/>
              </a:ext>
            </a:extLst>
          </p:cNvPr>
          <p:cNvCxnSpPr/>
          <p:nvPr userDrawn="1"/>
        </p:nvCxnSpPr>
        <p:spPr>
          <a:xfrm flipH="1">
            <a:off x="449751" y="4969008"/>
            <a:ext cx="824449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 Placeholder 12">
            <a:extLst>
              <a:ext uri="{FF2B5EF4-FFF2-40B4-BE49-F238E27FC236}">
                <a16:creationId xmlns:a16="http://schemas.microsoft.com/office/drawing/2014/main" id="{DB9155B4-67E2-1672-AB39-C032DA37D453}"/>
              </a:ext>
            </a:extLst>
          </p:cNvPr>
          <p:cNvSpPr>
            <a:spLocks noGrp="1"/>
          </p:cNvSpPr>
          <p:nvPr>
            <p:ph type="body" sz="quarter" idx="15" hasCustomPrompt="1"/>
          </p:nvPr>
        </p:nvSpPr>
        <p:spPr>
          <a:xfrm>
            <a:off x="5010041" y="1571954"/>
            <a:ext cx="3559343" cy="407000"/>
          </a:xfrm>
          <a:prstGeom prst="rect">
            <a:avLst/>
          </a:prstGeom>
        </p:spPr>
        <p:txBody>
          <a:bodyPr>
            <a:normAutofit/>
          </a:bodyPr>
          <a:lstStyle>
            <a:lvl1pPr marL="0" indent="0">
              <a:lnSpc>
                <a:spcPct val="100000"/>
              </a:lnSpc>
              <a:spcAft>
                <a:spcPts val="0"/>
              </a:spcAft>
              <a:buNone/>
              <a:defRPr sz="1500" b="1" i="0">
                <a:latin typeface="DM Sans" charset="0"/>
                <a:ea typeface="DM Sans" charset="0"/>
                <a:cs typeface="DM Sans"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First name Last name</a:t>
            </a:r>
          </a:p>
        </p:txBody>
      </p:sp>
      <p:sp>
        <p:nvSpPr>
          <p:cNvPr id="18" name="Text Placeholder 12">
            <a:extLst>
              <a:ext uri="{FF2B5EF4-FFF2-40B4-BE49-F238E27FC236}">
                <a16:creationId xmlns:a16="http://schemas.microsoft.com/office/drawing/2014/main" id="{8FADF950-2332-A899-5689-349C1F51E295}"/>
              </a:ext>
            </a:extLst>
          </p:cNvPr>
          <p:cNvSpPr>
            <a:spLocks noGrp="1"/>
          </p:cNvSpPr>
          <p:nvPr>
            <p:ph type="body" sz="quarter" idx="16" hasCustomPrompt="1"/>
          </p:nvPr>
        </p:nvSpPr>
        <p:spPr>
          <a:xfrm>
            <a:off x="5010041" y="2107947"/>
            <a:ext cx="3559343" cy="866707"/>
          </a:xfrm>
          <a:prstGeom prst="rect">
            <a:avLst/>
          </a:prstGeom>
        </p:spPr>
        <p:txBody>
          <a:bodyPr anchor="t">
            <a:normAutofit/>
          </a:bodyPr>
          <a:lstStyle>
            <a:lvl1pPr marL="0" indent="0">
              <a:lnSpc>
                <a:spcPct val="100000"/>
              </a:lnSpc>
              <a:spcBef>
                <a:spcPts val="0"/>
              </a:spcBef>
              <a:spcAft>
                <a:spcPts val="0"/>
              </a:spcAft>
              <a:buNone/>
              <a:defRPr sz="1000" baseline="0"/>
            </a:lvl1pPr>
            <a:lvl2pPr marL="342900" indent="0">
              <a:buNone/>
              <a:defRPr/>
            </a:lvl2pPr>
            <a:lvl3pPr marL="685800" indent="0">
              <a:buNone/>
              <a:defRPr/>
            </a:lvl3pPr>
            <a:lvl4pPr marL="1028700" indent="0">
              <a:buNone/>
              <a:defRPr/>
            </a:lvl4pPr>
            <a:lvl5pPr marL="1371600" indent="0">
              <a:buNone/>
              <a:defRPr/>
            </a:lvl5pPr>
          </a:lstStyle>
          <a:p>
            <a:pPr lvl="0"/>
            <a:r>
              <a:rPr lang="en-US" dirty="0"/>
              <a:t>Job title</a:t>
            </a:r>
          </a:p>
          <a:p>
            <a:pPr lvl="0"/>
            <a:endParaRPr lang="en-US" dirty="0"/>
          </a:p>
          <a:p>
            <a:pPr lvl="0"/>
            <a:r>
              <a:rPr lang="en-US" dirty="0"/>
              <a:t>phone number</a:t>
            </a:r>
          </a:p>
          <a:p>
            <a:pPr lvl="0"/>
            <a:r>
              <a:rPr lang="en-US" dirty="0"/>
              <a:t>email info here</a:t>
            </a:r>
          </a:p>
        </p:txBody>
      </p:sp>
    </p:spTree>
    <p:extLst>
      <p:ext uri="{BB962C8B-B14F-4D97-AF65-F5344CB8AC3E}">
        <p14:creationId xmlns:p14="http://schemas.microsoft.com/office/powerpoint/2010/main" val="41275444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Section Header">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3809770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Title Text + Photo Grid">
    <p:spTree>
      <p:nvGrpSpPr>
        <p:cNvPr id="1" name=""/>
        <p:cNvGrpSpPr/>
        <p:nvPr/>
      </p:nvGrpSpPr>
      <p:grpSpPr>
        <a:xfrm>
          <a:off x="0" y="0"/>
          <a:ext cx="0" cy="0"/>
          <a:chOff x="0" y="0"/>
          <a:chExt cx="0" cy="0"/>
        </a:xfrm>
      </p:grpSpPr>
      <p:sp>
        <p:nvSpPr>
          <p:cNvPr id="16" name="Picture Placeholder 9">
            <a:extLst>
              <a:ext uri="{FF2B5EF4-FFF2-40B4-BE49-F238E27FC236}">
                <a16:creationId xmlns:a16="http://schemas.microsoft.com/office/drawing/2014/main" id="{474C3DF8-FF0A-114D-AD46-3284F2AAC379}"/>
              </a:ext>
            </a:extLst>
          </p:cNvPr>
          <p:cNvSpPr>
            <a:spLocks noGrp="1"/>
          </p:cNvSpPr>
          <p:nvPr>
            <p:ph type="pic" sz="quarter" idx="19"/>
          </p:nvPr>
        </p:nvSpPr>
        <p:spPr>
          <a:xfrm>
            <a:off x="6858000" y="4338000"/>
            <a:ext cx="2286000" cy="2520000"/>
          </a:xfrm>
        </p:spPr>
        <p:txBody>
          <a:bodyPr/>
          <a:lstStyle/>
          <a:p>
            <a:r>
              <a:rPr lang="en-US"/>
              <a:t>Click icon to add picture</a:t>
            </a:r>
          </a:p>
        </p:txBody>
      </p:sp>
      <p:sp>
        <p:nvSpPr>
          <p:cNvPr id="18" name="Picture Placeholder 9">
            <a:extLst>
              <a:ext uri="{FF2B5EF4-FFF2-40B4-BE49-F238E27FC236}">
                <a16:creationId xmlns:a16="http://schemas.microsoft.com/office/drawing/2014/main" id="{D28DC93E-8359-2B4B-85F0-34E5B75632E2}"/>
              </a:ext>
            </a:extLst>
          </p:cNvPr>
          <p:cNvSpPr>
            <a:spLocks noGrp="1"/>
          </p:cNvSpPr>
          <p:nvPr>
            <p:ph type="pic" sz="quarter" idx="20"/>
          </p:nvPr>
        </p:nvSpPr>
        <p:spPr>
          <a:xfrm>
            <a:off x="4572000" y="4338000"/>
            <a:ext cx="2247327" cy="2520000"/>
          </a:xfrm>
        </p:spPr>
        <p:txBody>
          <a:bodyPr/>
          <a:lstStyle/>
          <a:p>
            <a:r>
              <a:rPr lang="en-US"/>
              <a:t>Click icon to add picture</a:t>
            </a:r>
            <a:endParaRPr lang="en-US" dirty="0"/>
          </a:p>
        </p:txBody>
      </p:sp>
      <p:sp>
        <p:nvSpPr>
          <p:cNvPr id="2" name="Title 1"/>
          <p:cNvSpPr>
            <a:spLocks noGrp="1"/>
          </p:cNvSpPr>
          <p:nvPr>
            <p:ph type="title"/>
          </p:nvPr>
        </p:nvSpPr>
        <p:spPr>
          <a:xfrm>
            <a:off x="333375" y="95250"/>
            <a:ext cx="8143875" cy="762000"/>
          </a:xfrm>
        </p:spPr>
        <p:txBody>
          <a:bodyPr anchor="ctr"/>
          <a:lstStyle>
            <a:lvl1pPr>
              <a:defRPr sz="1875" b="0">
                <a:latin typeface="+mj-lt"/>
              </a:defRPr>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cxnSp>
        <p:nvCxnSpPr>
          <p:cNvPr id="9" name="Straight Connector 8">
            <a:extLst>
              <a:ext uri="{FF2B5EF4-FFF2-40B4-BE49-F238E27FC236}">
                <a16:creationId xmlns:a16="http://schemas.microsoft.com/office/drawing/2014/main" id="{8752C573-0C30-824A-9998-990960154B3C}"/>
              </a:ext>
            </a:extLst>
          </p:cNvPr>
          <p:cNvCxnSpPr>
            <a:cxnSpLocks/>
            <a:endCxn id="2" idx="2"/>
          </p:cNvCxnSpPr>
          <p:nvPr userDrawn="1"/>
        </p:nvCxnSpPr>
        <p:spPr>
          <a:xfrm>
            <a:off x="334481" y="857250"/>
            <a:ext cx="4070831"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a16="http://schemas.microsoft.com/office/drawing/2014/main" id="{A4C48DF8-AF84-C642-B722-B48C8CF2B2DF}"/>
              </a:ext>
            </a:extLst>
          </p:cNvPr>
          <p:cNvSpPr>
            <a:spLocks noGrp="1"/>
          </p:cNvSpPr>
          <p:nvPr>
            <p:ph type="pic" sz="quarter" idx="14"/>
          </p:nvPr>
        </p:nvSpPr>
        <p:spPr>
          <a:xfrm>
            <a:off x="4572000" y="1"/>
            <a:ext cx="4572000" cy="1764632"/>
          </a:xfrm>
        </p:spPr>
        <p:txBody>
          <a:bodyPr/>
          <a:lstStyle/>
          <a:p>
            <a:r>
              <a:rPr lang="en-US"/>
              <a:t>Click icon to add picture</a:t>
            </a:r>
          </a:p>
        </p:txBody>
      </p:sp>
      <p:sp>
        <p:nvSpPr>
          <p:cNvPr id="11" name="Text Placeholder 6">
            <a:extLst>
              <a:ext uri="{FF2B5EF4-FFF2-40B4-BE49-F238E27FC236}">
                <a16:creationId xmlns:a16="http://schemas.microsoft.com/office/drawing/2014/main" id="{5274C334-D308-5346-B457-E27A7BCF9DB5}"/>
              </a:ext>
            </a:extLst>
          </p:cNvPr>
          <p:cNvSpPr>
            <a:spLocks noGrp="1"/>
          </p:cNvSpPr>
          <p:nvPr>
            <p:ph type="body" sz="quarter" idx="13"/>
          </p:nvPr>
        </p:nvSpPr>
        <p:spPr>
          <a:xfrm>
            <a:off x="452438" y="1397000"/>
            <a:ext cx="3232261" cy="3658833"/>
          </a:xfrm>
          <a:prstGeom prst="rect">
            <a:avLst/>
          </a:prstGeom>
        </p:spPr>
        <p:txBody>
          <a:bodyPr/>
          <a:lstStyle>
            <a:lvl1pPr marL="0" indent="0">
              <a:spcAft>
                <a:spcPts val="0"/>
              </a:spcAft>
              <a:buNone/>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Picture Placeholder 9">
            <a:extLst>
              <a:ext uri="{FF2B5EF4-FFF2-40B4-BE49-F238E27FC236}">
                <a16:creationId xmlns:a16="http://schemas.microsoft.com/office/drawing/2014/main" id="{AF9DD883-9E45-A84B-931B-28212C5F8DC5}"/>
              </a:ext>
            </a:extLst>
          </p:cNvPr>
          <p:cNvSpPr>
            <a:spLocks noGrp="1"/>
          </p:cNvSpPr>
          <p:nvPr>
            <p:ph type="pic" sz="quarter" idx="17"/>
          </p:nvPr>
        </p:nvSpPr>
        <p:spPr>
          <a:xfrm>
            <a:off x="6858000" y="1830703"/>
            <a:ext cx="2286000" cy="2465298"/>
          </a:xfrm>
        </p:spPr>
        <p:txBody>
          <a:bodyPr/>
          <a:lstStyle/>
          <a:p>
            <a:r>
              <a:rPr lang="en-US"/>
              <a:t>Click icon to add picture</a:t>
            </a:r>
          </a:p>
        </p:txBody>
      </p:sp>
      <p:sp>
        <p:nvSpPr>
          <p:cNvPr id="15" name="Picture Placeholder 9">
            <a:extLst>
              <a:ext uri="{FF2B5EF4-FFF2-40B4-BE49-F238E27FC236}">
                <a16:creationId xmlns:a16="http://schemas.microsoft.com/office/drawing/2014/main" id="{C629F609-7F7A-E04F-BC26-59D64553538F}"/>
              </a:ext>
            </a:extLst>
          </p:cNvPr>
          <p:cNvSpPr>
            <a:spLocks noGrp="1"/>
          </p:cNvSpPr>
          <p:nvPr>
            <p:ph type="pic" sz="quarter" idx="18"/>
          </p:nvPr>
        </p:nvSpPr>
        <p:spPr>
          <a:xfrm>
            <a:off x="4572000" y="1830703"/>
            <a:ext cx="2247327" cy="2465298"/>
          </a:xfrm>
        </p:spPr>
        <p:txBody>
          <a:bodyPr/>
          <a:lstStyle/>
          <a:p>
            <a:r>
              <a:rPr lang="en-US"/>
              <a:t>Click icon to add picture</a:t>
            </a:r>
          </a:p>
        </p:txBody>
      </p:sp>
    </p:spTree>
    <p:extLst>
      <p:ext uri="{BB962C8B-B14F-4D97-AF65-F5344CB8AC3E}">
        <p14:creationId xmlns:p14="http://schemas.microsoft.com/office/powerpoint/2010/main" val="23845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Report Char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4350" y="719668"/>
            <a:ext cx="2533651" cy="1890889"/>
          </a:xfrm>
        </p:spPr>
        <p:txBody>
          <a:bodyPr anchor="t">
            <a:noAutofit/>
          </a:bodyPr>
          <a:lstStyle/>
          <a:p>
            <a:r>
              <a:rPr lang="en-US" dirty="0"/>
              <a:t>Table/Chart Title</a:t>
            </a:r>
          </a:p>
        </p:txBody>
      </p:sp>
      <p:sp>
        <p:nvSpPr>
          <p:cNvPr id="5" name="Content Placeholder 4"/>
          <p:cNvSpPr>
            <a:spLocks noGrp="1"/>
          </p:cNvSpPr>
          <p:nvPr>
            <p:ph sz="quarter" idx="11"/>
          </p:nvPr>
        </p:nvSpPr>
        <p:spPr>
          <a:xfrm>
            <a:off x="3306536" y="719667"/>
            <a:ext cx="5384359" cy="5297714"/>
          </a:xfrm>
        </p:spPr>
        <p:txBody>
          <a:bodyPr>
            <a:noAutofit/>
          </a:bodyPr>
          <a:lstStyle>
            <a:lvl1pPr marL="0" indent="0">
              <a:buNone/>
              <a:defRPr b="0"/>
            </a:lvl1pPr>
            <a:lvl2pPr marL="126206" indent="0">
              <a:buNone/>
              <a:defRPr b="0"/>
            </a:lvl2pPr>
            <a:lvl3pPr marL="300038" indent="0">
              <a:buNone/>
              <a:defRPr b="0"/>
            </a:lvl3pPr>
            <a:lvl4pPr marL="432198" indent="0">
              <a:buNone/>
              <a:defRPr b="0"/>
            </a:lvl4pPr>
            <a:lvl5pPr marL="556023" indent="0">
              <a:buNone/>
              <a:defRPr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6"/>
          <p:cNvSpPr>
            <a:spLocks noGrp="1"/>
          </p:cNvSpPr>
          <p:nvPr>
            <p:ph sz="quarter" idx="12"/>
          </p:nvPr>
        </p:nvSpPr>
        <p:spPr>
          <a:xfrm>
            <a:off x="516930" y="2906890"/>
            <a:ext cx="2531070" cy="3152824"/>
          </a:xfrm>
        </p:spPr>
        <p:txBody>
          <a:bodyPr>
            <a:noAutofit/>
          </a:bodyPr>
          <a:lstStyle>
            <a:lvl1pPr marL="0" indent="0">
              <a:buNone/>
              <a:defRPr b="0"/>
            </a:lvl1pPr>
            <a:lvl2pPr marL="126206" indent="0">
              <a:buNone/>
              <a:defRPr b="0"/>
            </a:lvl2pPr>
            <a:lvl3pPr marL="300038" indent="0">
              <a:buNone/>
              <a:defRPr b="0"/>
            </a:lvl3pPr>
            <a:lvl4pPr marL="432198" indent="0">
              <a:buNone/>
              <a:defRPr b="0"/>
            </a:lvl4pPr>
            <a:lvl5pPr marL="556023" indent="0">
              <a:buNone/>
              <a:defRPr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a:defRPr/>
            </a:pPr>
            <a:fld id="{AB004A17-E9A9-4392-ACCD-76BE9B94E99A}" type="slidenum">
              <a:rPr lang="en-US" smtClean="0"/>
              <a:pPr>
                <a:defRPr/>
              </a:pPr>
              <a:t>‹#›</a:t>
            </a:fld>
            <a:endParaRPr lang="en-US" dirty="0"/>
          </a:p>
        </p:txBody>
      </p:sp>
      <p:sp>
        <p:nvSpPr>
          <p:cNvPr id="9"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117218014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Title Bullets + Photo Grid ">
    <p:spTree>
      <p:nvGrpSpPr>
        <p:cNvPr id="1" name=""/>
        <p:cNvGrpSpPr/>
        <p:nvPr/>
      </p:nvGrpSpPr>
      <p:grpSpPr>
        <a:xfrm>
          <a:off x="0" y="0"/>
          <a:ext cx="0" cy="0"/>
          <a:chOff x="0" y="0"/>
          <a:chExt cx="0" cy="0"/>
        </a:xfrm>
      </p:grpSpPr>
      <p:sp>
        <p:nvSpPr>
          <p:cNvPr id="16" name="Picture Placeholder 9">
            <a:extLst>
              <a:ext uri="{FF2B5EF4-FFF2-40B4-BE49-F238E27FC236}">
                <a16:creationId xmlns:a16="http://schemas.microsoft.com/office/drawing/2014/main" id="{77146174-1369-3447-BFB1-54A2E08A3D15}"/>
              </a:ext>
            </a:extLst>
          </p:cNvPr>
          <p:cNvSpPr>
            <a:spLocks noGrp="1"/>
          </p:cNvSpPr>
          <p:nvPr>
            <p:ph type="pic" sz="quarter" idx="19"/>
          </p:nvPr>
        </p:nvSpPr>
        <p:spPr>
          <a:xfrm>
            <a:off x="6858000" y="4338000"/>
            <a:ext cx="2286000" cy="2520000"/>
          </a:xfrm>
        </p:spPr>
        <p:txBody>
          <a:bodyPr/>
          <a:lstStyle/>
          <a:p>
            <a:r>
              <a:rPr lang="en-US"/>
              <a:t>Click icon to add picture</a:t>
            </a:r>
          </a:p>
        </p:txBody>
      </p:sp>
      <p:sp>
        <p:nvSpPr>
          <p:cNvPr id="18" name="Picture Placeholder 9">
            <a:extLst>
              <a:ext uri="{FF2B5EF4-FFF2-40B4-BE49-F238E27FC236}">
                <a16:creationId xmlns:a16="http://schemas.microsoft.com/office/drawing/2014/main" id="{84FFE37B-26AB-4B44-B6F2-C76C87C80374}"/>
              </a:ext>
            </a:extLst>
          </p:cNvPr>
          <p:cNvSpPr>
            <a:spLocks noGrp="1"/>
          </p:cNvSpPr>
          <p:nvPr>
            <p:ph type="pic" sz="quarter" idx="20"/>
          </p:nvPr>
        </p:nvSpPr>
        <p:spPr>
          <a:xfrm>
            <a:off x="4572000" y="4338000"/>
            <a:ext cx="2247327" cy="2520000"/>
          </a:xfrm>
        </p:spPr>
        <p:txBody>
          <a:bodyPr/>
          <a:lstStyle/>
          <a:p>
            <a:r>
              <a:rPr lang="en-US"/>
              <a:t>Click icon to add picture</a:t>
            </a:r>
            <a:endParaRPr lang="en-US" dirty="0"/>
          </a:p>
        </p:txBody>
      </p:sp>
      <p:sp>
        <p:nvSpPr>
          <p:cNvPr id="2" name="Title 1"/>
          <p:cNvSpPr>
            <a:spLocks noGrp="1"/>
          </p:cNvSpPr>
          <p:nvPr>
            <p:ph type="title"/>
          </p:nvPr>
        </p:nvSpPr>
        <p:spPr>
          <a:xfrm>
            <a:off x="333375" y="95250"/>
            <a:ext cx="4081125" cy="762000"/>
          </a:xfrm>
        </p:spPr>
        <p:txBody>
          <a:bodyPr anchor="ctr"/>
          <a:lstStyle>
            <a:lvl1pPr>
              <a:defRPr sz="1875" b="0">
                <a:latin typeface="+mj-lt"/>
              </a:defRPr>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sp>
        <p:nvSpPr>
          <p:cNvPr id="7" name="Text Placeholder 6"/>
          <p:cNvSpPr>
            <a:spLocks noGrp="1"/>
          </p:cNvSpPr>
          <p:nvPr>
            <p:ph type="body" sz="quarter" idx="13"/>
          </p:nvPr>
        </p:nvSpPr>
        <p:spPr>
          <a:xfrm>
            <a:off x="452438" y="1397000"/>
            <a:ext cx="3232261" cy="3538037"/>
          </a:xfrm>
          <a:prstGeom prst="rect">
            <a:avLst/>
          </a:prstGeom>
        </p:spPr>
        <p:txBody>
          <a:bodyPr/>
          <a:lstStyle>
            <a:lvl1pPr>
              <a:spcAft>
                <a:spcPts val="0"/>
              </a:spcAft>
              <a:defRPr/>
            </a:lvl1pPr>
            <a:lvl2pPr>
              <a:spcAft>
                <a:spcPts val="0"/>
              </a:spcAft>
              <a:defRPr/>
            </a:lvl2pPr>
            <a:lvl3pPr>
              <a:spcAft>
                <a:spcPts val="0"/>
              </a:spcAft>
              <a:defRPr/>
            </a:lvl3pPr>
            <a:lvl4pPr>
              <a:spcAft>
                <a:spcPts val="0"/>
              </a:spcAft>
              <a:defRPr/>
            </a:lvl4pPr>
            <a:lvl5pPr>
              <a:spcAft>
                <a:spcPts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9">
            <a:extLst>
              <a:ext uri="{FF2B5EF4-FFF2-40B4-BE49-F238E27FC236}">
                <a16:creationId xmlns:a16="http://schemas.microsoft.com/office/drawing/2014/main" id="{79D388F4-881B-EB44-AB00-7E5972F71DF9}"/>
              </a:ext>
            </a:extLst>
          </p:cNvPr>
          <p:cNvSpPr>
            <a:spLocks noGrp="1"/>
          </p:cNvSpPr>
          <p:nvPr>
            <p:ph type="pic" sz="quarter" idx="14"/>
          </p:nvPr>
        </p:nvSpPr>
        <p:spPr>
          <a:xfrm>
            <a:off x="4572000" y="1"/>
            <a:ext cx="4572000" cy="1764632"/>
          </a:xfrm>
        </p:spPr>
        <p:txBody>
          <a:bodyPr/>
          <a:lstStyle/>
          <a:p>
            <a:r>
              <a:rPr lang="en-US"/>
              <a:t>Click icon to add picture</a:t>
            </a:r>
          </a:p>
        </p:txBody>
      </p:sp>
      <p:sp>
        <p:nvSpPr>
          <p:cNvPr id="19" name="Picture Placeholder 9">
            <a:extLst>
              <a:ext uri="{FF2B5EF4-FFF2-40B4-BE49-F238E27FC236}">
                <a16:creationId xmlns:a16="http://schemas.microsoft.com/office/drawing/2014/main" id="{CDFA1D05-0943-2A45-8F4A-E16F413037CF}"/>
              </a:ext>
            </a:extLst>
          </p:cNvPr>
          <p:cNvSpPr>
            <a:spLocks noGrp="1"/>
          </p:cNvSpPr>
          <p:nvPr>
            <p:ph type="pic" sz="quarter" idx="17"/>
          </p:nvPr>
        </p:nvSpPr>
        <p:spPr>
          <a:xfrm>
            <a:off x="6858000" y="1830703"/>
            <a:ext cx="2286000" cy="2465298"/>
          </a:xfrm>
        </p:spPr>
        <p:txBody>
          <a:bodyPr/>
          <a:lstStyle/>
          <a:p>
            <a:r>
              <a:rPr lang="en-US"/>
              <a:t>Click icon to add picture</a:t>
            </a:r>
          </a:p>
        </p:txBody>
      </p:sp>
      <p:sp>
        <p:nvSpPr>
          <p:cNvPr id="20" name="Picture Placeholder 9">
            <a:extLst>
              <a:ext uri="{FF2B5EF4-FFF2-40B4-BE49-F238E27FC236}">
                <a16:creationId xmlns:a16="http://schemas.microsoft.com/office/drawing/2014/main" id="{9D16F2B9-C4C1-1A40-AD5C-5C85F5900CF1}"/>
              </a:ext>
            </a:extLst>
          </p:cNvPr>
          <p:cNvSpPr>
            <a:spLocks noGrp="1"/>
          </p:cNvSpPr>
          <p:nvPr>
            <p:ph type="pic" sz="quarter" idx="18"/>
          </p:nvPr>
        </p:nvSpPr>
        <p:spPr>
          <a:xfrm>
            <a:off x="4572000" y="1830703"/>
            <a:ext cx="2247327" cy="2465298"/>
          </a:xfrm>
        </p:spPr>
        <p:txBody>
          <a:bodyPr/>
          <a:lstStyle/>
          <a:p>
            <a:r>
              <a:rPr lang="en-US"/>
              <a:t>Click icon to add picture</a:t>
            </a:r>
          </a:p>
        </p:txBody>
      </p:sp>
      <p:cxnSp>
        <p:nvCxnSpPr>
          <p:cNvPr id="21" name="Straight Connector 20">
            <a:extLst>
              <a:ext uri="{FF2B5EF4-FFF2-40B4-BE49-F238E27FC236}">
                <a16:creationId xmlns:a16="http://schemas.microsoft.com/office/drawing/2014/main" id="{E57FDD38-955E-7B48-930C-2A08DFDAE693}"/>
              </a:ext>
            </a:extLst>
          </p:cNvPr>
          <p:cNvCxnSpPr>
            <a:cxnSpLocks/>
          </p:cNvCxnSpPr>
          <p:nvPr userDrawn="1"/>
        </p:nvCxnSpPr>
        <p:spPr>
          <a:xfrm>
            <a:off x="334481" y="857250"/>
            <a:ext cx="4070831"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3189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4 up no icon">
    <p:spTree>
      <p:nvGrpSpPr>
        <p:cNvPr id="1" name=""/>
        <p:cNvGrpSpPr/>
        <p:nvPr/>
      </p:nvGrpSpPr>
      <p:grpSpPr>
        <a:xfrm>
          <a:off x="0" y="0"/>
          <a:ext cx="0" cy="0"/>
          <a:chOff x="0" y="0"/>
          <a:chExt cx="0" cy="0"/>
        </a:xfrm>
      </p:grpSpPr>
      <p:sp>
        <p:nvSpPr>
          <p:cNvPr id="7" name="Rectangle 6"/>
          <p:cNvSpPr/>
          <p:nvPr userDrawn="1"/>
        </p:nvSpPr>
        <p:spPr>
          <a:xfrm>
            <a:off x="0" y="0"/>
            <a:ext cx="9144000" cy="1905000"/>
          </a:xfrm>
          <a:prstGeom prst="rect">
            <a:avLst/>
          </a:prstGeom>
          <a:solidFill>
            <a:srgbClr val="5BCBF5"/>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500" dirty="0"/>
          </a:p>
        </p:txBody>
      </p:sp>
      <p:sp>
        <p:nvSpPr>
          <p:cNvPr id="5" name="Content Placeholder 4"/>
          <p:cNvSpPr>
            <a:spLocks noGrp="1"/>
          </p:cNvSpPr>
          <p:nvPr>
            <p:ph sz="quarter" idx="11"/>
          </p:nvPr>
        </p:nvSpPr>
        <p:spPr>
          <a:xfrm>
            <a:off x="294924" y="2479670"/>
            <a:ext cx="8010876" cy="3616331"/>
          </a:xfrm>
        </p:spPr>
        <p:txBody>
          <a:bodyPr lIns="0" tIns="0" rIns="0" bIns="0" numCol="1" spcCol="347472">
            <a:noAutofit/>
          </a:bodyPr>
          <a:lstStyle>
            <a:lvl1pPr>
              <a:lnSpc>
                <a:spcPct val="100000"/>
              </a:lnSpc>
              <a:spcAft>
                <a:spcPts val="125"/>
              </a:spcAft>
              <a:defRPr sz="1125" b="0"/>
            </a:lvl1pPr>
            <a:lvl2pPr>
              <a:lnSpc>
                <a:spcPct val="100000"/>
              </a:lnSpc>
              <a:spcAft>
                <a:spcPts val="125"/>
              </a:spcAft>
              <a:defRPr sz="1125" b="0"/>
            </a:lvl2pPr>
            <a:lvl3pPr>
              <a:lnSpc>
                <a:spcPct val="100000"/>
              </a:lnSpc>
              <a:spcAft>
                <a:spcPts val="125"/>
              </a:spcAft>
              <a:defRPr sz="1125" b="0"/>
            </a:lvl3pPr>
            <a:lvl4pPr>
              <a:lnSpc>
                <a:spcPct val="100000"/>
              </a:lnSpc>
              <a:spcAft>
                <a:spcPts val="125"/>
              </a:spcAft>
              <a:defRPr sz="1125" b="0"/>
            </a:lvl4pPr>
            <a:lvl5pPr>
              <a:lnSpc>
                <a:spcPct val="100000"/>
              </a:lnSpc>
              <a:spcAft>
                <a:spcPts val="125"/>
              </a:spcAft>
              <a:defRPr sz="1125" b="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11"/>
          <p:cNvSpPr>
            <a:spLocks noGrp="1"/>
          </p:cNvSpPr>
          <p:nvPr>
            <p:ph type="body" sz="quarter" idx="14" hasCustomPrompt="1"/>
          </p:nvPr>
        </p:nvSpPr>
        <p:spPr>
          <a:xfrm>
            <a:off x="291179" y="377658"/>
            <a:ext cx="8014621" cy="1070142"/>
          </a:xfrm>
        </p:spPr>
        <p:txBody>
          <a:bodyPr lIns="0" tIns="0" rIns="0" bIns="0" anchor="t">
            <a:noAutofit/>
          </a:bodyPr>
          <a:lstStyle>
            <a:lvl1pPr marL="0" indent="0">
              <a:lnSpc>
                <a:spcPct val="100000"/>
              </a:lnSpc>
              <a:spcBef>
                <a:spcPts val="0"/>
              </a:spcBef>
              <a:spcAft>
                <a:spcPts val="0"/>
              </a:spcAft>
              <a:buNone/>
              <a:defRPr sz="1500">
                <a:solidFill>
                  <a:schemeClr val="bg1"/>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dirty="0"/>
              <a:t>Name</a:t>
            </a:r>
          </a:p>
        </p:txBody>
      </p:sp>
      <p:sp>
        <p:nvSpPr>
          <p:cNvPr id="15"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a:defRPr/>
            </a:pPr>
            <a:fld id="{AB004A17-E9A9-4392-ACCD-76BE9B94E99A}" type="slidenum">
              <a:rPr lang="en-US" smtClean="0"/>
              <a:pPr>
                <a:defRPr/>
              </a:pPr>
              <a:t>‹#›</a:t>
            </a:fld>
            <a:endParaRPr lang="en-US" dirty="0"/>
          </a:p>
        </p:txBody>
      </p:sp>
      <p:sp>
        <p:nvSpPr>
          <p:cNvPr id="18"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4151391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Picture Title + Bullets">
    <p:spTree>
      <p:nvGrpSpPr>
        <p:cNvPr id="1" name=""/>
        <p:cNvGrpSpPr/>
        <p:nvPr/>
      </p:nvGrpSpPr>
      <p:grpSpPr>
        <a:xfrm>
          <a:off x="0" y="0"/>
          <a:ext cx="0" cy="0"/>
          <a:chOff x="0" y="0"/>
          <a:chExt cx="0" cy="0"/>
        </a:xfrm>
      </p:grpSpPr>
      <p:sp>
        <p:nvSpPr>
          <p:cNvPr id="5" name="Content Placeholder 4"/>
          <p:cNvSpPr>
            <a:spLocks noGrp="1"/>
          </p:cNvSpPr>
          <p:nvPr>
            <p:ph sz="quarter" idx="11"/>
          </p:nvPr>
        </p:nvSpPr>
        <p:spPr>
          <a:xfrm>
            <a:off x="3508744" y="1187302"/>
            <a:ext cx="5206631" cy="4702957"/>
          </a:xfrm>
        </p:spPr>
        <p:txBody>
          <a:bodyPr numCol="1" spcCol="347472">
            <a:noAutofit/>
          </a:bodyPr>
          <a:lstStyle>
            <a:lvl1pPr>
              <a:defRPr b="1"/>
            </a:lvl1pPr>
            <a:lvl2pPr>
              <a:defRPr b="0"/>
            </a:lvl2pPr>
            <a:lvl3pPr>
              <a:defRPr b="0"/>
            </a:lvl3pPr>
            <a:lvl4pPr>
              <a:defRPr b="0"/>
            </a:lvl4pPr>
            <a:lvl5pPr>
              <a:defRPr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Rectangle 9"/>
          <p:cNvSpPr/>
          <p:nvPr/>
        </p:nvSpPr>
        <p:spPr>
          <a:xfrm>
            <a:off x="1" y="0"/>
            <a:ext cx="3508744" cy="159488"/>
          </a:xfrm>
          <a:prstGeom prst="rect">
            <a:avLst/>
          </a:prstGeom>
          <a:solidFill>
            <a:schemeClr val="bg1"/>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500"/>
          </a:p>
        </p:txBody>
      </p:sp>
      <p:sp>
        <p:nvSpPr>
          <p:cNvPr id="9" name="Picture Placeholder 8"/>
          <p:cNvSpPr>
            <a:spLocks noGrp="1"/>
          </p:cNvSpPr>
          <p:nvPr>
            <p:ph type="pic" sz="quarter" idx="12"/>
          </p:nvPr>
        </p:nvSpPr>
        <p:spPr>
          <a:xfrm>
            <a:off x="0" y="0"/>
            <a:ext cx="3056930" cy="6024563"/>
          </a:xfrm>
        </p:spPr>
        <p:txBody>
          <a:bodyPr/>
          <a:lstStyle>
            <a:lvl1pPr marL="0" indent="0">
              <a:buNone/>
              <a:defRPr b="0"/>
            </a:lvl1pPr>
          </a:lstStyle>
          <a:p>
            <a:r>
              <a:rPr lang="en-US"/>
              <a:t>Click icon to add picture</a:t>
            </a:r>
          </a:p>
        </p:txBody>
      </p:sp>
      <p:sp>
        <p:nvSpPr>
          <p:cNvPr id="2" name="Title 1"/>
          <p:cNvSpPr>
            <a:spLocks noGrp="1"/>
          </p:cNvSpPr>
          <p:nvPr>
            <p:ph type="title"/>
          </p:nvPr>
        </p:nvSpPr>
        <p:spPr>
          <a:xfrm>
            <a:off x="514350" y="677589"/>
            <a:ext cx="2263406" cy="5063993"/>
          </a:xfrm>
        </p:spPr>
        <p:txBody>
          <a:bodyPr anchor="ctr"/>
          <a:lstStyle>
            <a:lvl1pPr>
              <a:defRPr>
                <a:solidFill>
                  <a:schemeClr val="bg1"/>
                </a:solidFill>
              </a:defRPr>
            </a:lvl1pPr>
          </a:lstStyle>
          <a:p>
            <a:r>
              <a:rPr lang="en-US"/>
              <a:t>Click to edit Master title style</a:t>
            </a:r>
          </a:p>
        </p:txBody>
      </p:sp>
      <p:sp>
        <p:nvSpPr>
          <p:cNvPr id="12" name="Text Placeholder 11"/>
          <p:cNvSpPr>
            <a:spLocks noGrp="1"/>
          </p:cNvSpPr>
          <p:nvPr>
            <p:ph type="body" sz="quarter" idx="13"/>
          </p:nvPr>
        </p:nvSpPr>
        <p:spPr>
          <a:xfrm>
            <a:off x="3508375" y="407582"/>
            <a:ext cx="5207018" cy="659692"/>
          </a:xfrm>
        </p:spPr>
        <p:txBody>
          <a:bodyPr anchor="b">
            <a:noAutofit/>
          </a:bodyPr>
          <a:lstStyle>
            <a:lvl1pPr marL="0" indent="0">
              <a:buNone/>
              <a:defRPr sz="1750">
                <a:solidFill>
                  <a:schemeClr val="accent2"/>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a:t>Click to edit Master text styles</a:t>
            </a:r>
          </a:p>
        </p:txBody>
      </p:sp>
      <p:sp>
        <p:nvSpPr>
          <p:cNvPr id="7"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a:defRPr/>
            </a:pPr>
            <a:fld id="{AB004A17-E9A9-4392-ACCD-76BE9B94E99A}" type="slidenum">
              <a:rPr lang="en-US" smtClean="0"/>
              <a:pPr>
                <a:defRPr/>
              </a:pPr>
              <a:t>‹#›</a:t>
            </a:fld>
            <a:endParaRPr lang="en-US" dirty="0"/>
          </a:p>
        </p:txBody>
      </p:sp>
      <p:sp>
        <p:nvSpPr>
          <p:cNvPr id="8"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4183032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8" name="Text Placeholder 7"/>
          <p:cNvSpPr>
            <a:spLocks noGrp="1"/>
          </p:cNvSpPr>
          <p:nvPr>
            <p:ph type="body" sz="quarter" idx="11" hasCustomPrompt="1"/>
          </p:nvPr>
        </p:nvSpPr>
        <p:spPr>
          <a:xfrm>
            <a:off x="4007862" y="6047311"/>
            <a:ext cx="2289124" cy="431233"/>
          </a:xfrm>
        </p:spPr>
        <p:txBody>
          <a:bodyPr lIns="0" tIns="0" rIns="0" bIns="0"/>
          <a:lstStyle>
            <a:lvl1pPr marL="0" indent="0">
              <a:lnSpc>
                <a:spcPct val="100000"/>
              </a:lnSpc>
              <a:spcBef>
                <a:spcPts val="0"/>
              </a:spcBef>
              <a:spcAft>
                <a:spcPts val="0"/>
              </a:spcAft>
              <a:buNone/>
              <a:defRPr sz="1125" b="0" spc="375">
                <a:solidFill>
                  <a:srgbClr val="768591"/>
                </a:solidFill>
              </a:defRPr>
            </a:lvl1pPr>
          </a:lstStyle>
          <a:p>
            <a:pPr lvl="0"/>
            <a:r>
              <a:rPr lang="en-US" dirty="0"/>
              <a:t>Date</a:t>
            </a:r>
          </a:p>
        </p:txBody>
      </p:sp>
      <p:pic>
        <p:nvPicPr>
          <p:cNvPr id="9" name="Picture 8"/>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22000"/>
                    </a14:imgEffect>
                    <a14:imgEffect>
                      <a14:brightnessContrast bright="26000" contrast="-7000"/>
                    </a14:imgEffect>
                  </a14:imgLayer>
                </a14:imgProps>
              </a:ext>
              <a:ext uri="{28A0092B-C50C-407E-A947-70E740481C1C}">
                <a14:useLocalDpi xmlns:a14="http://schemas.microsoft.com/office/drawing/2010/main"/>
              </a:ext>
            </a:extLst>
          </a:blip>
          <a:srcRect l="6599" r="1520"/>
          <a:stretch/>
        </p:blipFill>
        <p:spPr>
          <a:xfrm flipH="1">
            <a:off x="2315676" y="1271024"/>
            <a:ext cx="6828323" cy="2100014"/>
          </a:xfrm>
          <a:prstGeom prst="rect">
            <a:avLst/>
          </a:prstGeom>
        </p:spPr>
      </p:pic>
      <p:grpSp>
        <p:nvGrpSpPr>
          <p:cNvPr id="12" name="Group 11"/>
          <p:cNvGrpSpPr/>
          <p:nvPr/>
        </p:nvGrpSpPr>
        <p:grpSpPr>
          <a:xfrm>
            <a:off x="0" y="1257662"/>
            <a:ext cx="4135441" cy="2126365"/>
            <a:chOff x="439911" y="1886916"/>
            <a:chExt cx="4689091" cy="2096705"/>
          </a:xfrm>
        </p:grpSpPr>
        <p:sp>
          <p:nvSpPr>
            <p:cNvPr id="13" name="Rectangle 12"/>
            <p:cNvSpPr/>
            <p:nvPr/>
          </p:nvSpPr>
          <p:spPr>
            <a:xfrm rot="16200000">
              <a:off x="1712843" y="2809480"/>
              <a:ext cx="2081391" cy="244322"/>
            </a:xfrm>
            <a:prstGeom prst="rect">
              <a:avLst/>
            </a:prstGeom>
            <a:solidFill>
              <a:srgbClr val="00AFAA"/>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sp>
          <p:nvSpPr>
            <p:cNvPr id="14" name="Rectangle 13"/>
            <p:cNvSpPr/>
            <p:nvPr/>
          </p:nvSpPr>
          <p:spPr>
            <a:xfrm rot="16200000">
              <a:off x="799772" y="2739121"/>
              <a:ext cx="2081394" cy="385039"/>
            </a:xfrm>
            <a:prstGeom prst="rect">
              <a:avLst/>
            </a:prstGeom>
            <a:solidFill>
              <a:srgbClr val="00538B"/>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sp>
          <p:nvSpPr>
            <p:cNvPr id="15" name="Rectangle 14"/>
            <p:cNvSpPr/>
            <p:nvPr/>
          </p:nvSpPr>
          <p:spPr>
            <a:xfrm rot="16200000">
              <a:off x="-401062" y="2739180"/>
              <a:ext cx="2085414" cy="403468"/>
            </a:xfrm>
            <a:prstGeom prst="rect">
              <a:avLst/>
            </a:prstGeom>
            <a:solidFill>
              <a:schemeClr val="tx1"/>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sp>
          <p:nvSpPr>
            <p:cNvPr id="16" name="Rectangle 15"/>
            <p:cNvSpPr/>
            <p:nvPr/>
          </p:nvSpPr>
          <p:spPr>
            <a:xfrm rot="16200000">
              <a:off x="2112483" y="2795214"/>
              <a:ext cx="2085407" cy="276865"/>
            </a:xfrm>
            <a:prstGeom prst="rect">
              <a:avLst/>
            </a:prstGeom>
            <a:solidFill>
              <a:srgbClr val="00A2E0"/>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sp>
          <p:nvSpPr>
            <p:cNvPr id="17" name="Rectangle 16"/>
            <p:cNvSpPr/>
            <p:nvPr/>
          </p:nvSpPr>
          <p:spPr>
            <a:xfrm rot="16200000">
              <a:off x="2897089" y="2836259"/>
              <a:ext cx="2085412" cy="194778"/>
            </a:xfrm>
            <a:prstGeom prst="rect">
              <a:avLst/>
            </a:prstGeom>
            <a:solidFill>
              <a:srgbClr val="79C969"/>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sp>
          <p:nvSpPr>
            <p:cNvPr id="18" name="Rectangle 17"/>
            <p:cNvSpPr/>
            <p:nvPr/>
          </p:nvSpPr>
          <p:spPr>
            <a:xfrm rot="16200000">
              <a:off x="3775666" y="2849376"/>
              <a:ext cx="2081394" cy="164528"/>
            </a:xfrm>
            <a:prstGeom prst="rect">
              <a:avLst/>
            </a:prstGeom>
            <a:solidFill>
              <a:srgbClr val="F29934"/>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sp>
          <p:nvSpPr>
            <p:cNvPr id="19" name="Rectangle 18"/>
            <p:cNvSpPr/>
            <p:nvPr/>
          </p:nvSpPr>
          <p:spPr>
            <a:xfrm rot="16200000">
              <a:off x="4041119" y="2884452"/>
              <a:ext cx="2085419" cy="90347"/>
            </a:xfrm>
            <a:prstGeom prst="rect">
              <a:avLst/>
            </a:prstGeom>
            <a:solidFill>
              <a:srgbClr val="EB095F"/>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grpSp>
      <p:sp>
        <p:nvSpPr>
          <p:cNvPr id="2" name="Title 1"/>
          <p:cNvSpPr>
            <a:spLocks noGrp="1"/>
          </p:cNvSpPr>
          <p:nvPr>
            <p:ph type="title"/>
          </p:nvPr>
        </p:nvSpPr>
        <p:spPr>
          <a:xfrm>
            <a:off x="4007145" y="3750642"/>
            <a:ext cx="4573221" cy="1207061"/>
          </a:xfrm>
        </p:spPr>
        <p:txBody>
          <a:bodyPr lIns="0" tIns="0" rIns="0" anchor="t"/>
          <a:lstStyle>
            <a:lvl1pPr>
              <a:defRPr>
                <a:solidFill>
                  <a:srgbClr val="00538B"/>
                </a:solidFill>
              </a:defRPr>
            </a:lvl1pPr>
          </a:lstStyle>
          <a:p>
            <a:r>
              <a:rPr lang="en-US"/>
              <a:t>Click to edit Master title style</a:t>
            </a:r>
            <a:endParaRPr lang="en-US" dirty="0"/>
          </a:p>
        </p:txBody>
      </p:sp>
      <p:sp>
        <p:nvSpPr>
          <p:cNvPr id="7" name="Text Placeholder 6"/>
          <p:cNvSpPr>
            <a:spLocks noGrp="1"/>
          </p:cNvSpPr>
          <p:nvPr>
            <p:ph type="body" sz="quarter" idx="12" hasCustomPrompt="1"/>
          </p:nvPr>
        </p:nvSpPr>
        <p:spPr>
          <a:xfrm>
            <a:off x="4007145" y="5094013"/>
            <a:ext cx="4553228" cy="280263"/>
          </a:xfrm>
        </p:spPr>
        <p:txBody>
          <a:bodyPr lIns="0" tIns="0" rIns="0" bIns="0"/>
          <a:lstStyle>
            <a:lvl1pPr marL="0" indent="0">
              <a:lnSpc>
                <a:spcPct val="100000"/>
              </a:lnSpc>
              <a:spcBef>
                <a:spcPts val="0"/>
              </a:spcBef>
              <a:spcAft>
                <a:spcPts val="0"/>
              </a:spcAft>
              <a:buNone/>
              <a:defRPr sz="1500">
                <a:solidFill>
                  <a:srgbClr val="00538B"/>
                </a:solidFill>
              </a:defRPr>
            </a:lvl1pPr>
          </a:lstStyle>
          <a:p>
            <a:pPr lvl="0"/>
            <a:r>
              <a:rPr lang="en-US" dirty="0"/>
              <a:t>Presenter Name</a:t>
            </a:r>
          </a:p>
        </p:txBody>
      </p:sp>
      <p:sp>
        <p:nvSpPr>
          <p:cNvPr id="20" name="Text Placeholder 6"/>
          <p:cNvSpPr>
            <a:spLocks noGrp="1"/>
          </p:cNvSpPr>
          <p:nvPr>
            <p:ph type="body" sz="quarter" idx="13" hasCustomPrompt="1"/>
          </p:nvPr>
        </p:nvSpPr>
        <p:spPr>
          <a:xfrm>
            <a:off x="4007145" y="5449888"/>
            <a:ext cx="4558473" cy="361700"/>
          </a:xfrm>
        </p:spPr>
        <p:txBody>
          <a:bodyPr lIns="0" tIns="0" rIns="0" bIns="0"/>
          <a:lstStyle>
            <a:lvl1pPr marL="0" indent="0">
              <a:lnSpc>
                <a:spcPct val="100000"/>
              </a:lnSpc>
              <a:spcBef>
                <a:spcPts val="0"/>
              </a:spcBef>
              <a:spcAft>
                <a:spcPts val="0"/>
              </a:spcAft>
              <a:buNone/>
              <a:defRPr sz="1125" b="0">
                <a:solidFill>
                  <a:srgbClr val="00538B"/>
                </a:solidFill>
              </a:defRPr>
            </a:lvl1pPr>
          </a:lstStyle>
          <a:p>
            <a:pPr lvl="0"/>
            <a:r>
              <a:rPr lang="en-US" dirty="0"/>
              <a:t>Presenter Title, Department</a:t>
            </a:r>
          </a:p>
        </p:txBody>
      </p:sp>
      <p:sp>
        <p:nvSpPr>
          <p:cNvPr id="30" name="Rectangle 29"/>
          <p:cNvSpPr/>
          <p:nvPr/>
        </p:nvSpPr>
        <p:spPr>
          <a:xfrm>
            <a:off x="8040733" y="538610"/>
            <a:ext cx="655949" cy="253916"/>
          </a:xfrm>
          <a:prstGeom prst="rect">
            <a:avLst/>
          </a:prstGeom>
        </p:spPr>
        <p:txBody>
          <a:bodyPr wrap="none">
            <a:spAutoFit/>
          </a:bodyPr>
          <a:lstStyle/>
          <a:p>
            <a:pPr lvl="0"/>
            <a:r>
              <a:rPr lang="en-US" sz="1050" b="1" dirty="0" err="1">
                <a:solidFill>
                  <a:srgbClr val="768591"/>
                </a:solidFill>
                <a:latin typeface="Arial" charset="0"/>
                <a:ea typeface="Arial" charset="0"/>
                <a:cs typeface="Arial" charset="0"/>
              </a:rPr>
              <a:t>icf.com</a:t>
            </a:r>
            <a:endParaRPr lang="en-US" sz="1050" b="1" dirty="0">
              <a:solidFill>
                <a:srgbClr val="768591"/>
              </a:solidFill>
              <a:latin typeface="Arial" charset="0"/>
              <a:ea typeface="Arial" charset="0"/>
              <a:cs typeface="Arial" charset="0"/>
            </a:endParaRPr>
          </a:p>
        </p:txBody>
      </p:sp>
      <p:grpSp>
        <p:nvGrpSpPr>
          <p:cNvPr id="34" name="Group 33"/>
          <p:cNvGrpSpPr/>
          <p:nvPr/>
        </p:nvGrpSpPr>
        <p:grpSpPr>
          <a:xfrm>
            <a:off x="574121" y="3771820"/>
            <a:ext cx="3358146" cy="1232583"/>
            <a:chOff x="646279" y="4481907"/>
            <a:chExt cx="4639700" cy="1479100"/>
          </a:xfrm>
        </p:grpSpPr>
        <p:pic>
          <p:nvPicPr>
            <p:cNvPr id="35" name="Picture 3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37104" y="4481907"/>
              <a:ext cx="1848875" cy="1479100"/>
            </a:xfrm>
            <a:prstGeom prst="rect">
              <a:avLst/>
            </a:prstGeom>
          </p:spPr>
        </p:pic>
        <p:sp>
          <p:nvSpPr>
            <p:cNvPr id="36" name="TextBox 35"/>
            <p:cNvSpPr txBox="1"/>
            <p:nvPr/>
          </p:nvSpPr>
          <p:spPr>
            <a:xfrm>
              <a:off x="646279" y="5004163"/>
              <a:ext cx="2790825" cy="915718"/>
            </a:xfrm>
            <a:prstGeom prst="rect">
              <a:avLst/>
            </a:prstGeom>
          </p:spPr>
          <p:txBody>
            <a:bodyPr wrap="square" lIns="0" tIns="0" rIns="0" bIns="0" rtlCol="0">
              <a:noAutofit/>
            </a:bodyPr>
            <a:lstStyle/>
            <a:p>
              <a:pPr marL="0" indent="0">
                <a:spcBef>
                  <a:spcPts val="750"/>
                </a:spcBef>
                <a:spcAft>
                  <a:spcPts val="0"/>
                </a:spcAft>
                <a:buNone/>
              </a:pPr>
              <a:r>
                <a:rPr lang="en-US" sz="4500" b="0" dirty="0">
                  <a:solidFill>
                    <a:srgbClr val="768591"/>
                  </a:solidFill>
                </a:rPr>
                <a:t>we</a:t>
              </a:r>
              <a:r>
                <a:rPr lang="en-US" sz="3000" b="0" dirty="0">
                  <a:solidFill>
                    <a:srgbClr val="768591"/>
                  </a:solidFill>
                </a:rPr>
                <a:t> </a:t>
              </a:r>
              <a:r>
                <a:rPr lang="en-US" sz="4500" b="0" dirty="0">
                  <a:solidFill>
                    <a:srgbClr val="768591"/>
                  </a:solidFill>
                </a:rPr>
                <a:t>are</a:t>
              </a:r>
            </a:p>
          </p:txBody>
        </p:sp>
      </p:grpSp>
    </p:spTree>
    <p:extLst>
      <p:ext uri="{BB962C8B-B14F-4D97-AF65-F5344CB8AC3E}">
        <p14:creationId xmlns:p14="http://schemas.microsoft.com/office/powerpoint/2010/main" val="40882415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Picture Title + 2col Bullets">
    <p:spTree>
      <p:nvGrpSpPr>
        <p:cNvPr id="1" name=""/>
        <p:cNvGrpSpPr/>
        <p:nvPr/>
      </p:nvGrpSpPr>
      <p:grpSpPr>
        <a:xfrm>
          <a:off x="0" y="0"/>
          <a:ext cx="0" cy="0"/>
          <a:chOff x="0" y="0"/>
          <a:chExt cx="0" cy="0"/>
        </a:xfrm>
      </p:grpSpPr>
      <p:sp>
        <p:nvSpPr>
          <p:cNvPr id="5" name="Content Placeholder 4"/>
          <p:cNvSpPr>
            <a:spLocks noGrp="1"/>
          </p:cNvSpPr>
          <p:nvPr>
            <p:ph sz="quarter" idx="11"/>
          </p:nvPr>
        </p:nvSpPr>
        <p:spPr>
          <a:xfrm>
            <a:off x="3508745" y="1187302"/>
            <a:ext cx="5182151" cy="4702957"/>
          </a:xfrm>
        </p:spPr>
        <p:txBody>
          <a:bodyPr numCol="2" spcCol="347472">
            <a:noAutofit/>
          </a:bodyPr>
          <a:lstStyle>
            <a:lvl1pPr>
              <a:defRPr b="1"/>
            </a:lvl1pPr>
            <a:lvl2pPr>
              <a:defRPr b="0"/>
            </a:lvl2pPr>
            <a:lvl3pPr>
              <a:defRPr b="0"/>
            </a:lvl3pPr>
            <a:lvl4pPr>
              <a:defRPr b="0"/>
            </a:lvl4pPr>
            <a:lvl5pPr>
              <a:defRPr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Rectangle 9"/>
          <p:cNvSpPr/>
          <p:nvPr/>
        </p:nvSpPr>
        <p:spPr>
          <a:xfrm>
            <a:off x="1" y="0"/>
            <a:ext cx="3508744" cy="159488"/>
          </a:xfrm>
          <a:prstGeom prst="rect">
            <a:avLst/>
          </a:prstGeom>
          <a:solidFill>
            <a:schemeClr val="bg1"/>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500"/>
          </a:p>
        </p:txBody>
      </p:sp>
      <p:sp>
        <p:nvSpPr>
          <p:cNvPr id="9" name="Picture Placeholder 8"/>
          <p:cNvSpPr>
            <a:spLocks noGrp="1"/>
          </p:cNvSpPr>
          <p:nvPr>
            <p:ph type="pic" sz="quarter" idx="12"/>
          </p:nvPr>
        </p:nvSpPr>
        <p:spPr>
          <a:xfrm>
            <a:off x="0" y="0"/>
            <a:ext cx="3056930" cy="6024563"/>
          </a:xfrm>
        </p:spPr>
        <p:txBody>
          <a:bodyPr/>
          <a:lstStyle>
            <a:lvl1pPr marL="0" indent="0">
              <a:buNone/>
              <a:defRPr b="0"/>
            </a:lvl1pPr>
          </a:lstStyle>
          <a:p>
            <a:r>
              <a:rPr lang="en-US"/>
              <a:t>Click icon to add picture</a:t>
            </a:r>
          </a:p>
        </p:txBody>
      </p:sp>
      <p:sp>
        <p:nvSpPr>
          <p:cNvPr id="2" name="Title 1"/>
          <p:cNvSpPr>
            <a:spLocks noGrp="1"/>
          </p:cNvSpPr>
          <p:nvPr>
            <p:ph type="title"/>
          </p:nvPr>
        </p:nvSpPr>
        <p:spPr>
          <a:xfrm>
            <a:off x="514350" y="677589"/>
            <a:ext cx="2263406" cy="5063993"/>
          </a:xfrm>
        </p:spPr>
        <p:txBody>
          <a:bodyPr anchor="ctr"/>
          <a:lstStyle>
            <a:lvl1pPr>
              <a:defRPr>
                <a:solidFill>
                  <a:schemeClr val="bg1"/>
                </a:solidFill>
              </a:defRPr>
            </a:lvl1pPr>
          </a:lstStyle>
          <a:p>
            <a:r>
              <a:rPr lang="en-US"/>
              <a:t>Click to edit Master title style</a:t>
            </a:r>
          </a:p>
        </p:txBody>
      </p:sp>
      <p:sp>
        <p:nvSpPr>
          <p:cNvPr id="12" name="Text Placeholder 11"/>
          <p:cNvSpPr>
            <a:spLocks noGrp="1"/>
          </p:cNvSpPr>
          <p:nvPr>
            <p:ph type="body" sz="quarter" idx="13"/>
          </p:nvPr>
        </p:nvSpPr>
        <p:spPr>
          <a:xfrm>
            <a:off x="3508375" y="407582"/>
            <a:ext cx="5182521" cy="659692"/>
          </a:xfrm>
        </p:spPr>
        <p:txBody>
          <a:bodyPr anchor="b">
            <a:noAutofit/>
          </a:bodyPr>
          <a:lstStyle>
            <a:lvl1pPr marL="0" indent="0">
              <a:buNone/>
              <a:defRPr sz="1750">
                <a:solidFill>
                  <a:schemeClr val="accent2"/>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a:t>Click to edit Master text styles</a:t>
            </a:r>
          </a:p>
        </p:txBody>
      </p:sp>
      <p:sp>
        <p:nvSpPr>
          <p:cNvPr id="7"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a:defRPr/>
            </a:pPr>
            <a:fld id="{AB004A17-E9A9-4392-ACCD-76BE9B94E99A}" type="slidenum">
              <a:rPr lang="en-US" smtClean="0"/>
              <a:pPr>
                <a:defRPr/>
              </a:pPr>
              <a:t>‹#›</a:t>
            </a:fld>
            <a:endParaRPr lang="en-US" dirty="0"/>
          </a:p>
        </p:txBody>
      </p:sp>
      <p:sp>
        <p:nvSpPr>
          <p:cNvPr id="8"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12852181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ICF Presenters 2">
    <p:spTree>
      <p:nvGrpSpPr>
        <p:cNvPr id="1" name=""/>
        <p:cNvGrpSpPr/>
        <p:nvPr/>
      </p:nvGrpSpPr>
      <p:grpSpPr>
        <a:xfrm>
          <a:off x="0" y="0"/>
          <a:ext cx="0" cy="0"/>
          <a:chOff x="0" y="0"/>
          <a:chExt cx="0" cy="0"/>
        </a:xfrm>
      </p:grpSpPr>
      <p:sp>
        <p:nvSpPr>
          <p:cNvPr id="5" name="Content Placeholder 4"/>
          <p:cNvSpPr>
            <a:spLocks noGrp="1"/>
          </p:cNvSpPr>
          <p:nvPr>
            <p:ph sz="quarter" idx="11"/>
          </p:nvPr>
        </p:nvSpPr>
        <p:spPr>
          <a:xfrm>
            <a:off x="4625837" y="954212"/>
            <a:ext cx="4065058" cy="2273830"/>
          </a:xfrm>
        </p:spPr>
        <p:txBody>
          <a:bodyPr numCol="1" spcCol="347472">
            <a:noAutofit/>
          </a:bodyPr>
          <a:lstStyle>
            <a:lvl1pPr marL="0" indent="0">
              <a:lnSpc>
                <a:spcPct val="100000"/>
              </a:lnSpc>
              <a:spcAft>
                <a:spcPts val="125"/>
              </a:spcAft>
              <a:buFontTx/>
              <a:buNone/>
              <a:defRPr sz="1250" b="0" baseline="0"/>
            </a:lvl1pPr>
            <a:lvl2pPr>
              <a:lnSpc>
                <a:spcPct val="100000"/>
              </a:lnSpc>
              <a:spcAft>
                <a:spcPts val="125"/>
              </a:spcAft>
              <a:defRPr sz="1125" b="0"/>
            </a:lvl2pPr>
            <a:lvl3pPr>
              <a:lnSpc>
                <a:spcPct val="100000"/>
              </a:lnSpc>
              <a:spcAft>
                <a:spcPts val="125"/>
              </a:spcAft>
              <a:defRPr sz="1125" b="0"/>
            </a:lvl3pPr>
            <a:lvl4pPr>
              <a:lnSpc>
                <a:spcPct val="100000"/>
              </a:lnSpc>
              <a:spcAft>
                <a:spcPts val="125"/>
              </a:spcAft>
              <a:defRPr sz="1125" b="0"/>
            </a:lvl4pPr>
            <a:lvl5pPr>
              <a:lnSpc>
                <a:spcPct val="100000"/>
              </a:lnSpc>
              <a:spcAft>
                <a:spcPts val="125"/>
              </a:spcAft>
              <a:defRPr sz="1125" b="0"/>
            </a:lvl5pPr>
          </a:lstStyle>
          <a:p>
            <a:pPr lvl="0"/>
            <a:r>
              <a:rPr lang="en-US"/>
              <a:t>Click to edit Master text styles</a:t>
            </a:r>
          </a:p>
        </p:txBody>
      </p:sp>
      <p:sp>
        <p:nvSpPr>
          <p:cNvPr id="2" name="Title 1"/>
          <p:cNvSpPr>
            <a:spLocks noGrp="1"/>
          </p:cNvSpPr>
          <p:nvPr>
            <p:ph type="title"/>
          </p:nvPr>
        </p:nvSpPr>
        <p:spPr>
          <a:xfrm>
            <a:off x="514350" y="526991"/>
            <a:ext cx="2263406" cy="5351295"/>
          </a:xfrm>
        </p:spPr>
        <p:txBody>
          <a:bodyPr anchor="t">
            <a:noAutofit/>
          </a:bodyPr>
          <a:lstStyle>
            <a:lvl1pPr>
              <a:defRPr>
                <a:solidFill>
                  <a:srgbClr val="768591"/>
                </a:solidFill>
              </a:defRPr>
            </a:lvl1pPr>
          </a:lstStyle>
          <a:p>
            <a:r>
              <a:rPr lang="en-US"/>
              <a:t>Click to edit Master title style</a:t>
            </a:r>
            <a:endParaRPr lang="en-US" dirty="0"/>
          </a:p>
        </p:txBody>
      </p:sp>
      <p:sp>
        <p:nvSpPr>
          <p:cNvPr id="6" name="Picture Placeholder 5"/>
          <p:cNvSpPr>
            <a:spLocks noGrp="1" noChangeAspect="1"/>
          </p:cNvSpPr>
          <p:nvPr>
            <p:ph type="pic" sz="quarter" idx="12"/>
          </p:nvPr>
        </p:nvSpPr>
        <p:spPr>
          <a:xfrm>
            <a:off x="3199481" y="717379"/>
            <a:ext cx="1285876" cy="1518108"/>
          </a:xfrm>
        </p:spPr>
        <p:txBody>
          <a:bodyPr>
            <a:noAutofit/>
          </a:bodyPr>
          <a:lstStyle>
            <a:lvl1pPr marL="0" indent="0">
              <a:buNone/>
              <a:defRPr sz="1250" b="0"/>
            </a:lvl1pPr>
          </a:lstStyle>
          <a:p>
            <a:r>
              <a:rPr lang="en-US"/>
              <a:t>Click icon to add picture</a:t>
            </a:r>
            <a:endParaRPr lang="en-US" dirty="0"/>
          </a:p>
        </p:txBody>
      </p:sp>
      <p:sp>
        <p:nvSpPr>
          <p:cNvPr id="7" name="Rectangle 6"/>
          <p:cNvSpPr/>
          <p:nvPr/>
        </p:nvSpPr>
        <p:spPr>
          <a:xfrm>
            <a:off x="3199482" y="526991"/>
            <a:ext cx="1285875" cy="190500"/>
          </a:xfrm>
          <a:prstGeom prst="rect">
            <a:avLst/>
          </a:prstGeom>
          <a:solidFill>
            <a:srgbClr val="00A2E0"/>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500"/>
          </a:p>
        </p:txBody>
      </p:sp>
      <p:sp>
        <p:nvSpPr>
          <p:cNvPr id="11" name="Text Placeholder 11"/>
          <p:cNvSpPr>
            <a:spLocks noGrp="1"/>
          </p:cNvSpPr>
          <p:nvPr>
            <p:ph type="body" sz="quarter" idx="13"/>
          </p:nvPr>
        </p:nvSpPr>
        <p:spPr>
          <a:xfrm>
            <a:off x="4625837" y="444500"/>
            <a:ext cx="4065058" cy="358913"/>
          </a:xfrm>
        </p:spPr>
        <p:txBody>
          <a:bodyPr anchor="t">
            <a:noAutofit/>
          </a:bodyPr>
          <a:lstStyle>
            <a:lvl1pPr marL="0" indent="0">
              <a:lnSpc>
                <a:spcPct val="100000"/>
              </a:lnSpc>
              <a:spcAft>
                <a:spcPts val="125"/>
              </a:spcAft>
              <a:buNone/>
              <a:defRPr sz="1500" baseline="0">
                <a:solidFill>
                  <a:schemeClr val="accent2"/>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a:t>Click to edit Master text styles</a:t>
            </a:r>
          </a:p>
        </p:txBody>
      </p:sp>
      <p:sp>
        <p:nvSpPr>
          <p:cNvPr id="13" name="Text Placeholder 11"/>
          <p:cNvSpPr>
            <a:spLocks noGrp="1"/>
          </p:cNvSpPr>
          <p:nvPr>
            <p:ph type="body" sz="quarter" idx="14" hasCustomPrompt="1"/>
          </p:nvPr>
        </p:nvSpPr>
        <p:spPr>
          <a:xfrm>
            <a:off x="3199481" y="2243136"/>
            <a:ext cx="1285876" cy="536689"/>
          </a:xfrm>
        </p:spPr>
        <p:txBody>
          <a:bodyPr anchor="t">
            <a:noAutofit/>
          </a:bodyPr>
          <a:lstStyle>
            <a:lvl1pPr marL="0" indent="0">
              <a:lnSpc>
                <a:spcPct val="100000"/>
              </a:lnSpc>
              <a:spcBef>
                <a:spcPts val="0"/>
              </a:spcBef>
              <a:spcAft>
                <a:spcPts val="0"/>
              </a:spcAft>
              <a:buNone/>
              <a:defRPr sz="1250">
                <a:solidFill>
                  <a:schemeClr val="tx2"/>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dirty="0"/>
              <a:t>Name</a:t>
            </a:r>
          </a:p>
        </p:txBody>
      </p:sp>
      <p:sp>
        <p:nvSpPr>
          <p:cNvPr id="14" name="Text Placeholder 11"/>
          <p:cNvSpPr>
            <a:spLocks noGrp="1"/>
          </p:cNvSpPr>
          <p:nvPr>
            <p:ph type="body" sz="quarter" idx="15" hasCustomPrompt="1"/>
          </p:nvPr>
        </p:nvSpPr>
        <p:spPr>
          <a:xfrm>
            <a:off x="3199481" y="2787473"/>
            <a:ext cx="1285876" cy="539643"/>
          </a:xfrm>
        </p:spPr>
        <p:txBody>
          <a:bodyPr anchor="t">
            <a:noAutofit/>
          </a:bodyPr>
          <a:lstStyle>
            <a:lvl1pPr marL="0" indent="0">
              <a:lnSpc>
                <a:spcPct val="100000"/>
              </a:lnSpc>
              <a:spcBef>
                <a:spcPts val="0"/>
              </a:spcBef>
              <a:spcAft>
                <a:spcPts val="0"/>
              </a:spcAft>
              <a:buNone/>
              <a:defRPr sz="1250" b="0">
                <a:solidFill>
                  <a:schemeClr val="tx2"/>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a:t>Position</a:t>
            </a:r>
            <a:endParaRPr lang="en-US" dirty="0"/>
          </a:p>
        </p:txBody>
      </p:sp>
      <p:sp>
        <p:nvSpPr>
          <p:cNvPr id="21" name="Content Placeholder 4"/>
          <p:cNvSpPr>
            <a:spLocks noGrp="1"/>
          </p:cNvSpPr>
          <p:nvPr>
            <p:ph sz="quarter" idx="16"/>
          </p:nvPr>
        </p:nvSpPr>
        <p:spPr>
          <a:xfrm>
            <a:off x="4625837" y="3861872"/>
            <a:ext cx="4065058" cy="2378032"/>
          </a:xfrm>
        </p:spPr>
        <p:txBody>
          <a:bodyPr numCol="1" spcCol="347472">
            <a:noAutofit/>
          </a:bodyPr>
          <a:lstStyle>
            <a:lvl1pPr marL="0" indent="0">
              <a:lnSpc>
                <a:spcPct val="100000"/>
              </a:lnSpc>
              <a:spcAft>
                <a:spcPts val="125"/>
              </a:spcAft>
              <a:buFontTx/>
              <a:buNone/>
              <a:defRPr lang="en-US" sz="1250" b="0" kern="1200" baseline="0" dirty="0" smtClean="0">
                <a:solidFill>
                  <a:srgbClr val="768591"/>
                </a:solidFill>
                <a:latin typeface="+mn-lt"/>
                <a:ea typeface="+mn-ea"/>
                <a:cs typeface="+mn-cs"/>
              </a:defRPr>
            </a:lvl1pPr>
            <a:lvl2pPr>
              <a:lnSpc>
                <a:spcPct val="100000"/>
              </a:lnSpc>
              <a:spcAft>
                <a:spcPts val="125"/>
              </a:spcAft>
              <a:defRPr sz="1125" b="0"/>
            </a:lvl2pPr>
            <a:lvl3pPr>
              <a:lnSpc>
                <a:spcPct val="100000"/>
              </a:lnSpc>
              <a:spcAft>
                <a:spcPts val="125"/>
              </a:spcAft>
              <a:defRPr sz="1125" b="0"/>
            </a:lvl3pPr>
            <a:lvl4pPr>
              <a:lnSpc>
                <a:spcPct val="100000"/>
              </a:lnSpc>
              <a:spcAft>
                <a:spcPts val="125"/>
              </a:spcAft>
              <a:defRPr sz="1125" b="0"/>
            </a:lvl4pPr>
            <a:lvl5pPr>
              <a:lnSpc>
                <a:spcPct val="100000"/>
              </a:lnSpc>
              <a:spcAft>
                <a:spcPts val="125"/>
              </a:spcAft>
              <a:defRPr sz="1125" b="0"/>
            </a:lvl5pPr>
          </a:lstStyle>
          <a:p>
            <a:pPr lvl="0"/>
            <a:r>
              <a:rPr lang="en-US"/>
              <a:t>Click to edit Master text styles</a:t>
            </a:r>
          </a:p>
        </p:txBody>
      </p:sp>
      <p:sp>
        <p:nvSpPr>
          <p:cNvPr id="22" name="Picture Placeholder 5"/>
          <p:cNvSpPr>
            <a:spLocks noGrp="1" noChangeAspect="1"/>
          </p:cNvSpPr>
          <p:nvPr>
            <p:ph type="pic" sz="quarter" idx="17"/>
          </p:nvPr>
        </p:nvSpPr>
        <p:spPr>
          <a:xfrm>
            <a:off x="3199481" y="3666452"/>
            <a:ext cx="1285876" cy="1518108"/>
          </a:xfrm>
        </p:spPr>
        <p:txBody>
          <a:bodyPr>
            <a:noAutofit/>
          </a:bodyPr>
          <a:lstStyle>
            <a:lvl1pPr marL="0" indent="0">
              <a:buNone/>
              <a:defRPr sz="1250" b="0"/>
            </a:lvl1pPr>
          </a:lstStyle>
          <a:p>
            <a:r>
              <a:rPr lang="en-US"/>
              <a:t>Click icon to add picture</a:t>
            </a:r>
            <a:endParaRPr lang="en-US" dirty="0"/>
          </a:p>
        </p:txBody>
      </p:sp>
      <p:sp>
        <p:nvSpPr>
          <p:cNvPr id="23" name="Rectangle 22"/>
          <p:cNvSpPr/>
          <p:nvPr/>
        </p:nvSpPr>
        <p:spPr>
          <a:xfrm>
            <a:off x="3199482" y="3476064"/>
            <a:ext cx="1285875" cy="190500"/>
          </a:xfrm>
          <a:prstGeom prst="rect">
            <a:avLst/>
          </a:prstGeom>
          <a:solidFill>
            <a:srgbClr val="00A2E0"/>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500"/>
          </a:p>
        </p:txBody>
      </p:sp>
      <p:sp>
        <p:nvSpPr>
          <p:cNvPr id="24" name="Text Placeholder 11"/>
          <p:cNvSpPr>
            <a:spLocks noGrp="1"/>
          </p:cNvSpPr>
          <p:nvPr>
            <p:ph type="body" sz="quarter" idx="18"/>
          </p:nvPr>
        </p:nvSpPr>
        <p:spPr>
          <a:xfrm>
            <a:off x="4625837" y="3365500"/>
            <a:ext cx="4065058" cy="358913"/>
          </a:xfrm>
        </p:spPr>
        <p:txBody>
          <a:bodyPr anchor="t">
            <a:noAutofit/>
          </a:bodyPr>
          <a:lstStyle>
            <a:lvl1pPr marL="0" indent="0">
              <a:lnSpc>
                <a:spcPct val="100000"/>
              </a:lnSpc>
              <a:spcAft>
                <a:spcPts val="125"/>
              </a:spcAft>
              <a:buNone/>
              <a:defRPr lang="en-US" sz="1500" b="1" kern="1200" baseline="0" dirty="0">
                <a:solidFill>
                  <a:schemeClr val="accent2"/>
                </a:solidFill>
                <a:latin typeface="+mn-lt"/>
                <a:ea typeface="+mn-ea"/>
                <a:cs typeface="+mn-cs"/>
              </a:defRPr>
            </a:lvl1pPr>
            <a:lvl2pPr marL="126206" indent="0">
              <a:buNone/>
              <a:defRPr/>
            </a:lvl2pPr>
            <a:lvl3pPr marL="300038" indent="0">
              <a:buNone/>
              <a:defRPr/>
            </a:lvl3pPr>
            <a:lvl4pPr marL="432198" indent="0">
              <a:buNone/>
              <a:defRPr/>
            </a:lvl4pPr>
            <a:lvl5pPr marL="556023" indent="0">
              <a:buNone/>
              <a:defRPr/>
            </a:lvl5pPr>
          </a:lstStyle>
          <a:p>
            <a:pPr marL="0" lvl="0" indent="0" algn="l" defTabSz="342900" rtl="0" eaLnBrk="1" latinLnBrk="0" hangingPunct="1">
              <a:lnSpc>
                <a:spcPct val="100000"/>
              </a:lnSpc>
              <a:spcBef>
                <a:spcPts val="225"/>
              </a:spcBef>
              <a:spcAft>
                <a:spcPts val="125"/>
              </a:spcAft>
              <a:buClr>
                <a:schemeClr val="tx2"/>
              </a:buClr>
              <a:buFont typeface="Wingdings" charset="2"/>
              <a:buNone/>
            </a:pPr>
            <a:r>
              <a:rPr lang="en-US"/>
              <a:t>Click to edit Master text styles</a:t>
            </a:r>
          </a:p>
        </p:txBody>
      </p:sp>
      <p:sp>
        <p:nvSpPr>
          <p:cNvPr id="25" name="Text Placeholder 11"/>
          <p:cNvSpPr>
            <a:spLocks noGrp="1"/>
          </p:cNvSpPr>
          <p:nvPr>
            <p:ph type="body" sz="quarter" idx="19" hasCustomPrompt="1"/>
          </p:nvPr>
        </p:nvSpPr>
        <p:spPr>
          <a:xfrm>
            <a:off x="3199481" y="5192209"/>
            <a:ext cx="1285876" cy="536689"/>
          </a:xfrm>
        </p:spPr>
        <p:txBody>
          <a:bodyPr anchor="t">
            <a:noAutofit/>
          </a:bodyPr>
          <a:lstStyle>
            <a:lvl1pPr marL="0" indent="0">
              <a:lnSpc>
                <a:spcPct val="100000"/>
              </a:lnSpc>
              <a:spcBef>
                <a:spcPts val="0"/>
              </a:spcBef>
              <a:spcAft>
                <a:spcPts val="0"/>
              </a:spcAft>
              <a:buNone/>
              <a:defRPr sz="1250">
                <a:solidFill>
                  <a:schemeClr val="tx2"/>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dirty="0"/>
              <a:t>Name</a:t>
            </a:r>
          </a:p>
        </p:txBody>
      </p:sp>
      <p:sp>
        <p:nvSpPr>
          <p:cNvPr id="26" name="Text Placeholder 11"/>
          <p:cNvSpPr>
            <a:spLocks noGrp="1"/>
          </p:cNvSpPr>
          <p:nvPr>
            <p:ph type="body" sz="quarter" idx="20" hasCustomPrompt="1"/>
          </p:nvPr>
        </p:nvSpPr>
        <p:spPr>
          <a:xfrm>
            <a:off x="3199481" y="5736546"/>
            <a:ext cx="1285876" cy="539643"/>
          </a:xfrm>
        </p:spPr>
        <p:txBody>
          <a:bodyPr anchor="t">
            <a:noAutofit/>
          </a:bodyPr>
          <a:lstStyle>
            <a:lvl1pPr marL="0" indent="0">
              <a:lnSpc>
                <a:spcPct val="100000"/>
              </a:lnSpc>
              <a:spcBef>
                <a:spcPts val="0"/>
              </a:spcBef>
              <a:spcAft>
                <a:spcPts val="0"/>
              </a:spcAft>
              <a:buNone/>
              <a:defRPr sz="1250" b="0">
                <a:solidFill>
                  <a:schemeClr val="tx2"/>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a:t>Position</a:t>
            </a:r>
            <a:endParaRPr lang="en-US" dirty="0"/>
          </a:p>
        </p:txBody>
      </p:sp>
      <p:sp>
        <p:nvSpPr>
          <p:cNvPr id="15"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a:defRPr/>
            </a:pPr>
            <a:fld id="{AB004A17-E9A9-4392-ACCD-76BE9B94E99A}" type="slidenum">
              <a:rPr lang="en-US" smtClean="0"/>
              <a:pPr>
                <a:defRPr/>
              </a:pPr>
              <a:t>‹#›</a:t>
            </a:fld>
            <a:endParaRPr lang="en-US" dirty="0"/>
          </a:p>
        </p:txBody>
      </p:sp>
      <p:sp>
        <p:nvSpPr>
          <p:cNvPr id="16"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34973673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ICF Presenters 4">
    <p:spTree>
      <p:nvGrpSpPr>
        <p:cNvPr id="1" name=""/>
        <p:cNvGrpSpPr/>
        <p:nvPr/>
      </p:nvGrpSpPr>
      <p:grpSpPr>
        <a:xfrm>
          <a:off x="0" y="0"/>
          <a:ext cx="0" cy="0"/>
          <a:chOff x="0" y="0"/>
          <a:chExt cx="0" cy="0"/>
        </a:xfrm>
      </p:grpSpPr>
      <p:sp>
        <p:nvSpPr>
          <p:cNvPr id="6" name="Picture Placeholder 5"/>
          <p:cNvSpPr>
            <a:spLocks noGrp="1" noChangeAspect="1"/>
          </p:cNvSpPr>
          <p:nvPr>
            <p:ph type="pic" sz="quarter" idx="12"/>
          </p:nvPr>
        </p:nvSpPr>
        <p:spPr>
          <a:xfrm>
            <a:off x="2857500" y="526991"/>
            <a:ext cx="1285876" cy="1378009"/>
          </a:xfrm>
        </p:spPr>
        <p:txBody>
          <a:bodyPr lIns="0" tIns="0" rIns="0" bIns="0">
            <a:noAutofit/>
          </a:bodyPr>
          <a:lstStyle>
            <a:lvl1pPr marL="0" indent="0">
              <a:buNone/>
              <a:defRPr sz="1125" b="0"/>
            </a:lvl1pPr>
          </a:lstStyle>
          <a:p>
            <a:r>
              <a:rPr lang="en-US"/>
              <a:t>Click icon to add picture</a:t>
            </a:r>
            <a:endParaRPr lang="en-US" dirty="0"/>
          </a:p>
        </p:txBody>
      </p:sp>
      <p:sp>
        <p:nvSpPr>
          <p:cNvPr id="5" name="Content Placeholder 4"/>
          <p:cNvSpPr>
            <a:spLocks noGrp="1"/>
          </p:cNvSpPr>
          <p:nvPr>
            <p:ph sz="quarter" idx="11"/>
          </p:nvPr>
        </p:nvSpPr>
        <p:spPr>
          <a:xfrm>
            <a:off x="2857500" y="2936113"/>
            <a:ext cx="1285876" cy="3468317"/>
          </a:xfrm>
        </p:spPr>
        <p:txBody>
          <a:bodyPr lIns="0" rIns="0" numCol="1" spcCol="347472">
            <a:noAutofit/>
          </a:bodyPr>
          <a:lstStyle>
            <a:lvl1pPr>
              <a:lnSpc>
                <a:spcPct val="100000"/>
              </a:lnSpc>
              <a:spcAft>
                <a:spcPts val="125"/>
              </a:spcAft>
              <a:defRPr sz="875" b="0"/>
            </a:lvl1pPr>
            <a:lvl2pPr algn="l" rtl="0" eaLnBrk="1" latinLnBrk="0" hangingPunct="1">
              <a:lnSpc>
                <a:spcPct val="100000"/>
              </a:lnSpc>
              <a:spcBef>
                <a:spcPts val="75"/>
              </a:spcBef>
              <a:spcAft>
                <a:spcPts val="125"/>
              </a:spcAft>
              <a:buClr>
                <a:srgbClr val="00A2E0"/>
              </a:buClr>
              <a:defRPr lang="en-US" sz="875" b="0" kern="1200" baseline="0" dirty="0" smtClean="0">
                <a:solidFill>
                  <a:srgbClr val="768591"/>
                </a:solidFill>
                <a:latin typeface="Arial" charset="0"/>
                <a:ea typeface="+mn-ea"/>
                <a:cs typeface="+mn-cs"/>
              </a:defRPr>
            </a:lvl2pPr>
            <a:lvl3pPr algn="l" rtl="0" eaLnBrk="1" latinLnBrk="0" hangingPunct="1">
              <a:lnSpc>
                <a:spcPct val="100000"/>
              </a:lnSpc>
              <a:spcBef>
                <a:spcPts val="75"/>
              </a:spcBef>
              <a:spcAft>
                <a:spcPts val="125"/>
              </a:spcAft>
              <a:buClr>
                <a:srgbClr val="00A2E0"/>
              </a:buClr>
              <a:defRPr lang="en-US" sz="875" b="0" kern="1200" baseline="0" dirty="0" smtClean="0">
                <a:solidFill>
                  <a:srgbClr val="768591"/>
                </a:solidFill>
                <a:latin typeface="Arial" charset="0"/>
                <a:ea typeface="+mn-ea"/>
                <a:cs typeface="+mn-cs"/>
              </a:defRPr>
            </a:lvl3pPr>
            <a:lvl4pPr>
              <a:lnSpc>
                <a:spcPct val="100000"/>
              </a:lnSpc>
              <a:spcAft>
                <a:spcPts val="125"/>
              </a:spcAft>
              <a:defRPr sz="875" b="0"/>
            </a:lvl4pPr>
            <a:lvl5pPr>
              <a:lnSpc>
                <a:spcPct val="100000"/>
              </a:lnSpc>
              <a:spcAft>
                <a:spcPts val="125"/>
              </a:spcAft>
              <a:defRPr sz="875" b="0"/>
            </a:lvl5pPr>
          </a:lstStyle>
          <a:p>
            <a:pPr lvl="0"/>
            <a:r>
              <a:rPr lang="en-US"/>
              <a:t>Click to edit Master text styles</a:t>
            </a:r>
          </a:p>
          <a:p>
            <a:pPr lvl="1"/>
            <a:r>
              <a:rPr lang="en-US"/>
              <a:t>Second level</a:t>
            </a:r>
          </a:p>
          <a:p>
            <a:pPr lvl="2"/>
            <a:r>
              <a:rPr lang="en-US"/>
              <a:t>Third level</a:t>
            </a:r>
          </a:p>
        </p:txBody>
      </p:sp>
      <p:sp>
        <p:nvSpPr>
          <p:cNvPr id="2" name="Title 1"/>
          <p:cNvSpPr>
            <a:spLocks noGrp="1"/>
          </p:cNvSpPr>
          <p:nvPr>
            <p:ph type="title" hasCustomPrompt="1"/>
          </p:nvPr>
        </p:nvSpPr>
        <p:spPr>
          <a:xfrm>
            <a:off x="514350" y="526991"/>
            <a:ext cx="2105026" cy="1886009"/>
          </a:xfrm>
        </p:spPr>
        <p:txBody>
          <a:bodyPr anchor="t">
            <a:noAutofit/>
          </a:bodyPr>
          <a:lstStyle>
            <a:lvl1pPr>
              <a:defRPr>
                <a:solidFill>
                  <a:srgbClr val="768591"/>
                </a:solidFill>
              </a:defRPr>
            </a:lvl1pPr>
          </a:lstStyle>
          <a:p>
            <a:r>
              <a:rPr lang="en-US" dirty="0"/>
              <a:t>Click to edit title style</a:t>
            </a:r>
          </a:p>
        </p:txBody>
      </p:sp>
      <p:sp>
        <p:nvSpPr>
          <p:cNvPr id="11" name="Text Placeholder 11"/>
          <p:cNvSpPr>
            <a:spLocks noGrp="1"/>
          </p:cNvSpPr>
          <p:nvPr>
            <p:ph type="body" sz="quarter" idx="13" hasCustomPrompt="1"/>
          </p:nvPr>
        </p:nvSpPr>
        <p:spPr>
          <a:xfrm>
            <a:off x="2857501" y="2596207"/>
            <a:ext cx="1285875" cy="304800"/>
          </a:xfrm>
        </p:spPr>
        <p:txBody>
          <a:bodyPr lIns="0" rIns="0" anchor="t">
            <a:noAutofit/>
          </a:bodyPr>
          <a:lstStyle>
            <a:lvl1pPr marL="0" indent="0">
              <a:lnSpc>
                <a:spcPct val="100000"/>
              </a:lnSpc>
              <a:spcAft>
                <a:spcPts val="125"/>
              </a:spcAft>
              <a:buNone/>
              <a:defRPr sz="1125" b="0">
                <a:solidFill>
                  <a:schemeClr val="accent2"/>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dirty="0"/>
              <a:t>years</a:t>
            </a:r>
          </a:p>
        </p:txBody>
      </p:sp>
      <p:sp>
        <p:nvSpPr>
          <p:cNvPr id="13" name="Text Placeholder 11"/>
          <p:cNvSpPr>
            <a:spLocks noGrp="1"/>
          </p:cNvSpPr>
          <p:nvPr>
            <p:ph type="body" sz="quarter" idx="14" hasCustomPrompt="1"/>
          </p:nvPr>
        </p:nvSpPr>
        <p:spPr>
          <a:xfrm>
            <a:off x="2857500" y="2050991"/>
            <a:ext cx="1285876" cy="536689"/>
          </a:xfrm>
        </p:spPr>
        <p:txBody>
          <a:bodyPr lIns="0" rIns="0" anchor="t">
            <a:noAutofit/>
          </a:bodyPr>
          <a:lstStyle>
            <a:lvl1pPr marL="0" indent="0">
              <a:lnSpc>
                <a:spcPct val="100000"/>
              </a:lnSpc>
              <a:spcBef>
                <a:spcPts val="0"/>
              </a:spcBef>
              <a:spcAft>
                <a:spcPts val="0"/>
              </a:spcAft>
              <a:buNone/>
              <a:defRPr sz="1125">
                <a:solidFill>
                  <a:schemeClr val="tx2"/>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dirty="0"/>
              <a:t>Name</a:t>
            </a:r>
          </a:p>
        </p:txBody>
      </p:sp>
      <p:sp>
        <p:nvSpPr>
          <p:cNvPr id="16" name="Text Placeholder 11"/>
          <p:cNvSpPr>
            <a:spLocks noGrp="1"/>
          </p:cNvSpPr>
          <p:nvPr>
            <p:ph type="body" sz="quarter" idx="15" hasCustomPrompt="1"/>
          </p:nvPr>
        </p:nvSpPr>
        <p:spPr>
          <a:xfrm>
            <a:off x="514350" y="2596207"/>
            <a:ext cx="2105026" cy="385808"/>
          </a:xfrm>
        </p:spPr>
        <p:txBody>
          <a:bodyPr anchor="t">
            <a:noAutofit/>
          </a:bodyPr>
          <a:lstStyle>
            <a:lvl1pPr marL="0" indent="0">
              <a:lnSpc>
                <a:spcPct val="100000"/>
              </a:lnSpc>
              <a:spcAft>
                <a:spcPts val="125"/>
              </a:spcAft>
              <a:buNone/>
              <a:defRPr sz="1125" b="0" baseline="0">
                <a:solidFill>
                  <a:schemeClr val="accent2"/>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dirty="0"/>
              <a:t>Years of Experience title here</a:t>
            </a:r>
          </a:p>
        </p:txBody>
      </p:sp>
      <p:sp>
        <p:nvSpPr>
          <p:cNvPr id="17" name="Picture Placeholder 5"/>
          <p:cNvSpPr>
            <a:spLocks noGrp="1" noChangeAspect="1"/>
          </p:cNvSpPr>
          <p:nvPr>
            <p:ph type="pic" sz="quarter" idx="16"/>
          </p:nvPr>
        </p:nvSpPr>
        <p:spPr>
          <a:xfrm>
            <a:off x="4415518" y="526991"/>
            <a:ext cx="1285876" cy="1378009"/>
          </a:xfrm>
        </p:spPr>
        <p:txBody>
          <a:bodyPr lIns="0" tIns="0" rIns="0" bIns="0">
            <a:noAutofit/>
          </a:bodyPr>
          <a:lstStyle>
            <a:lvl1pPr marL="0" indent="0">
              <a:buNone/>
              <a:defRPr sz="1125" b="0"/>
            </a:lvl1pPr>
          </a:lstStyle>
          <a:p>
            <a:r>
              <a:rPr lang="en-US"/>
              <a:t>Click icon to add picture</a:t>
            </a:r>
          </a:p>
        </p:txBody>
      </p:sp>
      <p:sp>
        <p:nvSpPr>
          <p:cNvPr id="18" name="Content Placeholder 4"/>
          <p:cNvSpPr>
            <a:spLocks noGrp="1"/>
          </p:cNvSpPr>
          <p:nvPr>
            <p:ph sz="quarter" idx="17"/>
          </p:nvPr>
        </p:nvSpPr>
        <p:spPr>
          <a:xfrm>
            <a:off x="4415517" y="2936113"/>
            <a:ext cx="1285876" cy="3468317"/>
          </a:xfrm>
        </p:spPr>
        <p:txBody>
          <a:bodyPr lIns="0" rIns="0" numCol="1" spcCol="347472">
            <a:noAutofit/>
          </a:bodyPr>
          <a:lstStyle>
            <a:lvl1pPr>
              <a:lnSpc>
                <a:spcPct val="100000"/>
              </a:lnSpc>
              <a:spcAft>
                <a:spcPts val="125"/>
              </a:spcAft>
              <a:defRPr sz="875" b="0"/>
            </a:lvl1pPr>
            <a:lvl2pPr algn="l" rtl="0" eaLnBrk="1" latinLnBrk="0" hangingPunct="1">
              <a:lnSpc>
                <a:spcPct val="100000"/>
              </a:lnSpc>
              <a:spcBef>
                <a:spcPts val="75"/>
              </a:spcBef>
              <a:spcAft>
                <a:spcPts val="125"/>
              </a:spcAft>
              <a:buClr>
                <a:srgbClr val="00A2E0"/>
              </a:buClr>
              <a:defRPr lang="en-US" sz="875" b="0" kern="1200" baseline="0" dirty="0" smtClean="0">
                <a:solidFill>
                  <a:srgbClr val="768591"/>
                </a:solidFill>
                <a:latin typeface="Arial" charset="0"/>
                <a:ea typeface="+mn-ea"/>
                <a:cs typeface="+mn-cs"/>
              </a:defRPr>
            </a:lvl2pPr>
            <a:lvl3pPr algn="l" rtl="0" eaLnBrk="1" latinLnBrk="0" hangingPunct="1">
              <a:lnSpc>
                <a:spcPct val="100000"/>
              </a:lnSpc>
              <a:spcBef>
                <a:spcPts val="75"/>
              </a:spcBef>
              <a:spcAft>
                <a:spcPts val="125"/>
              </a:spcAft>
              <a:buClr>
                <a:srgbClr val="00A2E0"/>
              </a:buClr>
              <a:defRPr lang="en-US" sz="875" b="0" kern="1200" baseline="0" dirty="0" smtClean="0">
                <a:solidFill>
                  <a:srgbClr val="768591"/>
                </a:solidFill>
                <a:latin typeface="Arial" charset="0"/>
                <a:ea typeface="+mn-ea"/>
                <a:cs typeface="+mn-cs"/>
              </a:defRPr>
            </a:lvl3pPr>
            <a:lvl4pPr>
              <a:lnSpc>
                <a:spcPct val="100000"/>
              </a:lnSpc>
              <a:spcAft>
                <a:spcPts val="125"/>
              </a:spcAft>
              <a:defRPr sz="875" b="0"/>
            </a:lvl4pPr>
            <a:lvl5pPr>
              <a:lnSpc>
                <a:spcPct val="100000"/>
              </a:lnSpc>
              <a:spcAft>
                <a:spcPts val="125"/>
              </a:spcAft>
              <a:defRPr sz="875" b="0"/>
            </a:lvl5pPr>
          </a:lstStyle>
          <a:p>
            <a:pPr lvl="0"/>
            <a:r>
              <a:rPr lang="en-US"/>
              <a:t>Click to edit Master text styles</a:t>
            </a:r>
          </a:p>
          <a:p>
            <a:pPr lvl="1"/>
            <a:r>
              <a:rPr lang="en-US"/>
              <a:t>Second level</a:t>
            </a:r>
          </a:p>
          <a:p>
            <a:pPr lvl="2"/>
            <a:r>
              <a:rPr lang="en-US"/>
              <a:t>Third level</a:t>
            </a:r>
          </a:p>
        </p:txBody>
      </p:sp>
      <p:sp>
        <p:nvSpPr>
          <p:cNvPr id="19" name="Text Placeholder 11"/>
          <p:cNvSpPr>
            <a:spLocks noGrp="1"/>
          </p:cNvSpPr>
          <p:nvPr>
            <p:ph type="body" sz="quarter" idx="18" hasCustomPrompt="1"/>
          </p:nvPr>
        </p:nvSpPr>
        <p:spPr>
          <a:xfrm>
            <a:off x="4415518" y="2596207"/>
            <a:ext cx="1285875" cy="304800"/>
          </a:xfrm>
        </p:spPr>
        <p:txBody>
          <a:bodyPr lIns="0" rIns="0" anchor="t">
            <a:noAutofit/>
          </a:bodyPr>
          <a:lstStyle>
            <a:lvl1pPr marL="0" indent="0">
              <a:lnSpc>
                <a:spcPct val="100000"/>
              </a:lnSpc>
              <a:spcAft>
                <a:spcPts val="125"/>
              </a:spcAft>
              <a:buNone/>
              <a:defRPr sz="1125" b="0">
                <a:solidFill>
                  <a:schemeClr val="accent2"/>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dirty="0"/>
              <a:t>years</a:t>
            </a:r>
          </a:p>
        </p:txBody>
      </p:sp>
      <p:sp>
        <p:nvSpPr>
          <p:cNvPr id="20" name="Text Placeholder 11"/>
          <p:cNvSpPr>
            <a:spLocks noGrp="1"/>
          </p:cNvSpPr>
          <p:nvPr>
            <p:ph type="body" sz="quarter" idx="19" hasCustomPrompt="1"/>
          </p:nvPr>
        </p:nvSpPr>
        <p:spPr>
          <a:xfrm>
            <a:off x="4415517" y="2050991"/>
            <a:ext cx="1285876" cy="536689"/>
          </a:xfrm>
        </p:spPr>
        <p:txBody>
          <a:bodyPr lIns="0" rIns="0" anchor="t">
            <a:noAutofit/>
          </a:bodyPr>
          <a:lstStyle>
            <a:lvl1pPr marL="0" indent="0">
              <a:lnSpc>
                <a:spcPct val="100000"/>
              </a:lnSpc>
              <a:spcBef>
                <a:spcPts val="0"/>
              </a:spcBef>
              <a:spcAft>
                <a:spcPts val="0"/>
              </a:spcAft>
              <a:buNone/>
              <a:defRPr sz="1125">
                <a:solidFill>
                  <a:schemeClr val="tx2"/>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dirty="0"/>
              <a:t>Name</a:t>
            </a:r>
          </a:p>
        </p:txBody>
      </p:sp>
      <p:sp>
        <p:nvSpPr>
          <p:cNvPr id="27" name="Picture Placeholder 5"/>
          <p:cNvSpPr>
            <a:spLocks noGrp="1" noChangeAspect="1"/>
          </p:cNvSpPr>
          <p:nvPr>
            <p:ph type="pic" sz="quarter" idx="20"/>
          </p:nvPr>
        </p:nvSpPr>
        <p:spPr>
          <a:xfrm>
            <a:off x="5973535" y="526991"/>
            <a:ext cx="1285876" cy="1378009"/>
          </a:xfrm>
        </p:spPr>
        <p:txBody>
          <a:bodyPr lIns="0" tIns="0" rIns="0" bIns="0">
            <a:noAutofit/>
          </a:bodyPr>
          <a:lstStyle>
            <a:lvl1pPr marL="0" indent="0">
              <a:buNone/>
              <a:defRPr sz="1125" b="0"/>
            </a:lvl1pPr>
          </a:lstStyle>
          <a:p>
            <a:r>
              <a:rPr lang="en-US"/>
              <a:t>Click icon to add picture</a:t>
            </a:r>
          </a:p>
        </p:txBody>
      </p:sp>
      <p:sp>
        <p:nvSpPr>
          <p:cNvPr id="28" name="Content Placeholder 4"/>
          <p:cNvSpPr>
            <a:spLocks noGrp="1"/>
          </p:cNvSpPr>
          <p:nvPr>
            <p:ph sz="quarter" idx="21"/>
          </p:nvPr>
        </p:nvSpPr>
        <p:spPr>
          <a:xfrm>
            <a:off x="5973535" y="2936113"/>
            <a:ext cx="1285876" cy="3468317"/>
          </a:xfrm>
        </p:spPr>
        <p:txBody>
          <a:bodyPr lIns="0" rIns="0" numCol="1" spcCol="347472">
            <a:noAutofit/>
          </a:bodyPr>
          <a:lstStyle>
            <a:lvl1pPr>
              <a:lnSpc>
                <a:spcPct val="100000"/>
              </a:lnSpc>
              <a:spcAft>
                <a:spcPts val="125"/>
              </a:spcAft>
              <a:defRPr sz="875" b="0"/>
            </a:lvl1pPr>
            <a:lvl2pPr algn="l" rtl="0" eaLnBrk="1" latinLnBrk="0" hangingPunct="1">
              <a:lnSpc>
                <a:spcPct val="100000"/>
              </a:lnSpc>
              <a:spcBef>
                <a:spcPts val="75"/>
              </a:spcBef>
              <a:spcAft>
                <a:spcPts val="125"/>
              </a:spcAft>
              <a:buClr>
                <a:srgbClr val="00A2E0"/>
              </a:buClr>
              <a:defRPr lang="en-US" sz="875" b="0" kern="1200" baseline="0" dirty="0" smtClean="0">
                <a:solidFill>
                  <a:srgbClr val="768591"/>
                </a:solidFill>
                <a:latin typeface="Arial" charset="0"/>
                <a:ea typeface="+mn-ea"/>
                <a:cs typeface="+mn-cs"/>
              </a:defRPr>
            </a:lvl2pPr>
            <a:lvl3pPr algn="l" rtl="0" eaLnBrk="1" latinLnBrk="0" hangingPunct="1">
              <a:lnSpc>
                <a:spcPct val="100000"/>
              </a:lnSpc>
              <a:spcBef>
                <a:spcPts val="75"/>
              </a:spcBef>
              <a:spcAft>
                <a:spcPts val="125"/>
              </a:spcAft>
              <a:buClr>
                <a:srgbClr val="00A2E0"/>
              </a:buClr>
              <a:defRPr lang="en-US" sz="875" b="0" kern="1200" baseline="0" dirty="0" smtClean="0">
                <a:solidFill>
                  <a:srgbClr val="768591"/>
                </a:solidFill>
                <a:latin typeface="Arial" charset="0"/>
                <a:ea typeface="+mn-ea"/>
                <a:cs typeface="+mn-cs"/>
              </a:defRPr>
            </a:lvl3pPr>
            <a:lvl4pPr>
              <a:lnSpc>
                <a:spcPct val="100000"/>
              </a:lnSpc>
              <a:spcAft>
                <a:spcPts val="125"/>
              </a:spcAft>
              <a:defRPr sz="875" b="0"/>
            </a:lvl4pPr>
            <a:lvl5pPr>
              <a:lnSpc>
                <a:spcPct val="100000"/>
              </a:lnSpc>
              <a:spcAft>
                <a:spcPts val="125"/>
              </a:spcAft>
              <a:defRPr sz="875" b="0"/>
            </a:lvl5pPr>
          </a:lstStyle>
          <a:p>
            <a:pPr lvl="0"/>
            <a:r>
              <a:rPr lang="en-US"/>
              <a:t>Click to edit Master text styles</a:t>
            </a:r>
          </a:p>
          <a:p>
            <a:pPr lvl="1"/>
            <a:r>
              <a:rPr lang="en-US"/>
              <a:t>Second level</a:t>
            </a:r>
          </a:p>
          <a:p>
            <a:pPr lvl="2"/>
            <a:r>
              <a:rPr lang="en-US"/>
              <a:t>Third level</a:t>
            </a:r>
          </a:p>
        </p:txBody>
      </p:sp>
      <p:sp>
        <p:nvSpPr>
          <p:cNvPr id="29" name="Text Placeholder 11"/>
          <p:cNvSpPr>
            <a:spLocks noGrp="1"/>
          </p:cNvSpPr>
          <p:nvPr>
            <p:ph type="body" sz="quarter" idx="22" hasCustomPrompt="1"/>
          </p:nvPr>
        </p:nvSpPr>
        <p:spPr>
          <a:xfrm>
            <a:off x="5973536" y="2596207"/>
            <a:ext cx="1285875" cy="304800"/>
          </a:xfrm>
        </p:spPr>
        <p:txBody>
          <a:bodyPr lIns="0" rIns="0" anchor="t">
            <a:noAutofit/>
          </a:bodyPr>
          <a:lstStyle>
            <a:lvl1pPr marL="0" indent="0">
              <a:lnSpc>
                <a:spcPct val="100000"/>
              </a:lnSpc>
              <a:spcAft>
                <a:spcPts val="125"/>
              </a:spcAft>
              <a:buNone/>
              <a:defRPr sz="1125" b="0">
                <a:solidFill>
                  <a:schemeClr val="accent2"/>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dirty="0"/>
              <a:t>years</a:t>
            </a:r>
          </a:p>
        </p:txBody>
      </p:sp>
      <p:sp>
        <p:nvSpPr>
          <p:cNvPr id="30" name="Text Placeholder 11"/>
          <p:cNvSpPr>
            <a:spLocks noGrp="1"/>
          </p:cNvSpPr>
          <p:nvPr>
            <p:ph type="body" sz="quarter" idx="23" hasCustomPrompt="1"/>
          </p:nvPr>
        </p:nvSpPr>
        <p:spPr>
          <a:xfrm>
            <a:off x="5973535" y="2050991"/>
            <a:ext cx="1285876" cy="536689"/>
          </a:xfrm>
        </p:spPr>
        <p:txBody>
          <a:bodyPr lIns="0" rIns="0" anchor="t">
            <a:noAutofit/>
          </a:bodyPr>
          <a:lstStyle>
            <a:lvl1pPr marL="0" indent="0">
              <a:lnSpc>
                <a:spcPct val="100000"/>
              </a:lnSpc>
              <a:spcBef>
                <a:spcPts val="0"/>
              </a:spcBef>
              <a:spcAft>
                <a:spcPts val="0"/>
              </a:spcAft>
              <a:buNone/>
              <a:defRPr sz="1125">
                <a:solidFill>
                  <a:schemeClr val="tx2"/>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dirty="0"/>
              <a:t>Name</a:t>
            </a:r>
          </a:p>
        </p:txBody>
      </p:sp>
      <p:sp>
        <p:nvSpPr>
          <p:cNvPr id="31" name="Picture Placeholder 5"/>
          <p:cNvSpPr>
            <a:spLocks noGrp="1" noChangeAspect="1"/>
          </p:cNvSpPr>
          <p:nvPr>
            <p:ph type="pic" sz="quarter" idx="24"/>
          </p:nvPr>
        </p:nvSpPr>
        <p:spPr>
          <a:xfrm>
            <a:off x="7531553" y="526991"/>
            <a:ext cx="1285876" cy="1378009"/>
          </a:xfrm>
        </p:spPr>
        <p:txBody>
          <a:bodyPr lIns="0" tIns="0" rIns="0" bIns="0">
            <a:noAutofit/>
          </a:bodyPr>
          <a:lstStyle>
            <a:lvl1pPr marL="0" indent="0">
              <a:buNone/>
              <a:defRPr sz="1125" b="0"/>
            </a:lvl1pPr>
          </a:lstStyle>
          <a:p>
            <a:r>
              <a:rPr lang="en-US"/>
              <a:t>Click icon to add picture</a:t>
            </a:r>
          </a:p>
        </p:txBody>
      </p:sp>
      <p:sp>
        <p:nvSpPr>
          <p:cNvPr id="32" name="Content Placeholder 4"/>
          <p:cNvSpPr>
            <a:spLocks noGrp="1"/>
          </p:cNvSpPr>
          <p:nvPr>
            <p:ph sz="quarter" idx="25"/>
          </p:nvPr>
        </p:nvSpPr>
        <p:spPr>
          <a:xfrm>
            <a:off x="7531553" y="2936113"/>
            <a:ext cx="1285876" cy="3468317"/>
          </a:xfrm>
        </p:spPr>
        <p:txBody>
          <a:bodyPr lIns="0" rIns="0" numCol="1" spcCol="347472">
            <a:noAutofit/>
          </a:bodyPr>
          <a:lstStyle>
            <a:lvl1pPr>
              <a:lnSpc>
                <a:spcPct val="100000"/>
              </a:lnSpc>
              <a:spcAft>
                <a:spcPts val="125"/>
              </a:spcAft>
              <a:defRPr sz="875" b="0"/>
            </a:lvl1pPr>
            <a:lvl2pPr>
              <a:lnSpc>
                <a:spcPct val="100000"/>
              </a:lnSpc>
              <a:spcAft>
                <a:spcPts val="125"/>
              </a:spcAft>
              <a:buClr>
                <a:srgbClr val="00A2E0"/>
              </a:buClr>
              <a:defRPr sz="875" b="0"/>
            </a:lvl2pPr>
            <a:lvl3pPr>
              <a:lnSpc>
                <a:spcPct val="100000"/>
              </a:lnSpc>
              <a:spcAft>
                <a:spcPts val="125"/>
              </a:spcAft>
              <a:buClr>
                <a:srgbClr val="00A2E0"/>
              </a:buClr>
              <a:defRPr sz="875" b="0"/>
            </a:lvl3pPr>
            <a:lvl4pPr>
              <a:lnSpc>
                <a:spcPct val="100000"/>
              </a:lnSpc>
              <a:spcAft>
                <a:spcPts val="125"/>
              </a:spcAft>
              <a:defRPr sz="875" b="0"/>
            </a:lvl4pPr>
            <a:lvl5pPr>
              <a:lnSpc>
                <a:spcPct val="100000"/>
              </a:lnSpc>
              <a:spcAft>
                <a:spcPts val="125"/>
              </a:spcAft>
              <a:defRPr sz="875" b="0"/>
            </a:lvl5pPr>
          </a:lstStyle>
          <a:p>
            <a:pPr lvl="0"/>
            <a:r>
              <a:rPr lang="en-US"/>
              <a:t>Click to edit Master text styles</a:t>
            </a:r>
          </a:p>
          <a:p>
            <a:pPr lvl="1"/>
            <a:r>
              <a:rPr lang="en-US"/>
              <a:t>Second level</a:t>
            </a:r>
          </a:p>
          <a:p>
            <a:pPr lvl="2"/>
            <a:r>
              <a:rPr lang="en-US"/>
              <a:t>Third level</a:t>
            </a:r>
          </a:p>
        </p:txBody>
      </p:sp>
      <p:sp>
        <p:nvSpPr>
          <p:cNvPr id="33" name="Text Placeholder 11"/>
          <p:cNvSpPr>
            <a:spLocks noGrp="1"/>
          </p:cNvSpPr>
          <p:nvPr>
            <p:ph type="body" sz="quarter" idx="26" hasCustomPrompt="1"/>
          </p:nvPr>
        </p:nvSpPr>
        <p:spPr>
          <a:xfrm>
            <a:off x="7531554" y="2596207"/>
            <a:ext cx="1285875" cy="304800"/>
          </a:xfrm>
        </p:spPr>
        <p:txBody>
          <a:bodyPr lIns="0" rIns="0" anchor="t">
            <a:noAutofit/>
          </a:bodyPr>
          <a:lstStyle>
            <a:lvl1pPr marL="0" indent="0">
              <a:lnSpc>
                <a:spcPct val="100000"/>
              </a:lnSpc>
              <a:spcAft>
                <a:spcPts val="125"/>
              </a:spcAft>
              <a:buNone/>
              <a:defRPr sz="1125" b="0">
                <a:solidFill>
                  <a:schemeClr val="accent2"/>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dirty="0"/>
              <a:t>years</a:t>
            </a:r>
          </a:p>
        </p:txBody>
      </p:sp>
      <p:sp>
        <p:nvSpPr>
          <p:cNvPr id="34" name="Text Placeholder 11"/>
          <p:cNvSpPr>
            <a:spLocks noGrp="1"/>
          </p:cNvSpPr>
          <p:nvPr>
            <p:ph type="body" sz="quarter" idx="27" hasCustomPrompt="1"/>
          </p:nvPr>
        </p:nvSpPr>
        <p:spPr>
          <a:xfrm>
            <a:off x="7531553" y="2050991"/>
            <a:ext cx="1285876" cy="536689"/>
          </a:xfrm>
        </p:spPr>
        <p:txBody>
          <a:bodyPr lIns="0" rIns="0" anchor="t">
            <a:noAutofit/>
          </a:bodyPr>
          <a:lstStyle>
            <a:lvl1pPr marL="0" indent="0">
              <a:lnSpc>
                <a:spcPct val="100000"/>
              </a:lnSpc>
              <a:spcBef>
                <a:spcPts val="0"/>
              </a:spcBef>
              <a:spcAft>
                <a:spcPts val="0"/>
              </a:spcAft>
              <a:buNone/>
              <a:defRPr sz="1125">
                <a:solidFill>
                  <a:schemeClr val="tx2"/>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dirty="0"/>
              <a:t>Name</a:t>
            </a:r>
          </a:p>
        </p:txBody>
      </p:sp>
      <p:sp>
        <p:nvSpPr>
          <p:cNvPr id="21" name="Slide Number Placeholder 1"/>
          <p:cNvSpPr>
            <a:spLocks noGrp="1"/>
          </p:cNvSpPr>
          <p:nvPr>
            <p:ph type="sldNum" sz="quarter" idx="4"/>
          </p:nvPr>
        </p:nvSpPr>
        <p:spPr>
          <a:xfrm>
            <a:off x="8025849" y="6439537"/>
            <a:ext cx="549273" cy="212088"/>
          </a:xfrm>
          <a:prstGeom prst="rect">
            <a:avLst/>
          </a:prstGeom>
        </p:spPr>
        <p:txBody>
          <a:bodyPr vert="horz" lIns="0" tIns="0" rIns="0" bIns="0" rtlCol="0" anchor="b"/>
          <a:lstStyle>
            <a:lvl1pPr algn="r">
              <a:defRPr sz="625">
                <a:solidFill>
                  <a:schemeClr val="tx1">
                    <a:tint val="75000"/>
                  </a:schemeClr>
                </a:solidFill>
              </a:defRPr>
            </a:lvl1pPr>
          </a:lstStyle>
          <a:p>
            <a:pPr>
              <a:defRPr/>
            </a:pPr>
            <a:fld id="{AB004A17-E9A9-4392-ACCD-76BE9B94E99A}" type="slidenum">
              <a:rPr lang="en-US" smtClean="0"/>
              <a:pPr>
                <a:defRPr/>
              </a:pPr>
              <a:t>‹#›</a:t>
            </a:fld>
            <a:endParaRPr lang="en-US" dirty="0"/>
          </a:p>
        </p:txBody>
      </p:sp>
      <p:sp>
        <p:nvSpPr>
          <p:cNvPr id="22" name="Footer Placeholder 6"/>
          <p:cNvSpPr>
            <a:spLocks noGrp="1"/>
          </p:cNvSpPr>
          <p:nvPr>
            <p:ph type="ftr" sz="quarter" idx="3"/>
          </p:nvPr>
        </p:nvSpPr>
        <p:spPr>
          <a:xfrm>
            <a:off x="3691374" y="6439537"/>
            <a:ext cx="4017711" cy="212088"/>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21642250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2 up no icon">
    <p:spTree>
      <p:nvGrpSpPr>
        <p:cNvPr id="1" name=""/>
        <p:cNvGrpSpPr/>
        <p:nvPr/>
      </p:nvGrpSpPr>
      <p:grpSpPr>
        <a:xfrm>
          <a:off x="0" y="0"/>
          <a:ext cx="0" cy="0"/>
          <a:chOff x="0" y="0"/>
          <a:chExt cx="0" cy="0"/>
        </a:xfrm>
      </p:grpSpPr>
      <p:sp>
        <p:nvSpPr>
          <p:cNvPr id="7" name="Rectangle 6"/>
          <p:cNvSpPr/>
          <p:nvPr/>
        </p:nvSpPr>
        <p:spPr>
          <a:xfrm>
            <a:off x="0" y="0"/>
            <a:ext cx="9144000" cy="2286000"/>
          </a:xfrm>
          <a:prstGeom prst="rect">
            <a:avLst/>
          </a:prstGeom>
          <a:solidFill>
            <a:schemeClr val="accent6"/>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57150" tIns="0" rIns="57150" bIns="0" numCol="1" spcCol="0" rtlCol="0" fromWordArt="0" anchor="ctr" anchorCtr="0" forceAA="0" compatLnSpc="1">
            <a:prstTxWarp prst="textNoShape">
              <a:avLst/>
            </a:prstTxWarp>
            <a:noAutofit/>
          </a:bodyPr>
          <a:lstStyle/>
          <a:p>
            <a:pPr algn="ctr"/>
            <a:endParaRPr lang="en-US" sz="1500"/>
          </a:p>
        </p:txBody>
      </p:sp>
      <p:sp>
        <p:nvSpPr>
          <p:cNvPr id="5" name="Content Placeholder 4"/>
          <p:cNvSpPr>
            <a:spLocks noGrp="1"/>
          </p:cNvSpPr>
          <p:nvPr>
            <p:ph sz="quarter" idx="11"/>
          </p:nvPr>
        </p:nvSpPr>
        <p:spPr>
          <a:xfrm>
            <a:off x="285750" y="2519278"/>
            <a:ext cx="4251960" cy="3616331"/>
          </a:xfrm>
        </p:spPr>
        <p:txBody>
          <a:bodyPr lIns="0" rIns="0" numCol="1" spcCol="347472">
            <a:noAutofit/>
          </a:bodyPr>
          <a:lstStyle>
            <a:lvl1pPr>
              <a:lnSpc>
                <a:spcPct val="100000"/>
              </a:lnSpc>
              <a:spcAft>
                <a:spcPts val="125"/>
              </a:spcAft>
              <a:defRPr sz="1125" b="0"/>
            </a:lvl1pPr>
            <a:lvl2pPr>
              <a:lnSpc>
                <a:spcPct val="100000"/>
              </a:lnSpc>
              <a:spcAft>
                <a:spcPts val="125"/>
              </a:spcAft>
              <a:defRPr sz="1125" b="0"/>
            </a:lvl2pPr>
            <a:lvl3pPr>
              <a:lnSpc>
                <a:spcPct val="100000"/>
              </a:lnSpc>
              <a:spcAft>
                <a:spcPts val="125"/>
              </a:spcAft>
              <a:defRPr sz="1125" b="0"/>
            </a:lvl3pPr>
            <a:lvl4pPr>
              <a:lnSpc>
                <a:spcPct val="100000"/>
              </a:lnSpc>
              <a:spcAft>
                <a:spcPts val="125"/>
              </a:spcAft>
              <a:defRPr sz="1125" b="0"/>
            </a:lvl4pPr>
            <a:lvl5pPr>
              <a:lnSpc>
                <a:spcPct val="100000"/>
              </a:lnSpc>
              <a:spcAft>
                <a:spcPts val="125"/>
              </a:spcAft>
              <a:defRPr sz="1125"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11"/>
          <p:cNvSpPr>
            <a:spLocks noGrp="1"/>
          </p:cNvSpPr>
          <p:nvPr>
            <p:ph type="body" sz="quarter" idx="14" hasCustomPrompt="1"/>
          </p:nvPr>
        </p:nvSpPr>
        <p:spPr>
          <a:xfrm>
            <a:off x="285750" y="381001"/>
            <a:ext cx="4251960" cy="859174"/>
          </a:xfrm>
        </p:spPr>
        <p:txBody>
          <a:bodyPr lIns="0" tIns="0" rIns="0" bIns="0" anchor="t">
            <a:noAutofit/>
          </a:bodyPr>
          <a:lstStyle>
            <a:lvl1pPr marL="0" indent="0">
              <a:lnSpc>
                <a:spcPct val="100000"/>
              </a:lnSpc>
              <a:spcBef>
                <a:spcPts val="0"/>
              </a:spcBef>
              <a:spcAft>
                <a:spcPts val="0"/>
              </a:spcAft>
              <a:buNone/>
              <a:defRPr sz="1500">
                <a:solidFill>
                  <a:schemeClr val="bg1"/>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dirty="0"/>
              <a:t>Name</a:t>
            </a:r>
          </a:p>
        </p:txBody>
      </p:sp>
      <p:sp>
        <p:nvSpPr>
          <p:cNvPr id="23" name="Text Placeholder 11"/>
          <p:cNvSpPr>
            <a:spLocks noGrp="1"/>
          </p:cNvSpPr>
          <p:nvPr>
            <p:ph type="body" sz="quarter" idx="15" hasCustomPrompt="1"/>
          </p:nvPr>
        </p:nvSpPr>
        <p:spPr>
          <a:xfrm>
            <a:off x="285750" y="1331720"/>
            <a:ext cx="4251960" cy="900073"/>
          </a:xfrm>
        </p:spPr>
        <p:txBody>
          <a:bodyPr lIns="0" tIns="0" rIns="0" bIns="0" anchor="t">
            <a:noAutofit/>
          </a:bodyPr>
          <a:lstStyle>
            <a:lvl1pPr marL="0" indent="0">
              <a:lnSpc>
                <a:spcPct val="100000"/>
              </a:lnSpc>
              <a:spcBef>
                <a:spcPts val="0"/>
              </a:spcBef>
              <a:spcAft>
                <a:spcPts val="0"/>
              </a:spcAft>
              <a:buNone/>
              <a:defRPr sz="1125" b="0">
                <a:solidFill>
                  <a:schemeClr val="bg1"/>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dirty="0"/>
              <a:t>Description</a:t>
            </a:r>
          </a:p>
        </p:txBody>
      </p:sp>
      <p:sp>
        <p:nvSpPr>
          <p:cNvPr id="25" name="Content Placeholder 4"/>
          <p:cNvSpPr>
            <a:spLocks noGrp="1"/>
          </p:cNvSpPr>
          <p:nvPr>
            <p:ph sz="quarter" idx="17"/>
          </p:nvPr>
        </p:nvSpPr>
        <p:spPr>
          <a:xfrm>
            <a:off x="4690999" y="2519278"/>
            <a:ext cx="4251960" cy="3616331"/>
          </a:xfrm>
        </p:spPr>
        <p:txBody>
          <a:bodyPr lIns="0" rIns="0" numCol="1" spcCol="347472">
            <a:noAutofit/>
          </a:bodyPr>
          <a:lstStyle>
            <a:lvl1pPr>
              <a:lnSpc>
                <a:spcPct val="100000"/>
              </a:lnSpc>
              <a:spcAft>
                <a:spcPts val="125"/>
              </a:spcAft>
              <a:defRPr sz="1125" b="0"/>
            </a:lvl1pPr>
            <a:lvl2pPr>
              <a:lnSpc>
                <a:spcPct val="100000"/>
              </a:lnSpc>
              <a:spcAft>
                <a:spcPts val="125"/>
              </a:spcAft>
              <a:defRPr sz="1125" b="0"/>
            </a:lvl2pPr>
            <a:lvl3pPr>
              <a:lnSpc>
                <a:spcPct val="100000"/>
              </a:lnSpc>
              <a:spcAft>
                <a:spcPts val="125"/>
              </a:spcAft>
              <a:defRPr sz="1125" b="0"/>
            </a:lvl3pPr>
            <a:lvl4pPr>
              <a:lnSpc>
                <a:spcPct val="100000"/>
              </a:lnSpc>
              <a:spcAft>
                <a:spcPts val="125"/>
              </a:spcAft>
              <a:defRPr sz="1125" b="0"/>
            </a:lvl4pPr>
            <a:lvl5pPr>
              <a:lnSpc>
                <a:spcPct val="100000"/>
              </a:lnSpc>
              <a:spcAft>
                <a:spcPts val="125"/>
              </a:spcAft>
              <a:defRPr sz="1125"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Text Placeholder 11"/>
          <p:cNvSpPr>
            <a:spLocks noGrp="1"/>
          </p:cNvSpPr>
          <p:nvPr>
            <p:ph type="body" sz="quarter" idx="18" hasCustomPrompt="1"/>
          </p:nvPr>
        </p:nvSpPr>
        <p:spPr>
          <a:xfrm>
            <a:off x="4690999" y="381001"/>
            <a:ext cx="4251960" cy="859174"/>
          </a:xfrm>
        </p:spPr>
        <p:txBody>
          <a:bodyPr lIns="0" tIns="0" rIns="0" bIns="0" anchor="t">
            <a:noAutofit/>
          </a:bodyPr>
          <a:lstStyle>
            <a:lvl1pPr marL="0" indent="0">
              <a:lnSpc>
                <a:spcPct val="100000"/>
              </a:lnSpc>
              <a:spcBef>
                <a:spcPts val="0"/>
              </a:spcBef>
              <a:spcAft>
                <a:spcPts val="0"/>
              </a:spcAft>
              <a:buNone/>
              <a:defRPr sz="1500">
                <a:solidFill>
                  <a:schemeClr val="bg1"/>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dirty="0"/>
              <a:t>Name</a:t>
            </a:r>
          </a:p>
        </p:txBody>
      </p:sp>
      <p:sp>
        <p:nvSpPr>
          <p:cNvPr id="35" name="Text Placeholder 11"/>
          <p:cNvSpPr>
            <a:spLocks noGrp="1"/>
          </p:cNvSpPr>
          <p:nvPr>
            <p:ph type="body" sz="quarter" idx="19" hasCustomPrompt="1"/>
          </p:nvPr>
        </p:nvSpPr>
        <p:spPr>
          <a:xfrm>
            <a:off x="4690999" y="1331720"/>
            <a:ext cx="4251960" cy="900072"/>
          </a:xfrm>
        </p:spPr>
        <p:txBody>
          <a:bodyPr lIns="0" tIns="0" rIns="0" bIns="0" anchor="t">
            <a:noAutofit/>
          </a:bodyPr>
          <a:lstStyle>
            <a:lvl1pPr marL="0" indent="0">
              <a:lnSpc>
                <a:spcPct val="100000"/>
              </a:lnSpc>
              <a:spcBef>
                <a:spcPts val="0"/>
              </a:spcBef>
              <a:spcAft>
                <a:spcPts val="0"/>
              </a:spcAft>
              <a:buNone/>
              <a:defRPr sz="1125" b="0">
                <a:solidFill>
                  <a:schemeClr val="bg1"/>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dirty="0"/>
              <a:t>Description</a:t>
            </a:r>
          </a:p>
        </p:txBody>
      </p:sp>
      <p:sp>
        <p:nvSpPr>
          <p:cNvPr id="9"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a:defRPr/>
            </a:pPr>
            <a:fld id="{AB004A17-E9A9-4392-ACCD-76BE9B94E99A}" type="slidenum">
              <a:rPr lang="en-US" smtClean="0"/>
              <a:pPr>
                <a:defRPr/>
              </a:pPr>
              <a:t>‹#›</a:t>
            </a:fld>
            <a:endParaRPr lang="en-US" dirty="0"/>
          </a:p>
        </p:txBody>
      </p:sp>
      <p:sp>
        <p:nvSpPr>
          <p:cNvPr id="10"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38792636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3 up no icon">
    <p:spTree>
      <p:nvGrpSpPr>
        <p:cNvPr id="1" name=""/>
        <p:cNvGrpSpPr/>
        <p:nvPr/>
      </p:nvGrpSpPr>
      <p:grpSpPr>
        <a:xfrm>
          <a:off x="0" y="0"/>
          <a:ext cx="0" cy="0"/>
          <a:chOff x="0" y="0"/>
          <a:chExt cx="0" cy="0"/>
        </a:xfrm>
      </p:grpSpPr>
      <p:sp>
        <p:nvSpPr>
          <p:cNvPr id="7" name="Rectangle 6"/>
          <p:cNvSpPr/>
          <p:nvPr/>
        </p:nvSpPr>
        <p:spPr>
          <a:xfrm>
            <a:off x="0" y="0"/>
            <a:ext cx="9144000" cy="2286000"/>
          </a:xfrm>
          <a:prstGeom prst="rect">
            <a:avLst/>
          </a:prstGeom>
          <a:solidFill>
            <a:schemeClr val="accent4"/>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57150" tIns="28575" rIns="57150" bIns="28575" numCol="1" spcCol="0" rtlCol="0" fromWordArt="0" anchor="t" anchorCtr="0" forceAA="0" compatLnSpc="1">
            <a:prstTxWarp prst="textNoShape">
              <a:avLst/>
            </a:prstTxWarp>
            <a:noAutofit/>
          </a:bodyPr>
          <a:lstStyle/>
          <a:p>
            <a:pPr algn="ctr"/>
            <a:endParaRPr lang="en-US" sz="1500"/>
          </a:p>
        </p:txBody>
      </p:sp>
      <p:sp>
        <p:nvSpPr>
          <p:cNvPr id="5" name="Content Placeholder 4"/>
          <p:cNvSpPr>
            <a:spLocks noGrp="1"/>
          </p:cNvSpPr>
          <p:nvPr>
            <p:ph sz="quarter" idx="11"/>
          </p:nvPr>
        </p:nvSpPr>
        <p:spPr>
          <a:xfrm>
            <a:off x="299741" y="2490156"/>
            <a:ext cx="2760345" cy="3616331"/>
          </a:xfrm>
        </p:spPr>
        <p:txBody>
          <a:bodyPr lIns="0" tIns="0" rIns="0" bIns="0" numCol="1" spcCol="347472">
            <a:noAutofit/>
          </a:bodyPr>
          <a:lstStyle>
            <a:lvl1pPr>
              <a:lnSpc>
                <a:spcPct val="100000"/>
              </a:lnSpc>
              <a:spcAft>
                <a:spcPts val="125"/>
              </a:spcAft>
              <a:defRPr sz="1125" b="0"/>
            </a:lvl1pPr>
            <a:lvl2pPr>
              <a:lnSpc>
                <a:spcPct val="100000"/>
              </a:lnSpc>
              <a:spcAft>
                <a:spcPts val="125"/>
              </a:spcAft>
              <a:defRPr sz="1125" b="0"/>
            </a:lvl2pPr>
            <a:lvl3pPr>
              <a:lnSpc>
                <a:spcPct val="100000"/>
              </a:lnSpc>
              <a:spcAft>
                <a:spcPts val="125"/>
              </a:spcAft>
              <a:defRPr sz="1125" b="0"/>
            </a:lvl3pPr>
            <a:lvl4pPr>
              <a:lnSpc>
                <a:spcPct val="100000"/>
              </a:lnSpc>
              <a:spcAft>
                <a:spcPts val="125"/>
              </a:spcAft>
              <a:defRPr sz="1125" b="0"/>
            </a:lvl4pPr>
            <a:lvl5pPr>
              <a:lnSpc>
                <a:spcPct val="100000"/>
              </a:lnSpc>
              <a:spcAft>
                <a:spcPts val="125"/>
              </a:spcAft>
              <a:defRPr sz="1125" b="0"/>
            </a:lvl5pPr>
          </a:lstStyle>
          <a:p>
            <a:pPr lvl="0"/>
            <a:r>
              <a:rPr lang="en-US"/>
              <a:t>Click to edit Master text styles</a:t>
            </a:r>
          </a:p>
          <a:p>
            <a:pPr lvl="1"/>
            <a:r>
              <a:rPr lang="en-US"/>
              <a:t>Second level</a:t>
            </a:r>
          </a:p>
          <a:p>
            <a:pPr lvl="2"/>
            <a:r>
              <a:rPr lang="en-US"/>
              <a:t>Third level</a:t>
            </a:r>
          </a:p>
        </p:txBody>
      </p:sp>
      <p:sp>
        <p:nvSpPr>
          <p:cNvPr id="13" name="Text Placeholder 11"/>
          <p:cNvSpPr>
            <a:spLocks noGrp="1"/>
          </p:cNvSpPr>
          <p:nvPr>
            <p:ph type="body" sz="quarter" idx="14" hasCustomPrompt="1"/>
          </p:nvPr>
        </p:nvSpPr>
        <p:spPr>
          <a:xfrm>
            <a:off x="333375" y="330866"/>
            <a:ext cx="2760345" cy="859174"/>
          </a:xfrm>
        </p:spPr>
        <p:txBody>
          <a:bodyPr lIns="0" tIns="0" rIns="0" bIns="0" anchor="t">
            <a:noAutofit/>
          </a:bodyPr>
          <a:lstStyle>
            <a:lvl1pPr marL="0" indent="0">
              <a:lnSpc>
                <a:spcPct val="100000"/>
              </a:lnSpc>
              <a:spcBef>
                <a:spcPts val="0"/>
              </a:spcBef>
              <a:spcAft>
                <a:spcPts val="0"/>
              </a:spcAft>
              <a:buNone/>
              <a:defRPr sz="1500">
                <a:solidFill>
                  <a:schemeClr val="bg1"/>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dirty="0"/>
              <a:t>Name</a:t>
            </a:r>
          </a:p>
        </p:txBody>
      </p:sp>
      <p:sp>
        <p:nvSpPr>
          <p:cNvPr id="23" name="Text Placeholder 11"/>
          <p:cNvSpPr>
            <a:spLocks noGrp="1"/>
          </p:cNvSpPr>
          <p:nvPr>
            <p:ph type="body" sz="quarter" idx="15" hasCustomPrompt="1"/>
          </p:nvPr>
        </p:nvSpPr>
        <p:spPr>
          <a:xfrm>
            <a:off x="333375" y="1295702"/>
            <a:ext cx="2760345" cy="764400"/>
          </a:xfrm>
        </p:spPr>
        <p:txBody>
          <a:bodyPr lIns="0" tIns="0" rIns="0" bIns="0" anchor="t">
            <a:noAutofit/>
          </a:bodyPr>
          <a:lstStyle>
            <a:lvl1pPr marL="0" indent="0">
              <a:lnSpc>
                <a:spcPct val="100000"/>
              </a:lnSpc>
              <a:spcBef>
                <a:spcPts val="0"/>
              </a:spcBef>
              <a:spcAft>
                <a:spcPts val="0"/>
              </a:spcAft>
              <a:buNone/>
              <a:defRPr sz="1125" b="0">
                <a:solidFill>
                  <a:schemeClr val="bg1"/>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dirty="0"/>
              <a:t>Description</a:t>
            </a:r>
          </a:p>
        </p:txBody>
      </p:sp>
      <p:sp>
        <p:nvSpPr>
          <p:cNvPr id="25" name="Content Placeholder 4"/>
          <p:cNvSpPr>
            <a:spLocks noGrp="1"/>
          </p:cNvSpPr>
          <p:nvPr>
            <p:ph sz="quarter" idx="17"/>
          </p:nvPr>
        </p:nvSpPr>
        <p:spPr>
          <a:xfrm>
            <a:off x="3302831" y="2490156"/>
            <a:ext cx="2743867" cy="3616331"/>
          </a:xfrm>
        </p:spPr>
        <p:txBody>
          <a:bodyPr lIns="0" tIns="0" rIns="0" bIns="0" numCol="1" spcCol="347472">
            <a:noAutofit/>
          </a:bodyPr>
          <a:lstStyle>
            <a:lvl1pPr>
              <a:lnSpc>
                <a:spcPct val="100000"/>
              </a:lnSpc>
              <a:spcAft>
                <a:spcPts val="125"/>
              </a:spcAft>
              <a:defRPr sz="1125" b="0"/>
            </a:lvl1pPr>
            <a:lvl2pPr>
              <a:lnSpc>
                <a:spcPct val="100000"/>
              </a:lnSpc>
              <a:spcAft>
                <a:spcPts val="125"/>
              </a:spcAft>
              <a:defRPr sz="1125" b="0"/>
            </a:lvl2pPr>
            <a:lvl3pPr>
              <a:lnSpc>
                <a:spcPct val="100000"/>
              </a:lnSpc>
              <a:spcAft>
                <a:spcPts val="125"/>
              </a:spcAft>
              <a:defRPr sz="1125" b="0"/>
            </a:lvl3pPr>
            <a:lvl4pPr>
              <a:lnSpc>
                <a:spcPct val="100000"/>
              </a:lnSpc>
              <a:spcAft>
                <a:spcPts val="125"/>
              </a:spcAft>
              <a:defRPr sz="1125" b="0"/>
            </a:lvl4pPr>
            <a:lvl5pPr>
              <a:lnSpc>
                <a:spcPct val="100000"/>
              </a:lnSpc>
              <a:spcAft>
                <a:spcPts val="125"/>
              </a:spcAft>
              <a:defRPr sz="1125" b="0"/>
            </a:lvl5pPr>
          </a:lstStyle>
          <a:p>
            <a:pPr lvl="0"/>
            <a:r>
              <a:rPr lang="en-US"/>
              <a:t>Click to edit Master text styles</a:t>
            </a:r>
          </a:p>
          <a:p>
            <a:pPr lvl="1"/>
            <a:r>
              <a:rPr lang="en-US"/>
              <a:t>Second level</a:t>
            </a:r>
          </a:p>
          <a:p>
            <a:pPr lvl="2"/>
            <a:r>
              <a:rPr lang="en-US"/>
              <a:t>Third level</a:t>
            </a:r>
          </a:p>
        </p:txBody>
      </p:sp>
      <p:sp>
        <p:nvSpPr>
          <p:cNvPr id="26" name="Text Placeholder 11"/>
          <p:cNvSpPr>
            <a:spLocks noGrp="1"/>
          </p:cNvSpPr>
          <p:nvPr>
            <p:ph type="body" sz="quarter" idx="18" hasCustomPrompt="1"/>
          </p:nvPr>
        </p:nvSpPr>
        <p:spPr>
          <a:xfrm>
            <a:off x="3308541" y="330866"/>
            <a:ext cx="2760345" cy="859174"/>
          </a:xfrm>
        </p:spPr>
        <p:txBody>
          <a:bodyPr lIns="0" tIns="0" rIns="0" bIns="0" anchor="t">
            <a:noAutofit/>
          </a:bodyPr>
          <a:lstStyle>
            <a:lvl1pPr marL="0" indent="0">
              <a:lnSpc>
                <a:spcPct val="100000"/>
              </a:lnSpc>
              <a:spcBef>
                <a:spcPts val="0"/>
              </a:spcBef>
              <a:spcAft>
                <a:spcPts val="0"/>
              </a:spcAft>
              <a:buNone/>
              <a:defRPr sz="1500">
                <a:solidFill>
                  <a:schemeClr val="bg1"/>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dirty="0"/>
              <a:t>Name</a:t>
            </a:r>
          </a:p>
        </p:txBody>
      </p:sp>
      <p:sp>
        <p:nvSpPr>
          <p:cNvPr id="35" name="Text Placeholder 11"/>
          <p:cNvSpPr>
            <a:spLocks noGrp="1"/>
          </p:cNvSpPr>
          <p:nvPr>
            <p:ph type="body" sz="quarter" idx="19" hasCustomPrompt="1"/>
          </p:nvPr>
        </p:nvSpPr>
        <p:spPr>
          <a:xfrm>
            <a:off x="3308541" y="1295702"/>
            <a:ext cx="2760345" cy="764400"/>
          </a:xfrm>
        </p:spPr>
        <p:txBody>
          <a:bodyPr lIns="0" tIns="0" rIns="0" bIns="0" anchor="t">
            <a:noAutofit/>
          </a:bodyPr>
          <a:lstStyle>
            <a:lvl1pPr marL="0" indent="0">
              <a:lnSpc>
                <a:spcPct val="100000"/>
              </a:lnSpc>
              <a:spcBef>
                <a:spcPts val="0"/>
              </a:spcBef>
              <a:spcAft>
                <a:spcPts val="0"/>
              </a:spcAft>
              <a:buNone/>
              <a:defRPr sz="1125" b="0">
                <a:solidFill>
                  <a:schemeClr val="bg1"/>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dirty="0"/>
              <a:t>Description</a:t>
            </a:r>
          </a:p>
        </p:txBody>
      </p:sp>
      <p:sp>
        <p:nvSpPr>
          <p:cNvPr id="37" name="Content Placeholder 4"/>
          <p:cNvSpPr>
            <a:spLocks noGrp="1"/>
          </p:cNvSpPr>
          <p:nvPr>
            <p:ph sz="quarter" idx="21"/>
          </p:nvPr>
        </p:nvSpPr>
        <p:spPr>
          <a:xfrm>
            <a:off x="6289121" y="2490156"/>
            <a:ext cx="2573061" cy="3616331"/>
          </a:xfrm>
        </p:spPr>
        <p:txBody>
          <a:bodyPr lIns="0" tIns="0" rIns="0" bIns="0" numCol="1" spcCol="347472">
            <a:noAutofit/>
          </a:bodyPr>
          <a:lstStyle>
            <a:lvl1pPr>
              <a:lnSpc>
                <a:spcPct val="100000"/>
              </a:lnSpc>
              <a:spcAft>
                <a:spcPts val="125"/>
              </a:spcAft>
              <a:defRPr sz="1125" b="0"/>
            </a:lvl1pPr>
            <a:lvl2pPr>
              <a:lnSpc>
                <a:spcPct val="100000"/>
              </a:lnSpc>
              <a:spcAft>
                <a:spcPts val="125"/>
              </a:spcAft>
              <a:defRPr sz="1125" b="0"/>
            </a:lvl2pPr>
            <a:lvl3pPr>
              <a:lnSpc>
                <a:spcPct val="100000"/>
              </a:lnSpc>
              <a:spcAft>
                <a:spcPts val="125"/>
              </a:spcAft>
              <a:defRPr sz="1125" b="0"/>
            </a:lvl3pPr>
            <a:lvl4pPr>
              <a:lnSpc>
                <a:spcPct val="100000"/>
              </a:lnSpc>
              <a:spcAft>
                <a:spcPts val="125"/>
              </a:spcAft>
              <a:defRPr sz="1125" b="0"/>
            </a:lvl4pPr>
            <a:lvl5pPr>
              <a:lnSpc>
                <a:spcPct val="100000"/>
              </a:lnSpc>
              <a:spcAft>
                <a:spcPts val="125"/>
              </a:spcAft>
              <a:defRPr sz="1125" b="0"/>
            </a:lvl5pPr>
          </a:lstStyle>
          <a:p>
            <a:pPr lvl="0"/>
            <a:r>
              <a:rPr lang="en-US"/>
              <a:t>Click to edit Master text styles</a:t>
            </a:r>
          </a:p>
          <a:p>
            <a:pPr lvl="1"/>
            <a:r>
              <a:rPr lang="en-US"/>
              <a:t>Second level</a:t>
            </a:r>
          </a:p>
          <a:p>
            <a:pPr lvl="2"/>
            <a:r>
              <a:rPr lang="en-US"/>
              <a:t>Third level</a:t>
            </a:r>
          </a:p>
        </p:txBody>
      </p:sp>
      <p:sp>
        <p:nvSpPr>
          <p:cNvPr id="38" name="Text Placeholder 11"/>
          <p:cNvSpPr>
            <a:spLocks noGrp="1"/>
          </p:cNvSpPr>
          <p:nvPr>
            <p:ph type="body" sz="quarter" idx="22" hasCustomPrompt="1"/>
          </p:nvPr>
        </p:nvSpPr>
        <p:spPr>
          <a:xfrm>
            <a:off x="6291825" y="330866"/>
            <a:ext cx="2760345" cy="859174"/>
          </a:xfrm>
        </p:spPr>
        <p:txBody>
          <a:bodyPr lIns="0" tIns="0" rIns="0" bIns="0" anchor="t">
            <a:noAutofit/>
          </a:bodyPr>
          <a:lstStyle>
            <a:lvl1pPr marL="0" indent="0">
              <a:lnSpc>
                <a:spcPct val="100000"/>
              </a:lnSpc>
              <a:spcBef>
                <a:spcPts val="0"/>
              </a:spcBef>
              <a:spcAft>
                <a:spcPts val="0"/>
              </a:spcAft>
              <a:buNone/>
              <a:defRPr sz="1500">
                <a:solidFill>
                  <a:schemeClr val="bg1"/>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dirty="0"/>
              <a:t>Name</a:t>
            </a:r>
          </a:p>
        </p:txBody>
      </p:sp>
      <p:sp>
        <p:nvSpPr>
          <p:cNvPr id="39" name="Text Placeholder 11"/>
          <p:cNvSpPr>
            <a:spLocks noGrp="1"/>
          </p:cNvSpPr>
          <p:nvPr>
            <p:ph type="body" sz="quarter" idx="23" hasCustomPrompt="1"/>
          </p:nvPr>
        </p:nvSpPr>
        <p:spPr>
          <a:xfrm>
            <a:off x="6291825" y="1295702"/>
            <a:ext cx="2760345" cy="764400"/>
          </a:xfrm>
        </p:spPr>
        <p:txBody>
          <a:bodyPr lIns="0" tIns="0" rIns="0" bIns="0" anchor="t">
            <a:noAutofit/>
          </a:bodyPr>
          <a:lstStyle>
            <a:lvl1pPr marL="0" indent="0">
              <a:lnSpc>
                <a:spcPct val="100000"/>
              </a:lnSpc>
              <a:spcBef>
                <a:spcPts val="0"/>
              </a:spcBef>
              <a:spcAft>
                <a:spcPts val="0"/>
              </a:spcAft>
              <a:buNone/>
              <a:defRPr sz="1125" b="0">
                <a:solidFill>
                  <a:schemeClr val="bg1"/>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dirty="0"/>
              <a:t>Description</a:t>
            </a:r>
          </a:p>
        </p:txBody>
      </p:sp>
      <p:sp>
        <p:nvSpPr>
          <p:cNvPr id="12"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a:defRPr/>
            </a:pPr>
            <a:fld id="{AB004A17-E9A9-4392-ACCD-76BE9B94E99A}" type="slidenum">
              <a:rPr lang="en-US" smtClean="0"/>
              <a:pPr>
                <a:defRPr/>
              </a:pPr>
              <a:t>‹#›</a:t>
            </a:fld>
            <a:endParaRPr lang="en-US" dirty="0"/>
          </a:p>
        </p:txBody>
      </p:sp>
      <p:sp>
        <p:nvSpPr>
          <p:cNvPr id="14"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7192916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 up no icon">
    <p:spTree>
      <p:nvGrpSpPr>
        <p:cNvPr id="1" name=""/>
        <p:cNvGrpSpPr/>
        <p:nvPr/>
      </p:nvGrpSpPr>
      <p:grpSpPr>
        <a:xfrm>
          <a:off x="0" y="0"/>
          <a:ext cx="0" cy="0"/>
          <a:chOff x="0" y="0"/>
          <a:chExt cx="0" cy="0"/>
        </a:xfrm>
      </p:grpSpPr>
      <p:sp>
        <p:nvSpPr>
          <p:cNvPr id="7" name="Rectangle 6"/>
          <p:cNvSpPr/>
          <p:nvPr userDrawn="1"/>
        </p:nvSpPr>
        <p:spPr>
          <a:xfrm>
            <a:off x="0" y="0"/>
            <a:ext cx="9144000" cy="1905000"/>
          </a:xfrm>
          <a:prstGeom prst="rect">
            <a:avLst/>
          </a:prstGeom>
          <a:solidFill>
            <a:srgbClr val="5BCBF5"/>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500" dirty="0"/>
          </a:p>
        </p:txBody>
      </p:sp>
      <p:sp>
        <p:nvSpPr>
          <p:cNvPr id="5" name="Content Placeholder 4"/>
          <p:cNvSpPr>
            <a:spLocks noGrp="1"/>
          </p:cNvSpPr>
          <p:nvPr>
            <p:ph sz="quarter" idx="11"/>
          </p:nvPr>
        </p:nvSpPr>
        <p:spPr>
          <a:xfrm>
            <a:off x="294924" y="2479670"/>
            <a:ext cx="8010876" cy="3616331"/>
          </a:xfrm>
        </p:spPr>
        <p:txBody>
          <a:bodyPr lIns="0" tIns="0" rIns="0" bIns="0" numCol="1" spcCol="347472">
            <a:noAutofit/>
          </a:bodyPr>
          <a:lstStyle>
            <a:lvl1pPr>
              <a:lnSpc>
                <a:spcPct val="100000"/>
              </a:lnSpc>
              <a:spcAft>
                <a:spcPts val="125"/>
              </a:spcAft>
              <a:defRPr sz="1125" b="0"/>
            </a:lvl1pPr>
            <a:lvl2pPr>
              <a:lnSpc>
                <a:spcPct val="100000"/>
              </a:lnSpc>
              <a:spcAft>
                <a:spcPts val="125"/>
              </a:spcAft>
              <a:defRPr sz="1125" b="0"/>
            </a:lvl2pPr>
            <a:lvl3pPr>
              <a:lnSpc>
                <a:spcPct val="100000"/>
              </a:lnSpc>
              <a:spcAft>
                <a:spcPts val="125"/>
              </a:spcAft>
              <a:defRPr sz="1125" b="0"/>
            </a:lvl3pPr>
            <a:lvl4pPr>
              <a:lnSpc>
                <a:spcPct val="100000"/>
              </a:lnSpc>
              <a:spcAft>
                <a:spcPts val="125"/>
              </a:spcAft>
              <a:defRPr sz="1125" b="0"/>
            </a:lvl4pPr>
            <a:lvl5pPr>
              <a:lnSpc>
                <a:spcPct val="100000"/>
              </a:lnSpc>
              <a:spcAft>
                <a:spcPts val="125"/>
              </a:spcAft>
              <a:defRPr sz="1125" b="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11"/>
          <p:cNvSpPr>
            <a:spLocks noGrp="1"/>
          </p:cNvSpPr>
          <p:nvPr>
            <p:ph type="body" sz="quarter" idx="14" hasCustomPrompt="1"/>
          </p:nvPr>
        </p:nvSpPr>
        <p:spPr>
          <a:xfrm>
            <a:off x="291179" y="377658"/>
            <a:ext cx="8014621" cy="1070142"/>
          </a:xfrm>
        </p:spPr>
        <p:txBody>
          <a:bodyPr lIns="0" tIns="0" rIns="0" bIns="0" anchor="t">
            <a:noAutofit/>
          </a:bodyPr>
          <a:lstStyle>
            <a:lvl1pPr marL="0" indent="0">
              <a:lnSpc>
                <a:spcPct val="100000"/>
              </a:lnSpc>
              <a:spcBef>
                <a:spcPts val="0"/>
              </a:spcBef>
              <a:spcAft>
                <a:spcPts val="0"/>
              </a:spcAft>
              <a:buNone/>
              <a:defRPr sz="1500">
                <a:solidFill>
                  <a:schemeClr val="bg1"/>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dirty="0"/>
              <a:t>Name</a:t>
            </a:r>
          </a:p>
        </p:txBody>
      </p:sp>
      <p:sp>
        <p:nvSpPr>
          <p:cNvPr id="15"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a:defRPr/>
            </a:pPr>
            <a:fld id="{AB004A17-E9A9-4392-ACCD-76BE9B94E99A}" type="slidenum">
              <a:rPr lang="en-US" smtClean="0"/>
              <a:pPr>
                <a:defRPr/>
              </a:pPr>
              <a:t>‹#›</a:t>
            </a:fld>
            <a:endParaRPr lang="en-US" dirty="0"/>
          </a:p>
        </p:txBody>
      </p:sp>
      <p:sp>
        <p:nvSpPr>
          <p:cNvPr id="18"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1404596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4 up no icon">
    <p:spTree>
      <p:nvGrpSpPr>
        <p:cNvPr id="1" name=""/>
        <p:cNvGrpSpPr/>
        <p:nvPr/>
      </p:nvGrpSpPr>
      <p:grpSpPr>
        <a:xfrm>
          <a:off x="0" y="0"/>
          <a:ext cx="0" cy="0"/>
          <a:chOff x="0" y="0"/>
          <a:chExt cx="0" cy="0"/>
        </a:xfrm>
      </p:grpSpPr>
      <p:sp>
        <p:nvSpPr>
          <p:cNvPr id="7" name="Rectangle 6"/>
          <p:cNvSpPr/>
          <p:nvPr userDrawn="1"/>
        </p:nvSpPr>
        <p:spPr>
          <a:xfrm>
            <a:off x="0" y="0"/>
            <a:ext cx="9144000" cy="1905000"/>
          </a:xfrm>
          <a:prstGeom prst="rect">
            <a:avLst/>
          </a:prstGeom>
          <a:solidFill>
            <a:srgbClr val="00A2E0"/>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500" dirty="0"/>
          </a:p>
        </p:txBody>
      </p:sp>
      <p:sp>
        <p:nvSpPr>
          <p:cNvPr id="5" name="Content Placeholder 4"/>
          <p:cNvSpPr>
            <a:spLocks noGrp="1"/>
          </p:cNvSpPr>
          <p:nvPr>
            <p:ph sz="quarter" idx="11"/>
          </p:nvPr>
        </p:nvSpPr>
        <p:spPr>
          <a:xfrm>
            <a:off x="294924" y="2479670"/>
            <a:ext cx="8010876" cy="3616331"/>
          </a:xfrm>
        </p:spPr>
        <p:txBody>
          <a:bodyPr lIns="0" tIns="0" rIns="0" bIns="0" numCol="1" spcCol="347472">
            <a:noAutofit/>
          </a:bodyPr>
          <a:lstStyle>
            <a:lvl1pPr>
              <a:lnSpc>
                <a:spcPct val="100000"/>
              </a:lnSpc>
              <a:spcAft>
                <a:spcPts val="125"/>
              </a:spcAft>
              <a:defRPr sz="1125" b="0"/>
            </a:lvl1pPr>
            <a:lvl2pPr>
              <a:lnSpc>
                <a:spcPct val="100000"/>
              </a:lnSpc>
              <a:spcAft>
                <a:spcPts val="125"/>
              </a:spcAft>
              <a:defRPr sz="1125" b="0"/>
            </a:lvl2pPr>
            <a:lvl3pPr>
              <a:lnSpc>
                <a:spcPct val="100000"/>
              </a:lnSpc>
              <a:spcAft>
                <a:spcPts val="125"/>
              </a:spcAft>
              <a:defRPr sz="1125" b="0"/>
            </a:lvl3pPr>
            <a:lvl4pPr>
              <a:lnSpc>
                <a:spcPct val="100000"/>
              </a:lnSpc>
              <a:spcAft>
                <a:spcPts val="125"/>
              </a:spcAft>
              <a:defRPr sz="1125" b="0"/>
            </a:lvl4pPr>
            <a:lvl5pPr>
              <a:lnSpc>
                <a:spcPct val="100000"/>
              </a:lnSpc>
              <a:spcAft>
                <a:spcPts val="125"/>
              </a:spcAft>
              <a:defRPr sz="1125" b="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11"/>
          <p:cNvSpPr>
            <a:spLocks noGrp="1"/>
          </p:cNvSpPr>
          <p:nvPr>
            <p:ph type="body" sz="quarter" idx="14" hasCustomPrompt="1"/>
          </p:nvPr>
        </p:nvSpPr>
        <p:spPr>
          <a:xfrm>
            <a:off x="291179" y="377658"/>
            <a:ext cx="8014621" cy="1070142"/>
          </a:xfrm>
        </p:spPr>
        <p:txBody>
          <a:bodyPr lIns="0" tIns="0" rIns="0" bIns="0" anchor="t">
            <a:noAutofit/>
          </a:bodyPr>
          <a:lstStyle>
            <a:lvl1pPr marL="0" indent="0">
              <a:lnSpc>
                <a:spcPct val="100000"/>
              </a:lnSpc>
              <a:spcBef>
                <a:spcPts val="0"/>
              </a:spcBef>
              <a:spcAft>
                <a:spcPts val="0"/>
              </a:spcAft>
              <a:buNone/>
              <a:defRPr sz="1500">
                <a:solidFill>
                  <a:schemeClr val="bg1"/>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dirty="0"/>
              <a:t>Name</a:t>
            </a:r>
          </a:p>
        </p:txBody>
      </p:sp>
      <p:sp>
        <p:nvSpPr>
          <p:cNvPr id="15"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a:defRPr/>
            </a:pPr>
            <a:fld id="{AB004A17-E9A9-4392-ACCD-76BE9B94E99A}" type="slidenum">
              <a:rPr lang="en-US" smtClean="0"/>
              <a:pPr>
                <a:defRPr/>
              </a:pPr>
              <a:t>‹#›</a:t>
            </a:fld>
            <a:endParaRPr lang="en-US" dirty="0"/>
          </a:p>
        </p:txBody>
      </p:sp>
      <p:sp>
        <p:nvSpPr>
          <p:cNvPr id="18"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25861466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5 up no icon">
    <p:spTree>
      <p:nvGrpSpPr>
        <p:cNvPr id="1" name=""/>
        <p:cNvGrpSpPr/>
        <p:nvPr/>
      </p:nvGrpSpPr>
      <p:grpSpPr>
        <a:xfrm>
          <a:off x="0" y="0"/>
          <a:ext cx="0" cy="0"/>
          <a:chOff x="0" y="0"/>
          <a:chExt cx="0" cy="0"/>
        </a:xfrm>
      </p:grpSpPr>
      <p:sp>
        <p:nvSpPr>
          <p:cNvPr id="7" name="Rectangle 6"/>
          <p:cNvSpPr/>
          <p:nvPr/>
        </p:nvSpPr>
        <p:spPr>
          <a:xfrm>
            <a:off x="0" y="0"/>
            <a:ext cx="9144000" cy="2286000"/>
          </a:xfrm>
          <a:prstGeom prst="rect">
            <a:avLst/>
          </a:prstGeom>
          <a:solidFill>
            <a:srgbClr val="00538B"/>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500"/>
          </a:p>
        </p:txBody>
      </p:sp>
      <p:sp>
        <p:nvSpPr>
          <p:cNvPr id="5" name="Content Placeholder 4"/>
          <p:cNvSpPr>
            <a:spLocks noGrp="1"/>
          </p:cNvSpPr>
          <p:nvPr>
            <p:ph sz="quarter" idx="11"/>
          </p:nvPr>
        </p:nvSpPr>
        <p:spPr>
          <a:xfrm>
            <a:off x="293713" y="2486995"/>
            <a:ext cx="1600200" cy="3616331"/>
          </a:xfrm>
        </p:spPr>
        <p:txBody>
          <a:bodyPr lIns="0" rIns="0" numCol="1" spcCol="347472">
            <a:noAutofit/>
          </a:bodyPr>
          <a:lstStyle>
            <a:lvl1pPr>
              <a:lnSpc>
                <a:spcPct val="100000"/>
              </a:lnSpc>
              <a:spcAft>
                <a:spcPts val="125"/>
              </a:spcAft>
              <a:defRPr sz="1125" b="0"/>
            </a:lvl1pPr>
            <a:lvl2pPr>
              <a:lnSpc>
                <a:spcPct val="100000"/>
              </a:lnSpc>
              <a:spcAft>
                <a:spcPts val="125"/>
              </a:spcAft>
              <a:defRPr sz="1125" b="0"/>
            </a:lvl2pPr>
            <a:lvl3pPr>
              <a:lnSpc>
                <a:spcPct val="100000"/>
              </a:lnSpc>
              <a:spcAft>
                <a:spcPts val="125"/>
              </a:spcAft>
              <a:defRPr sz="1125" b="0"/>
            </a:lvl3pPr>
            <a:lvl4pPr>
              <a:lnSpc>
                <a:spcPct val="100000"/>
              </a:lnSpc>
              <a:spcAft>
                <a:spcPts val="125"/>
              </a:spcAft>
              <a:defRPr sz="1125" b="0"/>
            </a:lvl4pPr>
            <a:lvl5pPr>
              <a:lnSpc>
                <a:spcPct val="100000"/>
              </a:lnSpc>
              <a:spcAft>
                <a:spcPts val="125"/>
              </a:spcAft>
              <a:defRPr sz="1125"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Content Placeholder 4"/>
          <p:cNvSpPr>
            <a:spLocks noGrp="1"/>
          </p:cNvSpPr>
          <p:nvPr>
            <p:ph sz="quarter" idx="17"/>
          </p:nvPr>
        </p:nvSpPr>
        <p:spPr>
          <a:xfrm>
            <a:off x="2078181" y="2486995"/>
            <a:ext cx="1600200" cy="3616331"/>
          </a:xfrm>
        </p:spPr>
        <p:txBody>
          <a:bodyPr lIns="0" rIns="0" numCol="1" spcCol="347472">
            <a:noAutofit/>
          </a:bodyPr>
          <a:lstStyle>
            <a:lvl1pPr>
              <a:lnSpc>
                <a:spcPct val="100000"/>
              </a:lnSpc>
              <a:spcAft>
                <a:spcPts val="125"/>
              </a:spcAft>
              <a:defRPr sz="1125" b="0"/>
            </a:lvl1pPr>
            <a:lvl2pPr>
              <a:lnSpc>
                <a:spcPct val="100000"/>
              </a:lnSpc>
              <a:spcAft>
                <a:spcPts val="125"/>
              </a:spcAft>
              <a:defRPr sz="1125" b="0"/>
            </a:lvl2pPr>
            <a:lvl3pPr>
              <a:lnSpc>
                <a:spcPct val="100000"/>
              </a:lnSpc>
              <a:spcAft>
                <a:spcPts val="125"/>
              </a:spcAft>
              <a:defRPr sz="1125" b="0"/>
            </a:lvl3pPr>
            <a:lvl4pPr>
              <a:lnSpc>
                <a:spcPct val="100000"/>
              </a:lnSpc>
              <a:spcAft>
                <a:spcPts val="125"/>
              </a:spcAft>
              <a:defRPr sz="1125" b="0"/>
            </a:lvl4pPr>
            <a:lvl5pPr>
              <a:lnSpc>
                <a:spcPct val="100000"/>
              </a:lnSpc>
              <a:spcAft>
                <a:spcPts val="125"/>
              </a:spcAft>
              <a:defRPr sz="1125"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7" name="Content Placeholder 4"/>
          <p:cNvSpPr>
            <a:spLocks noGrp="1"/>
          </p:cNvSpPr>
          <p:nvPr>
            <p:ph sz="quarter" idx="21"/>
          </p:nvPr>
        </p:nvSpPr>
        <p:spPr>
          <a:xfrm>
            <a:off x="3862649" y="2486995"/>
            <a:ext cx="1600200" cy="3616331"/>
          </a:xfrm>
        </p:spPr>
        <p:txBody>
          <a:bodyPr lIns="0" rIns="0" numCol="1" spcCol="347472">
            <a:noAutofit/>
          </a:bodyPr>
          <a:lstStyle>
            <a:lvl1pPr>
              <a:lnSpc>
                <a:spcPct val="100000"/>
              </a:lnSpc>
              <a:spcAft>
                <a:spcPts val="125"/>
              </a:spcAft>
              <a:defRPr sz="1125" b="0"/>
            </a:lvl1pPr>
            <a:lvl2pPr>
              <a:lnSpc>
                <a:spcPct val="100000"/>
              </a:lnSpc>
              <a:spcAft>
                <a:spcPts val="125"/>
              </a:spcAft>
              <a:defRPr sz="1125" b="0"/>
            </a:lvl2pPr>
            <a:lvl3pPr>
              <a:lnSpc>
                <a:spcPct val="100000"/>
              </a:lnSpc>
              <a:spcAft>
                <a:spcPts val="125"/>
              </a:spcAft>
              <a:defRPr sz="1125" b="0"/>
            </a:lvl3pPr>
            <a:lvl4pPr>
              <a:lnSpc>
                <a:spcPct val="100000"/>
              </a:lnSpc>
              <a:spcAft>
                <a:spcPts val="125"/>
              </a:spcAft>
              <a:defRPr sz="1125" b="0"/>
            </a:lvl4pPr>
            <a:lvl5pPr>
              <a:lnSpc>
                <a:spcPct val="100000"/>
              </a:lnSpc>
              <a:spcAft>
                <a:spcPts val="125"/>
              </a:spcAft>
              <a:defRPr sz="1125"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2" name="Content Placeholder 4"/>
          <p:cNvSpPr>
            <a:spLocks noGrp="1"/>
          </p:cNvSpPr>
          <p:nvPr>
            <p:ph sz="quarter" idx="25"/>
          </p:nvPr>
        </p:nvSpPr>
        <p:spPr>
          <a:xfrm>
            <a:off x="5647118" y="2486995"/>
            <a:ext cx="1600200" cy="3616331"/>
          </a:xfrm>
        </p:spPr>
        <p:txBody>
          <a:bodyPr lIns="0" rIns="0" numCol="1" spcCol="347472">
            <a:noAutofit/>
          </a:bodyPr>
          <a:lstStyle>
            <a:lvl1pPr>
              <a:lnSpc>
                <a:spcPct val="100000"/>
              </a:lnSpc>
              <a:spcAft>
                <a:spcPts val="125"/>
              </a:spcAft>
              <a:defRPr sz="1125" b="0"/>
            </a:lvl1pPr>
            <a:lvl2pPr>
              <a:lnSpc>
                <a:spcPct val="100000"/>
              </a:lnSpc>
              <a:spcAft>
                <a:spcPts val="125"/>
              </a:spcAft>
              <a:defRPr sz="1125" b="0"/>
            </a:lvl2pPr>
            <a:lvl3pPr>
              <a:lnSpc>
                <a:spcPct val="100000"/>
              </a:lnSpc>
              <a:spcAft>
                <a:spcPts val="125"/>
              </a:spcAft>
              <a:defRPr sz="1125" b="0"/>
            </a:lvl3pPr>
            <a:lvl4pPr>
              <a:lnSpc>
                <a:spcPct val="100000"/>
              </a:lnSpc>
              <a:spcAft>
                <a:spcPts val="125"/>
              </a:spcAft>
              <a:defRPr sz="1125" b="0"/>
            </a:lvl4pPr>
            <a:lvl5pPr>
              <a:lnSpc>
                <a:spcPct val="100000"/>
              </a:lnSpc>
              <a:spcAft>
                <a:spcPts val="125"/>
              </a:spcAft>
              <a:defRPr sz="1125"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6" name="Content Placeholder 4"/>
          <p:cNvSpPr>
            <a:spLocks noGrp="1"/>
          </p:cNvSpPr>
          <p:nvPr>
            <p:ph sz="quarter" idx="29"/>
          </p:nvPr>
        </p:nvSpPr>
        <p:spPr>
          <a:xfrm>
            <a:off x="7431586" y="2486995"/>
            <a:ext cx="1430596" cy="3616331"/>
          </a:xfrm>
        </p:spPr>
        <p:txBody>
          <a:bodyPr lIns="0" rIns="0" numCol="1" spcCol="347472">
            <a:noAutofit/>
          </a:bodyPr>
          <a:lstStyle>
            <a:lvl1pPr>
              <a:lnSpc>
                <a:spcPct val="100000"/>
              </a:lnSpc>
              <a:spcAft>
                <a:spcPts val="125"/>
              </a:spcAft>
              <a:defRPr sz="1125" b="0"/>
            </a:lvl1pPr>
            <a:lvl2pPr>
              <a:lnSpc>
                <a:spcPct val="100000"/>
              </a:lnSpc>
              <a:spcAft>
                <a:spcPts val="125"/>
              </a:spcAft>
              <a:defRPr sz="1125" b="0"/>
            </a:lvl2pPr>
            <a:lvl3pPr>
              <a:lnSpc>
                <a:spcPct val="100000"/>
              </a:lnSpc>
              <a:spcAft>
                <a:spcPts val="125"/>
              </a:spcAft>
              <a:defRPr sz="1125" b="0"/>
            </a:lvl3pPr>
            <a:lvl4pPr>
              <a:lnSpc>
                <a:spcPct val="100000"/>
              </a:lnSpc>
              <a:spcAft>
                <a:spcPts val="125"/>
              </a:spcAft>
              <a:defRPr sz="1125" b="0"/>
            </a:lvl4pPr>
            <a:lvl5pPr>
              <a:lnSpc>
                <a:spcPct val="100000"/>
              </a:lnSpc>
              <a:spcAft>
                <a:spcPts val="125"/>
              </a:spcAft>
              <a:defRPr sz="1125"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11"/>
          <p:cNvSpPr>
            <a:spLocks noGrp="1"/>
          </p:cNvSpPr>
          <p:nvPr>
            <p:ph type="body" sz="quarter" idx="14" hasCustomPrompt="1"/>
          </p:nvPr>
        </p:nvSpPr>
        <p:spPr>
          <a:xfrm>
            <a:off x="294249" y="358171"/>
            <a:ext cx="1600199" cy="859174"/>
          </a:xfrm>
        </p:spPr>
        <p:txBody>
          <a:bodyPr lIns="0" tIns="0" rIns="0" bIns="0" anchor="t">
            <a:noAutofit/>
          </a:bodyPr>
          <a:lstStyle>
            <a:lvl1pPr marL="0" indent="0">
              <a:lnSpc>
                <a:spcPct val="100000"/>
              </a:lnSpc>
              <a:spcBef>
                <a:spcPts val="0"/>
              </a:spcBef>
              <a:spcAft>
                <a:spcPts val="0"/>
              </a:spcAft>
              <a:buNone/>
              <a:defRPr sz="1500">
                <a:solidFill>
                  <a:schemeClr val="bg1"/>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dirty="0"/>
              <a:t>Name</a:t>
            </a:r>
          </a:p>
        </p:txBody>
      </p:sp>
      <p:sp>
        <p:nvSpPr>
          <p:cNvPr id="20" name="Text Placeholder 11"/>
          <p:cNvSpPr>
            <a:spLocks noGrp="1"/>
          </p:cNvSpPr>
          <p:nvPr>
            <p:ph type="body" sz="quarter" idx="15" hasCustomPrompt="1"/>
          </p:nvPr>
        </p:nvSpPr>
        <p:spPr>
          <a:xfrm>
            <a:off x="294249" y="1323006"/>
            <a:ext cx="1600199" cy="916772"/>
          </a:xfrm>
        </p:spPr>
        <p:txBody>
          <a:bodyPr lIns="0" tIns="0" rIns="0" bIns="0" anchor="t">
            <a:noAutofit/>
          </a:bodyPr>
          <a:lstStyle>
            <a:lvl1pPr marL="0" indent="0">
              <a:lnSpc>
                <a:spcPct val="100000"/>
              </a:lnSpc>
              <a:spcBef>
                <a:spcPts val="0"/>
              </a:spcBef>
              <a:spcAft>
                <a:spcPts val="0"/>
              </a:spcAft>
              <a:buNone/>
              <a:defRPr sz="1125" b="0">
                <a:solidFill>
                  <a:schemeClr val="bg1"/>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dirty="0"/>
              <a:t>Description</a:t>
            </a:r>
          </a:p>
        </p:txBody>
      </p:sp>
      <p:sp>
        <p:nvSpPr>
          <p:cNvPr id="28" name="Text Placeholder 11"/>
          <p:cNvSpPr>
            <a:spLocks noGrp="1"/>
          </p:cNvSpPr>
          <p:nvPr>
            <p:ph type="body" sz="quarter" idx="30" hasCustomPrompt="1"/>
          </p:nvPr>
        </p:nvSpPr>
        <p:spPr>
          <a:xfrm>
            <a:off x="2078717" y="358171"/>
            <a:ext cx="1600199" cy="859174"/>
          </a:xfrm>
        </p:spPr>
        <p:txBody>
          <a:bodyPr lIns="0" tIns="0" rIns="0" bIns="0" anchor="t">
            <a:noAutofit/>
          </a:bodyPr>
          <a:lstStyle>
            <a:lvl1pPr marL="0" indent="0">
              <a:lnSpc>
                <a:spcPct val="100000"/>
              </a:lnSpc>
              <a:spcBef>
                <a:spcPts val="0"/>
              </a:spcBef>
              <a:spcAft>
                <a:spcPts val="0"/>
              </a:spcAft>
              <a:buNone/>
              <a:defRPr sz="1500">
                <a:solidFill>
                  <a:schemeClr val="bg1"/>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dirty="0"/>
              <a:t>Name</a:t>
            </a:r>
          </a:p>
        </p:txBody>
      </p:sp>
      <p:sp>
        <p:nvSpPr>
          <p:cNvPr id="29" name="Text Placeholder 11"/>
          <p:cNvSpPr>
            <a:spLocks noGrp="1"/>
          </p:cNvSpPr>
          <p:nvPr>
            <p:ph type="body" sz="quarter" idx="31" hasCustomPrompt="1"/>
          </p:nvPr>
        </p:nvSpPr>
        <p:spPr>
          <a:xfrm>
            <a:off x="2078717" y="1323006"/>
            <a:ext cx="1600199" cy="916772"/>
          </a:xfrm>
        </p:spPr>
        <p:txBody>
          <a:bodyPr lIns="0" tIns="0" rIns="0" bIns="0" anchor="t">
            <a:noAutofit/>
          </a:bodyPr>
          <a:lstStyle>
            <a:lvl1pPr marL="0" indent="0">
              <a:lnSpc>
                <a:spcPct val="100000"/>
              </a:lnSpc>
              <a:spcBef>
                <a:spcPts val="0"/>
              </a:spcBef>
              <a:spcAft>
                <a:spcPts val="0"/>
              </a:spcAft>
              <a:buNone/>
              <a:defRPr sz="1125" b="0">
                <a:solidFill>
                  <a:schemeClr val="bg1"/>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dirty="0"/>
              <a:t>Description</a:t>
            </a:r>
          </a:p>
        </p:txBody>
      </p:sp>
      <p:sp>
        <p:nvSpPr>
          <p:cNvPr id="30" name="Text Placeholder 11"/>
          <p:cNvSpPr>
            <a:spLocks noGrp="1"/>
          </p:cNvSpPr>
          <p:nvPr>
            <p:ph type="body" sz="quarter" idx="32" hasCustomPrompt="1"/>
          </p:nvPr>
        </p:nvSpPr>
        <p:spPr>
          <a:xfrm>
            <a:off x="3863186" y="358171"/>
            <a:ext cx="1600199" cy="859174"/>
          </a:xfrm>
        </p:spPr>
        <p:txBody>
          <a:bodyPr lIns="0" tIns="0" rIns="0" bIns="0" anchor="t">
            <a:noAutofit/>
          </a:bodyPr>
          <a:lstStyle>
            <a:lvl1pPr marL="0" indent="0">
              <a:lnSpc>
                <a:spcPct val="100000"/>
              </a:lnSpc>
              <a:spcBef>
                <a:spcPts val="0"/>
              </a:spcBef>
              <a:spcAft>
                <a:spcPts val="0"/>
              </a:spcAft>
              <a:buNone/>
              <a:defRPr sz="1500">
                <a:solidFill>
                  <a:schemeClr val="bg1"/>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dirty="0"/>
              <a:t>Name</a:t>
            </a:r>
          </a:p>
        </p:txBody>
      </p:sp>
      <p:sp>
        <p:nvSpPr>
          <p:cNvPr id="31" name="Text Placeholder 11"/>
          <p:cNvSpPr>
            <a:spLocks noGrp="1"/>
          </p:cNvSpPr>
          <p:nvPr>
            <p:ph type="body" sz="quarter" idx="33" hasCustomPrompt="1"/>
          </p:nvPr>
        </p:nvSpPr>
        <p:spPr>
          <a:xfrm>
            <a:off x="3863186" y="1323006"/>
            <a:ext cx="1600199" cy="916772"/>
          </a:xfrm>
        </p:spPr>
        <p:txBody>
          <a:bodyPr lIns="0" tIns="0" rIns="0" bIns="0" anchor="t">
            <a:noAutofit/>
          </a:bodyPr>
          <a:lstStyle>
            <a:lvl1pPr marL="0" indent="0">
              <a:lnSpc>
                <a:spcPct val="100000"/>
              </a:lnSpc>
              <a:spcBef>
                <a:spcPts val="0"/>
              </a:spcBef>
              <a:spcAft>
                <a:spcPts val="0"/>
              </a:spcAft>
              <a:buNone/>
              <a:defRPr sz="1125" b="0">
                <a:solidFill>
                  <a:schemeClr val="bg1"/>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dirty="0"/>
              <a:t>Description</a:t>
            </a:r>
          </a:p>
        </p:txBody>
      </p:sp>
      <p:sp>
        <p:nvSpPr>
          <p:cNvPr id="32" name="Text Placeholder 11"/>
          <p:cNvSpPr>
            <a:spLocks noGrp="1"/>
          </p:cNvSpPr>
          <p:nvPr>
            <p:ph type="body" sz="quarter" idx="34" hasCustomPrompt="1"/>
          </p:nvPr>
        </p:nvSpPr>
        <p:spPr>
          <a:xfrm>
            <a:off x="5647654" y="358171"/>
            <a:ext cx="1600199" cy="859174"/>
          </a:xfrm>
        </p:spPr>
        <p:txBody>
          <a:bodyPr lIns="0" tIns="0" rIns="0" bIns="0" anchor="t">
            <a:noAutofit/>
          </a:bodyPr>
          <a:lstStyle>
            <a:lvl1pPr marL="0" indent="0">
              <a:lnSpc>
                <a:spcPct val="100000"/>
              </a:lnSpc>
              <a:spcBef>
                <a:spcPts val="0"/>
              </a:spcBef>
              <a:spcAft>
                <a:spcPts val="0"/>
              </a:spcAft>
              <a:buNone/>
              <a:defRPr sz="1500">
                <a:solidFill>
                  <a:schemeClr val="bg1"/>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dirty="0"/>
              <a:t>Name</a:t>
            </a:r>
          </a:p>
        </p:txBody>
      </p:sp>
      <p:sp>
        <p:nvSpPr>
          <p:cNvPr id="33" name="Text Placeholder 11"/>
          <p:cNvSpPr>
            <a:spLocks noGrp="1"/>
          </p:cNvSpPr>
          <p:nvPr>
            <p:ph type="body" sz="quarter" idx="35" hasCustomPrompt="1"/>
          </p:nvPr>
        </p:nvSpPr>
        <p:spPr>
          <a:xfrm>
            <a:off x="5647654" y="1323006"/>
            <a:ext cx="1600199" cy="916772"/>
          </a:xfrm>
        </p:spPr>
        <p:txBody>
          <a:bodyPr lIns="0" tIns="0" rIns="0" bIns="0" anchor="t">
            <a:noAutofit/>
          </a:bodyPr>
          <a:lstStyle>
            <a:lvl1pPr marL="0" indent="0">
              <a:lnSpc>
                <a:spcPct val="100000"/>
              </a:lnSpc>
              <a:spcBef>
                <a:spcPts val="0"/>
              </a:spcBef>
              <a:spcAft>
                <a:spcPts val="0"/>
              </a:spcAft>
              <a:buNone/>
              <a:defRPr sz="1125" b="0">
                <a:solidFill>
                  <a:schemeClr val="bg1"/>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dirty="0"/>
              <a:t>Description</a:t>
            </a:r>
          </a:p>
        </p:txBody>
      </p:sp>
      <p:sp>
        <p:nvSpPr>
          <p:cNvPr id="34" name="Text Placeholder 11"/>
          <p:cNvSpPr>
            <a:spLocks noGrp="1"/>
          </p:cNvSpPr>
          <p:nvPr>
            <p:ph type="body" sz="quarter" idx="36" hasCustomPrompt="1"/>
          </p:nvPr>
        </p:nvSpPr>
        <p:spPr>
          <a:xfrm>
            <a:off x="7432121" y="358171"/>
            <a:ext cx="1430061" cy="859174"/>
          </a:xfrm>
        </p:spPr>
        <p:txBody>
          <a:bodyPr lIns="0" tIns="0" rIns="0" bIns="0" anchor="t">
            <a:noAutofit/>
          </a:bodyPr>
          <a:lstStyle>
            <a:lvl1pPr marL="0" indent="0">
              <a:lnSpc>
                <a:spcPct val="100000"/>
              </a:lnSpc>
              <a:spcBef>
                <a:spcPts val="0"/>
              </a:spcBef>
              <a:spcAft>
                <a:spcPts val="0"/>
              </a:spcAft>
              <a:buNone/>
              <a:defRPr sz="1500">
                <a:solidFill>
                  <a:schemeClr val="bg1"/>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dirty="0"/>
              <a:t>Name</a:t>
            </a:r>
          </a:p>
        </p:txBody>
      </p:sp>
      <p:sp>
        <p:nvSpPr>
          <p:cNvPr id="36" name="Text Placeholder 11"/>
          <p:cNvSpPr>
            <a:spLocks noGrp="1"/>
          </p:cNvSpPr>
          <p:nvPr>
            <p:ph type="body" sz="quarter" idx="37" hasCustomPrompt="1"/>
          </p:nvPr>
        </p:nvSpPr>
        <p:spPr>
          <a:xfrm>
            <a:off x="7432121" y="1323006"/>
            <a:ext cx="1430061" cy="916772"/>
          </a:xfrm>
        </p:spPr>
        <p:txBody>
          <a:bodyPr lIns="0" tIns="0" rIns="0" bIns="0" anchor="t">
            <a:noAutofit/>
          </a:bodyPr>
          <a:lstStyle>
            <a:lvl1pPr marL="0" indent="0">
              <a:lnSpc>
                <a:spcPct val="100000"/>
              </a:lnSpc>
              <a:spcBef>
                <a:spcPts val="0"/>
              </a:spcBef>
              <a:spcAft>
                <a:spcPts val="0"/>
              </a:spcAft>
              <a:buNone/>
              <a:defRPr sz="1125" b="0">
                <a:solidFill>
                  <a:schemeClr val="bg1"/>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dirty="0"/>
              <a:t>Description</a:t>
            </a:r>
          </a:p>
        </p:txBody>
      </p:sp>
      <p:sp>
        <p:nvSpPr>
          <p:cNvPr id="18"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a:defRPr/>
            </a:pPr>
            <a:fld id="{AB004A17-E9A9-4392-ACCD-76BE9B94E99A}" type="slidenum">
              <a:rPr lang="en-US" smtClean="0"/>
              <a:pPr>
                <a:defRPr/>
              </a:pPr>
              <a:t>‹#›</a:t>
            </a:fld>
            <a:endParaRPr lang="en-US" dirty="0"/>
          </a:p>
        </p:txBody>
      </p:sp>
      <p:sp>
        <p:nvSpPr>
          <p:cNvPr id="21"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1769007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5 up comparison">
    <p:spTree>
      <p:nvGrpSpPr>
        <p:cNvPr id="1" name=""/>
        <p:cNvGrpSpPr/>
        <p:nvPr/>
      </p:nvGrpSpPr>
      <p:grpSpPr>
        <a:xfrm>
          <a:off x="0" y="0"/>
          <a:ext cx="0" cy="0"/>
          <a:chOff x="0" y="0"/>
          <a:chExt cx="0" cy="0"/>
        </a:xfrm>
      </p:grpSpPr>
      <p:sp>
        <p:nvSpPr>
          <p:cNvPr id="7" name="Rectangle 6"/>
          <p:cNvSpPr/>
          <p:nvPr/>
        </p:nvSpPr>
        <p:spPr>
          <a:xfrm>
            <a:off x="0" y="0"/>
            <a:ext cx="9144000" cy="2286000"/>
          </a:xfrm>
          <a:prstGeom prst="rect">
            <a:avLst/>
          </a:prstGeom>
          <a:solidFill>
            <a:srgbClr val="00A2E0"/>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500"/>
          </a:p>
        </p:txBody>
      </p:sp>
      <p:sp>
        <p:nvSpPr>
          <p:cNvPr id="6" name="Picture Placeholder 5"/>
          <p:cNvSpPr>
            <a:spLocks noGrp="1" noChangeAspect="1"/>
          </p:cNvSpPr>
          <p:nvPr>
            <p:ph type="pic" sz="quarter" idx="12" hasCustomPrompt="1"/>
          </p:nvPr>
        </p:nvSpPr>
        <p:spPr>
          <a:xfrm>
            <a:off x="285751" y="285457"/>
            <a:ext cx="474445" cy="562305"/>
          </a:xfrm>
        </p:spPr>
        <p:txBody>
          <a:bodyPr>
            <a:noAutofit/>
          </a:bodyPr>
          <a:lstStyle>
            <a:lvl1pPr marL="0" indent="0">
              <a:buNone/>
              <a:defRPr sz="875" b="0">
                <a:solidFill>
                  <a:schemeClr val="bg1"/>
                </a:solidFill>
              </a:defRPr>
            </a:lvl1pPr>
          </a:lstStyle>
          <a:p>
            <a:r>
              <a:rPr lang="en-US" dirty="0"/>
              <a:t>Picture</a:t>
            </a:r>
          </a:p>
        </p:txBody>
      </p:sp>
      <p:sp>
        <p:nvSpPr>
          <p:cNvPr id="5" name="Content Placeholder 4"/>
          <p:cNvSpPr>
            <a:spLocks noGrp="1"/>
          </p:cNvSpPr>
          <p:nvPr>
            <p:ph sz="quarter" idx="11"/>
          </p:nvPr>
        </p:nvSpPr>
        <p:spPr>
          <a:xfrm>
            <a:off x="291101" y="2407100"/>
            <a:ext cx="1600200" cy="3616331"/>
          </a:xfrm>
        </p:spPr>
        <p:txBody>
          <a:bodyPr lIns="0" rIns="0" numCol="1" spcCol="347472">
            <a:noAutofit/>
          </a:bodyPr>
          <a:lstStyle>
            <a:lvl1pPr>
              <a:lnSpc>
                <a:spcPct val="100000"/>
              </a:lnSpc>
              <a:spcAft>
                <a:spcPts val="125"/>
              </a:spcAft>
              <a:defRPr sz="1125" b="0"/>
            </a:lvl1pPr>
            <a:lvl2pPr>
              <a:lnSpc>
                <a:spcPct val="100000"/>
              </a:lnSpc>
              <a:spcAft>
                <a:spcPts val="125"/>
              </a:spcAft>
              <a:defRPr sz="1125" b="0"/>
            </a:lvl2pPr>
            <a:lvl3pPr>
              <a:lnSpc>
                <a:spcPct val="100000"/>
              </a:lnSpc>
              <a:spcAft>
                <a:spcPts val="125"/>
              </a:spcAft>
              <a:defRPr sz="1125" b="0"/>
            </a:lvl3pPr>
            <a:lvl4pPr>
              <a:lnSpc>
                <a:spcPct val="100000"/>
              </a:lnSpc>
              <a:spcAft>
                <a:spcPts val="125"/>
              </a:spcAft>
              <a:defRPr sz="1125" b="0"/>
            </a:lvl4pPr>
            <a:lvl5pPr>
              <a:lnSpc>
                <a:spcPct val="100000"/>
              </a:lnSpc>
              <a:spcAft>
                <a:spcPts val="125"/>
              </a:spcAft>
              <a:defRPr sz="1125"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11"/>
          <p:cNvSpPr>
            <a:spLocks noGrp="1"/>
          </p:cNvSpPr>
          <p:nvPr>
            <p:ph type="body" sz="quarter" idx="14" hasCustomPrompt="1"/>
          </p:nvPr>
        </p:nvSpPr>
        <p:spPr>
          <a:xfrm>
            <a:off x="285750" y="941649"/>
            <a:ext cx="1600200" cy="327116"/>
          </a:xfrm>
        </p:spPr>
        <p:txBody>
          <a:bodyPr lIns="0" rIns="0" anchor="b">
            <a:noAutofit/>
          </a:bodyPr>
          <a:lstStyle>
            <a:lvl1pPr marL="0" indent="0">
              <a:lnSpc>
                <a:spcPct val="100000"/>
              </a:lnSpc>
              <a:spcBef>
                <a:spcPts val="0"/>
              </a:spcBef>
              <a:spcAft>
                <a:spcPts val="0"/>
              </a:spcAft>
              <a:buNone/>
              <a:defRPr sz="1500">
                <a:solidFill>
                  <a:schemeClr val="bg1"/>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dirty="0"/>
              <a:t>Name</a:t>
            </a:r>
          </a:p>
        </p:txBody>
      </p:sp>
      <p:sp>
        <p:nvSpPr>
          <p:cNvPr id="23" name="Text Placeholder 11"/>
          <p:cNvSpPr>
            <a:spLocks noGrp="1"/>
          </p:cNvSpPr>
          <p:nvPr>
            <p:ph type="body" sz="quarter" idx="15" hasCustomPrompt="1"/>
          </p:nvPr>
        </p:nvSpPr>
        <p:spPr>
          <a:xfrm>
            <a:off x="285750" y="1303871"/>
            <a:ext cx="1600200" cy="946851"/>
          </a:xfrm>
        </p:spPr>
        <p:txBody>
          <a:bodyPr lIns="0" rIns="0" anchor="t">
            <a:noAutofit/>
          </a:bodyPr>
          <a:lstStyle>
            <a:lvl1pPr marL="0" indent="0">
              <a:lnSpc>
                <a:spcPct val="100000"/>
              </a:lnSpc>
              <a:spcBef>
                <a:spcPts val="0"/>
              </a:spcBef>
              <a:spcAft>
                <a:spcPts val="0"/>
              </a:spcAft>
              <a:buNone/>
              <a:defRPr sz="1125" b="0">
                <a:solidFill>
                  <a:schemeClr val="bg1"/>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dirty="0"/>
              <a:t>Description</a:t>
            </a:r>
          </a:p>
        </p:txBody>
      </p:sp>
      <p:sp>
        <p:nvSpPr>
          <p:cNvPr id="24" name="Picture Placeholder 5"/>
          <p:cNvSpPr>
            <a:spLocks noGrp="1" noChangeAspect="1"/>
          </p:cNvSpPr>
          <p:nvPr>
            <p:ph type="pic" sz="quarter" idx="16" hasCustomPrompt="1"/>
          </p:nvPr>
        </p:nvSpPr>
        <p:spPr>
          <a:xfrm>
            <a:off x="2068079" y="285457"/>
            <a:ext cx="474445" cy="562305"/>
          </a:xfrm>
        </p:spPr>
        <p:txBody>
          <a:bodyPr>
            <a:noAutofit/>
          </a:bodyPr>
          <a:lstStyle>
            <a:lvl1pPr marL="0" indent="0">
              <a:buNone/>
              <a:defRPr sz="875" b="0">
                <a:solidFill>
                  <a:schemeClr val="bg1"/>
                </a:solidFill>
              </a:defRPr>
            </a:lvl1pPr>
          </a:lstStyle>
          <a:p>
            <a:r>
              <a:rPr lang="en-US" dirty="0"/>
              <a:t>Picture</a:t>
            </a:r>
          </a:p>
        </p:txBody>
      </p:sp>
      <p:sp>
        <p:nvSpPr>
          <p:cNvPr id="25" name="Content Placeholder 4"/>
          <p:cNvSpPr>
            <a:spLocks noGrp="1"/>
          </p:cNvSpPr>
          <p:nvPr>
            <p:ph sz="quarter" idx="17"/>
          </p:nvPr>
        </p:nvSpPr>
        <p:spPr>
          <a:xfrm>
            <a:off x="2075569" y="2407100"/>
            <a:ext cx="1600200" cy="3616331"/>
          </a:xfrm>
        </p:spPr>
        <p:txBody>
          <a:bodyPr lIns="0" rIns="0" numCol="1" spcCol="347472">
            <a:noAutofit/>
          </a:bodyPr>
          <a:lstStyle>
            <a:lvl1pPr>
              <a:lnSpc>
                <a:spcPct val="100000"/>
              </a:lnSpc>
              <a:spcAft>
                <a:spcPts val="125"/>
              </a:spcAft>
              <a:defRPr sz="1125" b="0"/>
            </a:lvl1pPr>
            <a:lvl2pPr>
              <a:lnSpc>
                <a:spcPct val="100000"/>
              </a:lnSpc>
              <a:spcAft>
                <a:spcPts val="125"/>
              </a:spcAft>
              <a:defRPr sz="1125" b="0"/>
            </a:lvl2pPr>
            <a:lvl3pPr>
              <a:lnSpc>
                <a:spcPct val="100000"/>
              </a:lnSpc>
              <a:spcAft>
                <a:spcPts val="125"/>
              </a:spcAft>
              <a:defRPr sz="1125" b="0"/>
            </a:lvl3pPr>
            <a:lvl4pPr>
              <a:lnSpc>
                <a:spcPct val="100000"/>
              </a:lnSpc>
              <a:spcAft>
                <a:spcPts val="125"/>
              </a:spcAft>
              <a:defRPr sz="1125" b="0"/>
            </a:lvl4pPr>
            <a:lvl5pPr>
              <a:lnSpc>
                <a:spcPct val="100000"/>
              </a:lnSpc>
              <a:spcAft>
                <a:spcPts val="125"/>
              </a:spcAft>
              <a:defRPr sz="1125"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Text Placeholder 11"/>
          <p:cNvSpPr>
            <a:spLocks noGrp="1"/>
          </p:cNvSpPr>
          <p:nvPr>
            <p:ph type="body" sz="quarter" idx="18" hasCustomPrompt="1"/>
          </p:nvPr>
        </p:nvSpPr>
        <p:spPr>
          <a:xfrm>
            <a:off x="2068078" y="941649"/>
            <a:ext cx="1600200" cy="327116"/>
          </a:xfrm>
        </p:spPr>
        <p:txBody>
          <a:bodyPr lIns="0" rIns="0" anchor="b">
            <a:noAutofit/>
          </a:bodyPr>
          <a:lstStyle>
            <a:lvl1pPr marL="0" indent="0">
              <a:lnSpc>
                <a:spcPct val="100000"/>
              </a:lnSpc>
              <a:spcBef>
                <a:spcPts val="0"/>
              </a:spcBef>
              <a:spcAft>
                <a:spcPts val="0"/>
              </a:spcAft>
              <a:buNone/>
              <a:defRPr sz="1500">
                <a:solidFill>
                  <a:schemeClr val="bg1"/>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dirty="0"/>
              <a:t>Name</a:t>
            </a:r>
          </a:p>
        </p:txBody>
      </p:sp>
      <p:sp>
        <p:nvSpPr>
          <p:cNvPr id="35" name="Text Placeholder 11"/>
          <p:cNvSpPr>
            <a:spLocks noGrp="1"/>
          </p:cNvSpPr>
          <p:nvPr>
            <p:ph type="body" sz="quarter" idx="19" hasCustomPrompt="1"/>
          </p:nvPr>
        </p:nvSpPr>
        <p:spPr>
          <a:xfrm>
            <a:off x="2068078" y="1303871"/>
            <a:ext cx="1600200" cy="946851"/>
          </a:xfrm>
        </p:spPr>
        <p:txBody>
          <a:bodyPr lIns="0" rIns="0" anchor="t">
            <a:noAutofit/>
          </a:bodyPr>
          <a:lstStyle>
            <a:lvl1pPr marL="0" indent="0">
              <a:lnSpc>
                <a:spcPct val="100000"/>
              </a:lnSpc>
              <a:spcBef>
                <a:spcPts val="0"/>
              </a:spcBef>
              <a:spcAft>
                <a:spcPts val="0"/>
              </a:spcAft>
              <a:buNone/>
              <a:defRPr sz="1125" b="0">
                <a:solidFill>
                  <a:schemeClr val="bg1"/>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dirty="0"/>
              <a:t>Description</a:t>
            </a:r>
          </a:p>
        </p:txBody>
      </p:sp>
      <p:sp>
        <p:nvSpPr>
          <p:cNvPr id="36" name="Picture Placeholder 5"/>
          <p:cNvSpPr>
            <a:spLocks noGrp="1" noChangeAspect="1"/>
          </p:cNvSpPr>
          <p:nvPr>
            <p:ph type="pic" sz="quarter" idx="20" hasCustomPrompt="1"/>
          </p:nvPr>
        </p:nvSpPr>
        <p:spPr>
          <a:xfrm>
            <a:off x="3854688" y="285457"/>
            <a:ext cx="474445" cy="562305"/>
          </a:xfrm>
        </p:spPr>
        <p:txBody>
          <a:bodyPr>
            <a:noAutofit/>
          </a:bodyPr>
          <a:lstStyle>
            <a:lvl1pPr marL="0" indent="0">
              <a:buNone/>
              <a:defRPr sz="875" b="0">
                <a:solidFill>
                  <a:schemeClr val="bg1"/>
                </a:solidFill>
              </a:defRPr>
            </a:lvl1pPr>
          </a:lstStyle>
          <a:p>
            <a:r>
              <a:rPr lang="en-US" dirty="0"/>
              <a:t>Picture</a:t>
            </a:r>
          </a:p>
        </p:txBody>
      </p:sp>
      <p:sp>
        <p:nvSpPr>
          <p:cNvPr id="37" name="Content Placeholder 4"/>
          <p:cNvSpPr>
            <a:spLocks noGrp="1"/>
          </p:cNvSpPr>
          <p:nvPr>
            <p:ph sz="quarter" idx="21"/>
          </p:nvPr>
        </p:nvSpPr>
        <p:spPr>
          <a:xfrm>
            <a:off x="3860038" y="2407100"/>
            <a:ext cx="1600200" cy="3616331"/>
          </a:xfrm>
        </p:spPr>
        <p:txBody>
          <a:bodyPr lIns="0" rIns="0" numCol="1" spcCol="347472">
            <a:noAutofit/>
          </a:bodyPr>
          <a:lstStyle>
            <a:lvl1pPr>
              <a:lnSpc>
                <a:spcPct val="100000"/>
              </a:lnSpc>
              <a:spcAft>
                <a:spcPts val="125"/>
              </a:spcAft>
              <a:defRPr sz="1125" b="0"/>
            </a:lvl1pPr>
            <a:lvl2pPr>
              <a:lnSpc>
                <a:spcPct val="100000"/>
              </a:lnSpc>
              <a:spcAft>
                <a:spcPts val="125"/>
              </a:spcAft>
              <a:defRPr sz="1125" b="0"/>
            </a:lvl2pPr>
            <a:lvl3pPr>
              <a:lnSpc>
                <a:spcPct val="100000"/>
              </a:lnSpc>
              <a:spcAft>
                <a:spcPts val="125"/>
              </a:spcAft>
              <a:defRPr sz="1125" b="0"/>
            </a:lvl3pPr>
            <a:lvl4pPr>
              <a:lnSpc>
                <a:spcPct val="100000"/>
              </a:lnSpc>
              <a:spcAft>
                <a:spcPts val="125"/>
              </a:spcAft>
              <a:defRPr sz="1125" b="0"/>
            </a:lvl4pPr>
            <a:lvl5pPr>
              <a:lnSpc>
                <a:spcPct val="100000"/>
              </a:lnSpc>
              <a:spcAft>
                <a:spcPts val="125"/>
              </a:spcAft>
              <a:defRPr sz="1125"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8" name="Text Placeholder 11"/>
          <p:cNvSpPr>
            <a:spLocks noGrp="1"/>
          </p:cNvSpPr>
          <p:nvPr>
            <p:ph type="body" sz="quarter" idx="22" hasCustomPrompt="1"/>
          </p:nvPr>
        </p:nvSpPr>
        <p:spPr>
          <a:xfrm>
            <a:off x="3854686" y="941649"/>
            <a:ext cx="1600200" cy="327116"/>
          </a:xfrm>
        </p:spPr>
        <p:txBody>
          <a:bodyPr lIns="0" rIns="0" anchor="b">
            <a:noAutofit/>
          </a:bodyPr>
          <a:lstStyle>
            <a:lvl1pPr marL="0" indent="0">
              <a:lnSpc>
                <a:spcPct val="100000"/>
              </a:lnSpc>
              <a:spcBef>
                <a:spcPts val="0"/>
              </a:spcBef>
              <a:spcAft>
                <a:spcPts val="0"/>
              </a:spcAft>
              <a:buNone/>
              <a:defRPr sz="1500">
                <a:solidFill>
                  <a:schemeClr val="bg1"/>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dirty="0"/>
              <a:t>Name</a:t>
            </a:r>
          </a:p>
        </p:txBody>
      </p:sp>
      <p:sp>
        <p:nvSpPr>
          <p:cNvPr id="39" name="Text Placeholder 11"/>
          <p:cNvSpPr>
            <a:spLocks noGrp="1"/>
          </p:cNvSpPr>
          <p:nvPr>
            <p:ph type="body" sz="quarter" idx="23" hasCustomPrompt="1"/>
          </p:nvPr>
        </p:nvSpPr>
        <p:spPr>
          <a:xfrm>
            <a:off x="3854686" y="1303871"/>
            <a:ext cx="1600200" cy="946851"/>
          </a:xfrm>
        </p:spPr>
        <p:txBody>
          <a:bodyPr lIns="0" rIns="0" anchor="t">
            <a:noAutofit/>
          </a:bodyPr>
          <a:lstStyle>
            <a:lvl1pPr marL="0" indent="0">
              <a:lnSpc>
                <a:spcPct val="100000"/>
              </a:lnSpc>
              <a:spcBef>
                <a:spcPts val="0"/>
              </a:spcBef>
              <a:spcAft>
                <a:spcPts val="0"/>
              </a:spcAft>
              <a:buNone/>
              <a:defRPr sz="1125" b="0">
                <a:solidFill>
                  <a:schemeClr val="bg1"/>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dirty="0"/>
              <a:t>Description</a:t>
            </a:r>
          </a:p>
        </p:txBody>
      </p:sp>
      <p:sp>
        <p:nvSpPr>
          <p:cNvPr id="41" name="Picture Placeholder 5"/>
          <p:cNvSpPr>
            <a:spLocks noGrp="1" noChangeAspect="1"/>
          </p:cNvSpPr>
          <p:nvPr>
            <p:ph type="pic" sz="quarter" idx="24" hasCustomPrompt="1"/>
          </p:nvPr>
        </p:nvSpPr>
        <p:spPr>
          <a:xfrm>
            <a:off x="5639156" y="285457"/>
            <a:ext cx="474445" cy="562305"/>
          </a:xfrm>
        </p:spPr>
        <p:txBody>
          <a:bodyPr>
            <a:noAutofit/>
          </a:bodyPr>
          <a:lstStyle>
            <a:lvl1pPr marL="0" indent="0">
              <a:buNone/>
              <a:defRPr sz="875" b="0">
                <a:solidFill>
                  <a:schemeClr val="bg1"/>
                </a:solidFill>
              </a:defRPr>
            </a:lvl1pPr>
          </a:lstStyle>
          <a:p>
            <a:r>
              <a:rPr lang="en-US" dirty="0"/>
              <a:t>Picture</a:t>
            </a:r>
          </a:p>
        </p:txBody>
      </p:sp>
      <p:sp>
        <p:nvSpPr>
          <p:cNvPr id="42" name="Content Placeholder 4"/>
          <p:cNvSpPr>
            <a:spLocks noGrp="1"/>
          </p:cNvSpPr>
          <p:nvPr>
            <p:ph sz="quarter" idx="25"/>
          </p:nvPr>
        </p:nvSpPr>
        <p:spPr>
          <a:xfrm>
            <a:off x="5644506" y="2407100"/>
            <a:ext cx="1600200" cy="3616331"/>
          </a:xfrm>
        </p:spPr>
        <p:txBody>
          <a:bodyPr lIns="0" rIns="0" numCol="1" spcCol="347472">
            <a:noAutofit/>
          </a:bodyPr>
          <a:lstStyle>
            <a:lvl1pPr>
              <a:lnSpc>
                <a:spcPct val="100000"/>
              </a:lnSpc>
              <a:spcAft>
                <a:spcPts val="125"/>
              </a:spcAft>
              <a:defRPr sz="1125" b="0"/>
            </a:lvl1pPr>
            <a:lvl2pPr>
              <a:lnSpc>
                <a:spcPct val="100000"/>
              </a:lnSpc>
              <a:spcAft>
                <a:spcPts val="125"/>
              </a:spcAft>
              <a:defRPr sz="1125" b="0"/>
            </a:lvl2pPr>
            <a:lvl3pPr>
              <a:lnSpc>
                <a:spcPct val="100000"/>
              </a:lnSpc>
              <a:spcAft>
                <a:spcPts val="125"/>
              </a:spcAft>
              <a:defRPr sz="1125" b="0"/>
            </a:lvl3pPr>
            <a:lvl4pPr>
              <a:lnSpc>
                <a:spcPct val="100000"/>
              </a:lnSpc>
              <a:spcAft>
                <a:spcPts val="125"/>
              </a:spcAft>
              <a:defRPr sz="1125" b="0"/>
            </a:lvl4pPr>
            <a:lvl5pPr>
              <a:lnSpc>
                <a:spcPct val="100000"/>
              </a:lnSpc>
              <a:spcAft>
                <a:spcPts val="125"/>
              </a:spcAft>
              <a:defRPr sz="1125"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3" name="Text Placeholder 11"/>
          <p:cNvSpPr>
            <a:spLocks noGrp="1"/>
          </p:cNvSpPr>
          <p:nvPr>
            <p:ph type="body" sz="quarter" idx="26" hasCustomPrompt="1"/>
          </p:nvPr>
        </p:nvSpPr>
        <p:spPr>
          <a:xfrm>
            <a:off x="5639154" y="941649"/>
            <a:ext cx="1600200" cy="327116"/>
          </a:xfrm>
        </p:spPr>
        <p:txBody>
          <a:bodyPr lIns="0" rIns="0" anchor="b">
            <a:noAutofit/>
          </a:bodyPr>
          <a:lstStyle>
            <a:lvl1pPr marL="0" indent="0">
              <a:lnSpc>
                <a:spcPct val="100000"/>
              </a:lnSpc>
              <a:spcBef>
                <a:spcPts val="0"/>
              </a:spcBef>
              <a:spcAft>
                <a:spcPts val="0"/>
              </a:spcAft>
              <a:buNone/>
              <a:defRPr sz="1500">
                <a:solidFill>
                  <a:schemeClr val="bg1"/>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dirty="0"/>
              <a:t>Name</a:t>
            </a:r>
          </a:p>
        </p:txBody>
      </p:sp>
      <p:sp>
        <p:nvSpPr>
          <p:cNvPr id="44" name="Text Placeholder 11"/>
          <p:cNvSpPr>
            <a:spLocks noGrp="1"/>
          </p:cNvSpPr>
          <p:nvPr>
            <p:ph type="body" sz="quarter" idx="27" hasCustomPrompt="1"/>
          </p:nvPr>
        </p:nvSpPr>
        <p:spPr>
          <a:xfrm>
            <a:off x="5639154" y="1303871"/>
            <a:ext cx="1600200" cy="946851"/>
          </a:xfrm>
        </p:spPr>
        <p:txBody>
          <a:bodyPr lIns="0" rIns="0" anchor="t">
            <a:noAutofit/>
          </a:bodyPr>
          <a:lstStyle>
            <a:lvl1pPr marL="0" indent="0">
              <a:lnSpc>
                <a:spcPct val="100000"/>
              </a:lnSpc>
              <a:spcBef>
                <a:spcPts val="0"/>
              </a:spcBef>
              <a:spcAft>
                <a:spcPts val="0"/>
              </a:spcAft>
              <a:buNone/>
              <a:defRPr sz="1125" b="0">
                <a:solidFill>
                  <a:schemeClr val="bg1"/>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dirty="0"/>
              <a:t>Description</a:t>
            </a:r>
          </a:p>
        </p:txBody>
      </p:sp>
      <p:sp>
        <p:nvSpPr>
          <p:cNvPr id="45" name="Picture Placeholder 5"/>
          <p:cNvSpPr>
            <a:spLocks noGrp="1" noChangeAspect="1"/>
          </p:cNvSpPr>
          <p:nvPr>
            <p:ph type="pic" sz="quarter" idx="28" hasCustomPrompt="1"/>
          </p:nvPr>
        </p:nvSpPr>
        <p:spPr>
          <a:xfrm>
            <a:off x="7423624" y="285457"/>
            <a:ext cx="474445" cy="562305"/>
          </a:xfrm>
        </p:spPr>
        <p:txBody>
          <a:bodyPr>
            <a:noAutofit/>
          </a:bodyPr>
          <a:lstStyle>
            <a:lvl1pPr marL="0" indent="0">
              <a:buNone/>
              <a:defRPr sz="875" b="0">
                <a:solidFill>
                  <a:schemeClr val="bg1"/>
                </a:solidFill>
              </a:defRPr>
            </a:lvl1pPr>
          </a:lstStyle>
          <a:p>
            <a:r>
              <a:rPr lang="en-US" dirty="0"/>
              <a:t>Picture</a:t>
            </a:r>
          </a:p>
        </p:txBody>
      </p:sp>
      <p:sp>
        <p:nvSpPr>
          <p:cNvPr id="46" name="Content Placeholder 4"/>
          <p:cNvSpPr>
            <a:spLocks noGrp="1"/>
          </p:cNvSpPr>
          <p:nvPr>
            <p:ph sz="quarter" idx="29"/>
          </p:nvPr>
        </p:nvSpPr>
        <p:spPr>
          <a:xfrm>
            <a:off x="7428974" y="2407100"/>
            <a:ext cx="1600200" cy="3616331"/>
          </a:xfrm>
        </p:spPr>
        <p:txBody>
          <a:bodyPr lIns="0" rIns="0" numCol="1" spcCol="347472">
            <a:noAutofit/>
          </a:bodyPr>
          <a:lstStyle>
            <a:lvl1pPr>
              <a:lnSpc>
                <a:spcPct val="100000"/>
              </a:lnSpc>
              <a:spcAft>
                <a:spcPts val="125"/>
              </a:spcAft>
              <a:defRPr sz="1125" b="0"/>
            </a:lvl1pPr>
            <a:lvl2pPr>
              <a:lnSpc>
                <a:spcPct val="100000"/>
              </a:lnSpc>
              <a:spcAft>
                <a:spcPts val="125"/>
              </a:spcAft>
              <a:defRPr sz="1125" b="0"/>
            </a:lvl2pPr>
            <a:lvl3pPr>
              <a:lnSpc>
                <a:spcPct val="100000"/>
              </a:lnSpc>
              <a:spcAft>
                <a:spcPts val="125"/>
              </a:spcAft>
              <a:defRPr sz="1125" b="0"/>
            </a:lvl3pPr>
            <a:lvl4pPr>
              <a:lnSpc>
                <a:spcPct val="100000"/>
              </a:lnSpc>
              <a:spcAft>
                <a:spcPts val="125"/>
              </a:spcAft>
              <a:defRPr sz="1125" b="0"/>
            </a:lvl4pPr>
            <a:lvl5pPr>
              <a:lnSpc>
                <a:spcPct val="100000"/>
              </a:lnSpc>
              <a:spcAft>
                <a:spcPts val="125"/>
              </a:spcAft>
              <a:defRPr sz="1125"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7" name="Text Placeholder 11"/>
          <p:cNvSpPr>
            <a:spLocks noGrp="1"/>
          </p:cNvSpPr>
          <p:nvPr>
            <p:ph type="body" sz="quarter" idx="30" hasCustomPrompt="1"/>
          </p:nvPr>
        </p:nvSpPr>
        <p:spPr>
          <a:xfrm>
            <a:off x="7423623" y="941649"/>
            <a:ext cx="1600200" cy="327116"/>
          </a:xfrm>
        </p:spPr>
        <p:txBody>
          <a:bodyPr lIns="0" rIns="0" anchor="b">
            <a:noAutofit/>
          </a:bodyPr>
          <a:lstStyle>
            <a:lvl1pPr marL="0" indent="0">
              <a:lnSpc>
                <a:spcPct val="100000"/>
              </a:lnSpc>
              <a:spcBef>
                <a:spcPts val="0"/>
              </a:spcBef>
              <a:spcAft>
                <a:spcPts val="0"/>
              </a:spcAft>
              <a:buNone/>
              <a:defRPr sz="1500">
                <a:solidFill>
                  <a:schemeClr val="bg1"/>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dirty="0"/>
              <a:t>Name</a:t>
            </a:r>
          </a:p>
        </p:txBody>
      </p:sp>
      <p:sp>
        <p:nvSpPr>
          <p:cNvPr id="48" name="Text Placeholder 11"/>
          <p:cNvSpPr>
            <a:spLocks noGrp="1"/>
          </p:cNvSpPr>
          <p:nvPr>
            <p:ph type="body" sz="quarter" idx="31" hasCustomPrompt="1"/>
          </p:nvPr>
        </p:nvSpPr>
        <p:spPr>
          <a:xfrm>
            <a:off x="7423623" y="1303871"/>
            <a:ext cx="1600200" cy="946851"/>
          </a:xfrm>
        </p:spPr>
        <p:txBody>
          <a:bodyPr lIns="0" rIns="0" anchor="t">
            <a:noAutofit/>
          </a:bodyPr>
          <a:lstStyle>
            <a:lvl1pPr marL="0" indent="0">
              <a:lnSpc>
                <a:spcPct val="100000"/>
              </a:lnSpc>
              <a:spcBef>
                <a:spcPts val="0"/>
              </a:spcBef>
              <a:spcAft>
                <a:spcPts val="0"/>
              </a:spcAft>
              <a:buNone/>
              <a:defRPr sz="1125" b="0">
                <a:solidFill>
                  <a:schemeClr val="bg1"/>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dirty="0"/>
              <a:t>Description</a:t>
            </a:r>
          </a:p>
        </p:txBody>
      </p:sp>
      <p:sp>
        <p:nvSpPr>
          <p:cNvPr id="27"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a:defRPr/>
            </a:pPr>
            <a:fld id="{AB004A17-E9A9-4392-ACCD-76BE9B94E99A}" type="slidenum">
              <a:rPr lang="en-US" smtClean="0"/>
              <a:pPr>
                <a:defRPr/>
              </a:pPr>
              <a:t>‹#›</a:t>
            </a:fld>
            <a:endParaRPr lang="en-US" dirty="0"/>
          </a:p>
        </p:txBody>
      </p:sp>
      <p:sp>
        <p:nvSpPr>
          <p:cNvPr id="28"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10058173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tats Slide">
    <p:spTree>
      <p:nvGrpSpPr>
        <p:cNvPr id="1" name=""/>
        <p:cNvGrpSpPr/>
        <p:nvPr/>
      </p:nvGrpSpPr>
      <p:grpSpPr>
        <a:xfrm>
          <a:off x="0" y="0"/>
          <a:ext cx="0" cy="0"/>
          <a:chOff x="0" y="0"/>
          <a:chExt cx="0" cy="0"/>
        </a:xfrm>
      </p:grpSpPr>
      <p:sp>
        <p:nvSpPr>
          <p:cNvPr id="2" name="Title 1"/>
          <p:cNvSpPr>
            <a:spLocks noGrp="1"/>
          </p:cNvSpPr>
          <p:nvPr>
            <p:ph type="title"/>
          </p:nvPr>
        </p:nvSpPr>
        <p:spPr>
          <a:xfrm>
            <a:off x="493184" y="663222"/>
            <a:ext cx="8115300" cy="1329046"/>
          </a:xfrm>
        </p:spPr>
        <p:txBody>
          <a:bodyPr anchor="t"/>
          <a:lstStyle/>
          <a:p>
            <a:r>
              <a:rPr lang="en-US"/>
              <a:t>Click to edit Master title style</a:t>
            </a:r>
          </a:p>
        </p:txBody>
      </p:sp>
      <p:sp>
        <p:nvSpPr>
          <p:cNvPr id="5" name="Content Placeholder 4"/>
          <p:cNvSpPr>
            <a:spLocks noGrp="1"/>
          </p:cNvSpPr>
          <p:nvPr>
            <p:ph sz="quarter" idx="11"/>
          </p:nvPr>
        </p:nvSpPr>
        <p:spPr>
          <a:xfrm>
            <a:off x="556286" y="4234642"/>
            <a:ext cx="2425616" cy="1784932"/>
          </a:xfrm>
        </p:spPr>
        <p:txBody>
          <a:bodyPr lIns="0" rIns="0">
            <a:noAutofit/>
          </a:bodyPr>
          <a:lstStyle>
            <a:lvl1pPr>
              <a:defRPr sz="1125" b="0"/>
            </a:lvl1pPr>
            <a:lvl2pPr>
              <a:defRPr sz="1125" b="0"/>
            </a:lvl2pPr>
            <a:lvl3pPr>
              <a:defRPr sz="1125" b="0"/>
            </a:lvl3pPr>
            <a:lvl4pPr>
              <a:defRPr sz="1125" b="0"/>
            </a:lvl4pPr>
            <a:lvl5pPr>
              <a:defRPr sz="1125"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2" hasCustomPrompt="1"/>
          </p:nvPr>
        </p:nvSpPr>
        <p:spPr>
          <a:xfrm>
            <a:off x="556285" y="2279954"/>
            <a:ext cx="2397976" cy="471714"/>
          </a:xfrm>
          <a:solidFill>
            <a:schemeClr val="accent2"/>
          </a:solidFill>
        </p:spPr>
        <p:txBody>
          <a:bodyPr lIns="182880" rIns="182880" anchor="ctr">
            <a:noAutofit/>
          </a:bodyPr>
          <a:lstStyle>
            <a:lvl1pPr marL="0" indent="0">
              <a:buNone/>
              <a:defRPr sz="1750" baseline="0">
                <a:solidFill>
                  <a:schemeClr val="bg1"/>
                </a:solidFill>
              </a:defRPr>
            </a:lvl1pPr>
          </a:lstStyle>
          <a:p>
            <a:pPr lvl="0"/>
            <a:r>
              <a:rPr lang="en-US" dirty="0"/>
              <a:t>Stat 1</a:t>
            </a:r>
          </a:p>
        </p:txBody>
      </p:sp>
      <p:sp>
        <p:nvSpPr>
          <p:cNvPr id="8" name="Text Placeholder 5"/>
          <p:cNvSpPr>
            <a:spLocks noGrp="1"/>
          </p:cNvSpPr>
          <p:nvPr>
            <p:ph type="body" sz="quarter" idx="13" hasCustomPrompt="1"/>
          </p:nvPr>
        </p:nvSpPr>
        <p:spPr>
          <a:xfrm>
            <a:off x="556286" y="2796175"/>
            <a:ext cx="2397976" cy="755918"/>
          </a:xfrm>
          <a:noFill/>
        </p:spPr>
        <p:txBody>
          <a:bodyPr lIns="0" rIns="0" anchor="ctr">
            <a:noAutofit/>
          </a:bodyPr>
          <a:lstStyle>
            <a:lvl1pPr marL="0" indent="0">
              <a:buNone/>
              <a:defRPr sz="4000" baseline="0">
                <a:solidFill>
                  <a:schemeClr val="accent2"/>
                </a:solidFill>
              </a:defRPr>
            </a:lvl1pPr>
          </a:lstStyle>
          <a:p>
            <a:pPr lvl="0"/>
            <a:r>
              <a:rPr lang="en-US"/>
              <a:t>Number</a:t>
            </a:r>
            <a:endParaRPr lang="en-US" dirty="0"/>
          </a:p>
        </p:txBody>
      </p:sp>
      <p:sp>
        <p:nvSpPr>
          <p:cNvPr id="9" name="Text Placeholder 5"/>
          <p:cNvSpPr>
            <a:spLocks noGrp="1"/>
          </p:cNvSpPr>
          <p:nvPr>
            <p:ph type="body" sz="quarter" idx="14" hasCustomPrompt="1"/>
          </p:nvPr>
        </p:nvSpPr>
        <p:spPr>
          <a:xfrm>
            <a:off x="556286" y="3596600"/>
            <a:ext cx="2397976" cy="350357"/>
          </a:xfrm>
          <a:noFill/>
        </p:spPr>
        <p:txBody>
          <a:bodyPr lIns="0" rIns="0" anchor="ctr">
            <a:noAutofit/>
          </a:bodyPr>
          <a:lstStyle>
            <a:lvl1pPr marL="0" indent="0">
              <a:buNone/>
              <a:defRPr sz="1750" b="0" baseline="0">
                <a:solidFill>
                  <a:srgbClr val="768591"/>
                </a:solidFill>
              </a:defRPr>
            </a:lvl1pPr>
          </a:lstStyle>
          <a:p>
            <a:pPr lvl="0"/>
            <a:r>
              <a:rPr lang="en-US"/>
              <a:t>Number</a:t>
            </a:r>
            <a:endParaRPr lang="en-US" dirty="0"/>
          </a:p>
        </p:txBody>
      </p:sp>
      <p:sp>
        <p:nvSpPr>
          <p:cNvPr id="10" name="Content Placeholder 4"/>
          <p:cNvSpPr>
            <a:spLocks noGrp="1"/>
          </p:cNvSpPr>
          <p:nvPr>
            <p:ph sz="quarter" idx="15"/>
          </p:nvPr>
        </p:nvSpPr>
        <p:spPr>
          <a:xfrm>
            <a:off x="3444023" y="4234642"/>
            <a:ext cx="2425616" cy="1784932"/>
          </a:xfrm>
        </p:spPr>
        <p:txBody>
          <a:bodyPr lIns="0" rIns="0">
            <a:noAutofit/>
          </a:bodyPr>
          <a:lstStyle>
            <a:lvl1pPr>
              <a:defRPr sz="1125" b="0"/>
            </a:lvl1pPr>
            <a:lvl2pPr>
              <a:defRPr sz="1125" b="0"/>
            </a:lvl2pPr>
            <a:lvl3pPr>
              <a:defRPr sz="1125" b="0"/>
            </a:lvl3pPr>
            <a:lvl4pPr>
              <a:defRPr sz="1125" b="0"/>
            </a:lvl4pPr>
            <a:lvl5pPr>
              <a:defRPr sz="1125"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5"/>
          <p:cNvSpPr>
            <a:spLocks noGrp="1"/>
          </p:cNvSpPr>
          <p:nvPr>
            <p:ph type="body" sz="quarter" idx="16" hasCustomPrompt="1"/>
          </p:nvPr>
        </p:nvSpPr>
        <p:spPr>
          <a:xfrm>
            <a:off x="3444023" y="2279954"/>
            <a:ext cx="2397975" cy="471714"/>
          </a:xfrm>
          <a:solidFill>
            <a:schemeClr val="accent6"/>
          </a:solidFill>
        </p:spPr>
        <p:txBody>
          <a:bodyPr lIns="182880" rIns="182880" anchor="ctr">
            <a:noAutofit/>
          </a:bodyPr>
          <a:lstStyle>
            <a:lvl1pPr marL="0" indent="0">
              <a:buNone/>
              <a:defRPr sz="1750" baseline="0">
                <a:solidFill>
                  <a:schemeClr val="bg1"/>
                </a:solidFill>
              </a:defRPr>
            </a:lvl1pPr>
          </a:lstStyle>
          <a:p>
            <a:pPr lvl="0"/>
            <a:r>
              <a:rPr lang="en-US" dirty="0"/>
              <a:t>Stat 2</a:t>
            </a:r>
          </a:p>
        </p:txBody>
      </p:sp>
      <p:sp>
        <p:nvSpPr>
          <p:cNvPr id="12" name="Text Placeholder 5"/>
          <p:cNvSpPr>
            <a:spLocks noGrp="1"/>
          </p:cNvSpPr>
          <p:nvPr>
            <p:ph type="body" sz="quarter" idx="17" hasCustomPrompt="1"/>
          </p:nvPr>
        </p:nvSpPr>
        <p:spPr>
          <a:xfrm>
            <a:off x="3444023" y="2796175"/>
            <a:ext cx="2397976" cy="755918"/>
          </a:xfrm>
          <a:noFill/>
        </p:spPr>
        <p:txBody>
          <a:bodyPr lIns="0" rIns="0" anchor="ctr">
            <a:noAutofit/>
          </a:bodyPr>
          <a:lstStyle>
            <a:lvl1pPr marL="0" indent="0">
              <a:buNone/>
              <a:defRPr sz="4000" baseline="0">
                <a:solidFill>
                  <a:schemeClr val="accent6"/>
                </a:solidFill>
              </a:defRPr>
            </a:lvl1pPr>
          </a:lstStyle>
          <a:p>
            <a:pPr lvl="0"/>
            <a:r>
              <a:rPr lang="en-US" dirty="0"/>
              <a:t>Number</a:t>
            </a:r>
          </a:p>
        </p:txBody>
      </p:sp>
      <p:sp>
        <p:nvSpPr>
          <p:cNvPr id="13" name="Text Placeholder 5"/>
          <p:cNvSpPr>
            <a:spLocks noGrp="1"/>
          </p:cNvSpPr>
          <p:nvPr>
            <p:ph type="body" sz="quarter" idx="18" hasCustomPrompt="1"/>
          </p:nvPr>
        </p:nvSpPr>
        <p:spPr>
          <a:xfrm>
            <a:off x="3444022" y="3596600"/>
            <a:ext cx="2397976" cy="350357"/>
          </a:xfrm>
          <a:noFill/>
        </p:spPr>
        <p:txBody>
          <a:bodyPr lIns="0" rIns="0" anchor="ctr">
            <a:noAutofit/>
          </a:bodyPr>
          <a:lstStyle>
            <a:lvl1pPr marL="0" indent="0">
              <a:buNone/>
              <a:defRPr sz="1750" b="0" baseline="0">
                <a:solidFill>
                  <a:srgbClr val="768591"/>
                </a:solidFill>
              </a:defRPr>
            </a:lvl1pPr>
          </a:lstStyle>
          <a:p>
            <a:pPr lvl="0"/>
            <a:r>
              <a:rPr lang="en-US" dirty="0"/>
              <a:t>Number</a:t>
            </a:r>
          </a:p>
        </p:txBody>
      </p:sp>
      <p:sp>
        <p:nvSpPr>
          <p:cNvPr id="14" name="Content Placeholder 4"/>
          <p:cNvSpPr>
            <a:spLocks noGrp="1"/>
          </p:cNvSpPr>
          <p:nvPr>
            <p:ph sz="quarter" idx="19"/>
          </p:nvPr>
        </p:nvSpPr>
        <p:spPr>
          <a:xfrm>
            <a:off x="6266547" y="4248752"/>
            <a:ext cx="2425616" cy="1784932"/>
          </a:xfrm>
        </p:spPr>
        <p:txBody>
          <a:bodyPr lIns="0" rIns="0">
            <a:noAutofit/>
          </a:bodyPr>
          <a:lstStyle>
            <a:lvl1pPr>
              <a:defRPr sz="1125" b="0"/>
            </a:lvl1pPr>
            <a:lvl2pPr>
              <a:defRPr sz="1125" b="0"/>
            </a:lvl2pPr>
            <a:lvl3pPr>
              <a:defRPr sz="1125" b="0"/>
            </a:lvl3pPr>
            <a:lvl4pPr>
              <a:defRPr sz="1125" b="0"/>
            </a:lvl4pPr>
            <a:lvl5pPr>
              <a:defRPr sz="1125"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5"/>
          <p:cNvSpPr>
            <a:spLocks noGrp="1"/>
          </p:cNvSpPr>
          <p:nvPr>
            <p:ph type="body" sz="quarter" idx="20" hasCustomPrompt="1"/>
          </p:nvPr>
        </p:nvSpPr>
        <p:spPr>
          <a:xfrm>
            <a:off x="6266546" y="2294065"/>
            <a:ext cx="2425616" cy="471714"/>
          </a:xfrm>
          <a:solidFill>
            <a:schemeClr val="accent3"/>
          </a:solidFill>
        </p:spPr>
        <p:txBody>
          <a:bodyPr lIns="182880" rIns="182880" anchor="ctr">
            <a:noAutofit/>
          </a:bodyPr>
          <a:lstStyle>
            <a:lvl1pPr marL="0" indent="0">
              <a:buNone/>
              <a:defRPr sz="1750" baseline="0">
                <a:solidFill>
                  <a:schemeClr val="bg1"/>
                </a:solidFill>
              </a:defRPr>
            </a:lvl1pPr>
          </a:lstStyle>
          <a:p>
            <a:pPr lvl="0"/>
            <a:r>
              <a:rPr lang="en-US" dirty="0"/>
              <a:t>Stat 3</a:t>
            </a:r>
          </a:p>
        </p:txBody>
      </p:sp>
      <p:sp>
        <p:nvSpPr>
          <p:cNvPr id="16" name="Text Placeholder 5"/>
          <p:cNvSpPr>
            <a:spLocks noGrp="1"/>
          </p:cNvSpPr>
          <p:nvPr>
            <p:ph type="body" sz="quarter" idx="21" hasCustomPrompt="1"/>
          </p:nvPr>
        </p:nvSpPr>
        <p:spPr>
          <a:xfrm>
            <a:off x="6266547" y="2810286"/>
            <a:ext cx="2397976" cy="755918"/>
          </a:xfrm>
          <a:noFill/>
        </p:spPr>
        <p:txBody>
          <a:bodyPr lIns="0" rIns="0" anchor="ctr">
            <a:noAutofit/>
          </a:bodyPr>
          <a:lstStyle>
            <a:lvl1pPr marL="0" indent="0">
              <a:buNone/>
              <a:defRPr sz="4000" baseline="0">
                <a:solidFill>
                  <a:schemeClr val="accent3"/>
                </a:solidFill>
              </a:defRPr>
            </a:lvl1pPr>
          </a:lstStyle>
          <a:p>
            <a:pPr lvl="0"/>
            <a:r>
              <a:rPr lang="en-US"/>
              <a:t>Number</a:t>
            </a:r>
            <a:endParaRPr lang="en-US" dirty="0"/>
          </a:p>
        </p:txBody>
      </p:sp>
      <p:sp>
        <p:nvSpPr>
          <p:cNvPr id="17" name="Text Placeholder 5"/>
          <p:cNvSpPr>
            <a:spLocks noGrp="1"/>
          </p:cNvSpPr>
          <p:nvPr>
            <p:ph type="body" sz="quarter" idx="22" hasCustomPrompt="1"/>
          </p:nvPr>
        </p:nvSpPr>
        <p:spPr>
          <a:xfrm>
            <a:off x="6266546" y="3610711"/>
            <a:ext cx="2397976" cy="350357"/>
          </a:xfrm>
          <a:noFill/>
        </p:spPr>
        <p:txBody>
          <a:bodyPr lIns="0" rIns="0" anchor="ctr">
            <a:noAutofit/>
          </a:bodyPr>
          <a:lstStyle>
            <a:lvl1pPr marL="0" indent="0">
              <a:buNone/>
              <a:defRPr sz="1750" b="0" baseline="0">
                <a:solidFill>
                  <a:srgbClr val="768591"/>
                </a:solidFill>
              </a:defRPr>
            </a:lvl1pPr>
          </a:lstStyle>
          <a:p>
            <a:pPr lvl="0"/>
            <a:r>
              <a:rPr lang="en-US"/>
              <a:t>Number</a:t>
            </a:r>
            <a:endParaRPr lang="en-US" dirty="0"/>
          </a:p>
        </p:txBody>
      </p:sp>
      <p:sp>
        <p:nvSpPr>
          <p:cNvPr id="24"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a:defRPr/>
            </a:pPr>
            <a:fld id="{AB004A17-E9A9-4392-ACCD-76BE9B94E99A}" type="slidenum">
              <a:rPr lang="en-US" smtClean="0"/>
              <a:pPr>
                <a:defRPr/>
              </a:pPr>
              <a:t>‹#›</a:t>
            </a:fld>
            <a:endParaRPr lang="en-US" dirty="0"/>
          </a:p>
        </p:txBody>
      </p:sp>
      <p:sp>
        <p:nvSpPr>
          <p:cNvPr id="25"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37000412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Content">
    <p:spTree>
      <p:nvGrpSpPr>
        <p:cNvPr id="1" name=""/>
        <p:cNvGrpSpPr/>
        <p:nvPr/>
      </p:nvGrpSpPr>
      <p:grpSpPr>
        <a:xfrm>
          <a:off x="0" y="0"/>
          <a:ext cx="0" cy="0"/>
          <a:chOff x="0" y="0"/>
          <a:chExt cx="0" cy="0"/>
        </a:xfrm>
      </p:grpSpPr>
      <p:sp>
        <p:nvSpPr>
          <p:cNvPr id="2" name="Title 1"/>
          <p:cNvSpPr>
            <a:spLocks noGrp="1"/>
          </p:cNvSpPr>
          <p:nvPr>
            <p:ph type="title"/>
          </p:nvPr>
        </p:nvSpPr>
        <p:spPr>
          <a:xfrm>
            <a:off x="514350" y="365125"/>
            <a:ext cx="8115300" cy="1201191"/>
          </a:xfrm>
        </p:spPr>
        <p:txBody>
          <a:bodyPr/>
          <a:lstStyle/>
          <a:p>
            <a:r>
              <a:rPr lang="en-US"/>
              <a:t>Click to edit Master title style</a:t>
            </a:r>
            <a:endParaRPr lang="en-US" dirty="0"/>
          </a:p>
        </p:txBody>
      </p:sp>
      <p:sp>
        <p:nvSpPr>
          <p:cNvPr id="5" name="Content Placeholder 4"/>
          <p:cNvSpPr>
            <a:spLocks noGrp="1"/>
          </p:cNvSpPr>
          <p:nvPr>
            <p:ph sz="quarter" idx="11"/>
          </p:nvPr>
        </p:nvSpPr>
        <p:spPr>
          <a:xfrm>
            <a:off x="513953" y="1703296"/>
            <a:ext cx="8115300" cy="4265704"/>
          </a:xfrm>
        </p:spPr>
        <p:txBody>
          <a:bodyPr/>
          <a:lstStyle>
            <a:lvl2pPr>
              <a:defRPr baseline="0">
                <a:latin typeface="+mj-lt"/>
              </a:defRPr>
            </a:lvl2pPr>
            <a:lvl3pPr>
              <a:defRPr baseline="0">
                <a:latin typeface="+mj-lt"/>
              </a:defRPr>
            </a:lvl3pPr>
          </a:lstStyle>
          <a:p>
            <a:pPr lvl="0"/>
            <a:r>
              <a:rPr lang="en-US"/>
              <a:t>Click to edit Master text styles</a:t>
            </a:r>
          </a:p>
          <a:p>
            <a:pPr lvl="1"/>
            <a:r>
              <a:rPr lang="en-US"/>
              <a:t>Second level</a:t>
            </a:r>
          </a:p>
          <a:p>
            <a:pPr lvl="2"/>
            <a:r>
              <a:rPr lang="en-US"/>
              <a:t>Third level</a:t>
            </a:r>
          </a:p>
        </p:txBody>
      </p:sp>
      <p:sp>
        <p:nvSpPr>
          <p:cNvPr id="7"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a:defRPr/>
            </a:pPr>
            <a:fld id="{AB004A17-E9A9-4392-ACCD-76BE9B94E99A}" type="slidenum">
              <a:rPr lang="en-US" smtClean="0"/>
              <a:pPr>
                <a:defRPr/>
              </a:pPr>
              <a:t>‹#›</a:t>
            </a:fld>
            <a:endParaRPr lang="en-US" dirty="0"/>
          </a:p>
        </p:txBody>
      </p:sp>
      <p:sp>
        <p:nvSpPr>
          <p:cNvPr id="8"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28917046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Colorblock Title + Bullets">
    <p:spTree>
      <p:nvGrpSpPr>
        <p:cNvPr id="1" name=""/>
        <p:cNvGrpSpPr/>
        <p:nvPr/>
      </p:nvGrpSpPr>
      <p:grpSpPr>
        <a:xfrm>
          <a:off x="0" y="0"/>
          <a:ext cx="0" cy="0"/>
          <a:chOff x="0" y="0"/>
          <a:chExt cx="0" cy="0"/>
        </a:xfrm>
      </p:grpSpPr>
      <p:sp>
        <p:nvSpPr>
          <p:cNvPr id="33" name="Rectangle 32"/>
          <p:cNvSpPr/>
          <p:nvPr/>
        </p:nvSpPr>
        <p:spPr>
          <a:xfrm>
            <a:off x="1" y="0"/>
            <a:ext cx="2857499" cy="6858000"/>
          </a:xfrm>
          <a:prstGeom prst="rect">
            <a:avLst/>
          </a:prstGeom>
          <a:solidFill>
            <a:srgbClr val="00A2E0"/>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500"/>
          </a:p>
        </p:txBody>
      </p:sp>
      <p:sp>
        <p:nvSpPr>
          <p:cNvPr id="5" name="Content Placeholder 4"/>
          <p:cNvSpPr>
            <a:spLocks noGrp="1"/>
          </p:cNvSpPr>
          <p:nvPr>
            <p:ph sz="quarter" idx="11"/>
          </p:nvPr>
        </p:nvSpPr>
        <p:spPr>
          <a:xfrm>
            <a:off x="3371849" y="1778000"/>
            <a:ext cx="5252134" cy="4064000"/>
          </a:xfrm>
        </p:spPr>
        <p:txBody>
          <a:bodyPr numCol="1" spcCol="347472">
            <a:noAutofit/>
          </a:bodyPr>
          <a:lstStyle>
            <a:lvl1pPr>
              <a:defRPr b="0"/>
            </a:lvl1pPr>
            <a:lvl2pPr>
              <a:defRPr b="0"/>
            </a:lvl2pPr>
            <a:lvl3pPr>
              <a:defRPr b="0"/>
            </a:lvl3pPr>
            <a:lvl4pPr>
              <a:defRPr b="0"/>
            </a:lvl4pPr>
            <a:lvl5pPr>
              <a:defRPr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514350" y="719794"/>
            <a:ext cx="1866901" cy="5418412"/>
          </a:xfrm>
        </p:spPr>
        <p:txBody>
          <a:bodyPr anchor="ctr">
            <a:noAutofit/>
          </a:bodyPr>
          <a:lstStyle>
            <a:lvl1pPr>
              <a:defRPr>
                <a:solidFill>
                  <a:schemeClr val="bg1"/>
                </a:solidFill>
              </a:defRPr>
            </a:lvl1pPr>
          </a:lstStyle>
          <a:p>
            <a:r>
              <a:rPr lang="en-US"/>
              <a:t>Click to edit Master title style</a:t>
            </a:r>
            <a:endParaRPr lang="en-US" dirty="0"/>
          </a:p>
        </p:txBody>
      </p:sp>
      <p:sp>
        <p:nvSpPr>
          <p:cNvPr id="12" name="Text Placeholder 11"/>
          <p:cNvSpPr>
            <a:spLocks noGrp="1"/>
          </p:cNvSpPr>
          <p:nvPr>
            <p:ph type="body" sz="quarter" idx="13"/>
          </p:nvPr>
        </p:nvSpPr>
        <p:spPr>
          <a:xfrm>
            <a:off x="3371849" y="719794"/>
            <a:ext cx="5252134" cy="804206"/>
          </a:xfrm>
        </p:spPr>
        <p:txBody>
          <a:bodyPr lIns="0" tIns="0" rIns="0" bIns="0" anchor="b">
            <a:noAutofit/>
          </a:bodyPr>
          <a:lstStyle>
            <a:lvl1pPr marL="0" indent="0">
              <a:buNone/>
              <a:defRPr sz="1750">
                <a:solidFill>
                  <a:schemeClr val="accent2"/>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a:t>Click to edit Master text styles</a:t>
            </a:r>
          </a:p>
        </p:txBody>
      </p:sp>
      <p:grpSp>
        <p:nvGrpSpPr>
          <p:cNvPr id="6" name="Group 5"/>
          <p:cNvGrpSpPr/>
          <p:nvPr/>
        </p:nvGrpSpPr>
        <p:grpSpPr>
          <a:xfrm>
            <a:off x="4864397" y="1"/>
            <a:ext cx="4298876" cy="140503"/>
            <a:chOff x="7697975" y="1"/>
            <a:chExt cx="6878202" cy="168603"/>
          </a:xfrm>
        </p:grpSpPr>
        <p:sp>
          <p:nvSpPr>
            <p:cNvPr id="11" name="Rectangle 10"/>
            <p:cNvSpPr/>
            <p:nvPr/>
          </p:nvSpPr>
          <p:spPr>
            <a:xfrm rot="16200000">
              <a:off x="7706083" y="-8107"/>
              <a:ext cx="168601" cy="184818"/>
            </a:xfrm>
            <a:prstGeom prst="rect">
              <a:avLst/>
            </a:prstGeom>
            <a:solidFill>
              <a:schemeClr val="accent3"/>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13" name="Rectangle 12"/>
            <p:cNvSpPr/>
            <p:nvPr/>
          </p:nvSpPr>
          <p:spPr>
            <a:xfrm rot="16200000">
              <a:off x="8089937" y="-59288"/>
              <a:ext cx="168601" cy="287180"/>
            </a:xfrm>
            <a:prstGeom prst="rect">
              <a:avLst/>
            </a:prstGeom>
            <a:solidFill>
              <a:schemeClr val="accent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14" name="Rectangle 13"/>
            <p:cNvSpPr/>
            <p:nvPr/>
          </p:nvSpPr>
          <p:spPr>
            <a:xfrm rot="16200000">
              <a:off x="8405052" y="35042"/>
              <a:ext cx="168601" cy="98520"/>
            </a:xfrm>
            <a:prstGeom prst="rect">
              <a:avLst/>
            </a:prstGeom>
            <a:solidFill>
              <a:schemeClr val="accent6"/>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15" name="Rectangle 14"/>
            <p:cNvSpPr/>
            <p:nvPr/>
          </p:nvSpPr>
          <p:spPr>
            <a:xfrm rot="16200000">
              <a:off x="8675424" y="-43401"/>
              <a:ext cx="168276" cy="255081"/>
            </a:xfrm>
            <a:prstGeom prst="rect">
              <a:avLst/>
            </a:prstGeom>
            <a:solidFill>
              <a:schemeClr val="tx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16" name="Rectangle 15"/>
            <p:cNvSpPr/>
            <p:nvPr/>
          </p:nvSpPr>
          <p:spPr>
            <a:xfrm rot="16200000">
              <a:off x="9061047" y="3594"/>
              <a:ext cx="168601" cy="161416"/>
            </a:xfrm>
            <a:prstGeom prst="rect">
              <a:avLst/>
            </a:prstGeom>
            <a:solidFill>
              <a:schemeClr val="accent3"/>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17" name="Rectangle 16"/>
            <p:cNvSpPr/>
            <p:nvPr/>
          </p:nvSpPr>
          <p:spPr>
            <a:xfrm rot="16200000">
              <a:off x="9416817" y="-55473"/>
              <a:ext cx="168601" cy="279550"/>
            </a:xfrm>
            <a:prstGeom prst="rect">
              <a:avLst/>
            </a:prstGeom>
            <a:solidFill>
              <a:schemeClr val="tx1"/>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18" name="Rectangle 17"/>
            <p:cNvSpPr/>
            <p:nvPr/>
          </p:nvSpPr>
          <p:spPr>
            <a:xfrm rot="16200000">
              <a:off x="9773100" y="23284"/>
              <a:ext cx="168601" cy="122037"/>
            </a:xfrm>
            <a:prstGeom prst="rect">
              <a:avLst/>
            </a:prstGeom>
            <a:solidFill>
              <a:schemeClr val="accent4"/>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19" name="Rectangle 18"/>
            <p:cNvSpPr/>
            <p:nvPr/>
          </p:nvSpPr>
          <p:spPr>
            <a:xfrm rot="16200000">
              <a:off x="9998103" y="14152"/>
              <a:ext cx="168276" cy="139974"/>
            </a:xfrm>
            <a:prstGeom prst="rect">
              <a:avLst/>
            </a:prstGeom>
            <a:solidFill>
              <a:schemeClr val="accent6"/>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20" name="Rectangle 19"/>
            <p:cNvSpPr/>
            <p:nvPr/>
          </p:nvSpPr>
          <p:spPr>
            <a:xfrm rot="16200000">
              <a:off x="10210755" y="34879"/>
              <a:ext cx="168276" cy="98520"/>
            </a:xfrm>
            <a:prstGeom prst="rect">
              <a:avLst/>
            </a:prstGeom>
            <a:solidFill>
              <a:schemeClr val="accent5"/>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21" name="Rectangle 20"/>
            <p:cNvSpPr/>
            <p:nvPr/>
          </p:nvSpPr>
          <p:spPr>
            <a:xfrm rot="16200000">
              <a:off x="10498009" y="27697"/>
              <a:ext cx="168601" cy="113210"/>
            </a:xfrm>
            <a:prstGeom prst="rect">
              <a:avLst/>
            </a:prstGeom>
            <a:solidFill>
              <a:schemeClr val="accent3"/>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22" name="Rectangle 21"/>
            <p:cNvSpPr/>
            <p:nvPr/>
          </p:nvSpPr>
          <p:spPr>
            <a:xfrm rot="16200000">
              <a:off x="10882586" y="-88184"/>
              <a:ext cx="168601" cy="344973"/>
            </a:xfrm>
            <a:prstGeom prst="rect">
              <a:avLst/>
            </a:prstGeom>
            <a:solidFill>
              <a:schemeClr val="tx1"/>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23" name="Rectangle 22"/>
            <p:cNvSpPr/>
            <p:nvPr/>
          </p:nvSpPr>
          <p:spPr>
            <a:xfrm rot="16200000">
              <a:off x="11371480" y="-65278"/>
              <a:ext cx="168601" cy="299162"/>
            </a:xfrm>
            <a:prstGeom prst="rect">
              <a:avLst/>
            </a:prstGeom>
            <a:solidFill>
              <a:schemeClr val="tx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24" name="Rectangle 23"/>
            <p:cNvSpPr/>
            <p:nvPr/>
          </p:nvSpPr>
          <p:spPr>
            <a:xfrm rot="16200000">
              <a:off x="11643648" y="35042"/>
              <a:ext cx="168602" cy="98520"/>
            </a:xfrm>
            <a:prstGeom prst="rect">
              <a:avLst/>
            </a:prstGeom>
            <a:solidFill>
              <a:schemeClr val="accent6"/>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25" name="Rectangle 24"/>
            <p:cNvSpPr/>
            <p:nvPr/>
          </p:nvSpPr>
          <p:spPr>
            <a:xfrm rot="16200000">
              <a:off x="11808048" y="14655"/>
              <a:ext cx="168276" cy="138970"/>
            </a:xfrm>
            <a:prstGeom prst="rect">
              <a:avLst/>
            </a:prstGeom>
            <a:solidFill>
              <a:schemeClr val="accent3"/>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26" name="Rectangle 25"/>
            <p:cNvSpPr/>
            <p:nvPr/>
          </p:nvSpPr>
          <p:spPr>
            <a:xfrm rot="16200000">
              <a:off x="12147416" y="35042"/>
              <a:ext cx="168602" cy="98520"/>
            </a:xfrm>
            <a:prstGeom prst="rect">
              <a:avLst/>
            </a:prstGeom>
            <a:solidFill>
              <a:schemeClr val="accent4"/>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27" name="Rectangle 26"/>
            <p:cNvSpPr/>
            <p:nvPr/>
          </p:nvSpPr>
          <p:spPr>
            <a:xfrm rot="16200000">
              <a:off x="12485994" y="-48623"/>
              <a:ext cx="168602" cy="265851"/>
            </a:xfrm>
            <a:prstGeom prst="rect">
              <a:avLst/>
            </a:prstGeom>
            <a:solidFill>
              <a:schemeClr val="tx1"/>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28" name="Rectangle 27"/>
            <p:cNvSpPr/>
            <p:nvPr/>
          </p:nvSpPr>
          <p:spPr>
            <a:xfrm rot="16200000">
              <a:off x="12939130" y="-32867"/>
              <a:ext cx="168601" cy="234338"/>
            </a:xfrm>
            <a:prstGeom prst="rect">
              <a:avLst/>
            </a:prstGeom>
            <a:solidFill>
              <a:schemeClr val="tx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29" name="Rectangle 28"/>
            <p:cNvSpPr/>
            <p:nvPr/>
          </p:nvSpPr>
          <p:spPr>
            <a:xfrm rot="16200000">
              <a:off x="13319809" y="35042"/>
              <a:ext cx="168601" cy="98520"/>
            </a:xfrm>
            <a:prstGeom prst="rect">
              <a:avLst/>
            </a:prstGeom>
            <a:solidFill>
              <a:schemeClr val="accent5"/>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30" name="Rectangle 29"/>
            <p:cNvSpPr/>
            <p:nvPr/>
          </p:nvSpPr>
          <p:spPr>
            <a:xfrm rot="16200000">
              <a:off x="13574442" y="29732"/>
              <a:ext cx="168601" cy="109140"/>
            </a:xfrm>
            <a:prstGeom prst="rect">
              <a:avLst/>
            </a:prstGeom>
            <a:solidFill>
              <a:schemeClr val="accent4"/>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31" name="Rectangle 30"/>
            <p:cNvSpPr/>
            <p:nvPr/>
          </p:nvSpPr>
          <p:spPr>
            <a:xfrm rot="16200000">
              <a:off x="13934574" y="-32376"/>
              <a:ext cx="168601" cy="233357"/>
            </a:xfrm>
            <a:prstGeom prst="rect">
              <a:avLst/>
            </a:prstGeom>
            <a:solidFill>
              <a:schemeClr val="accent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32" name="Rectangle 31"/>
            <p:cNvSpPr/>
            <p:nvPr/>
          </p:nvSpPr>
          <p:spPr>
            <a:xfrm rot="16200000">
              <a:off x="14351225" y="-56349"/>
              <a:ext cx="168601" cy="281302"/>
            </a:xfrm>
            <a:prstGeom prst="rect">
              <a:avLst/>
            </a:prstGeom>
            <a:solidFill>
              <a:schemeClr val="tx1"/>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grpSp>
      <p:sp>
        <p:nvSpPr>
          <p:cNvPr id="34"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a:defRPr/>
            </a:pPr>
            <a:fld id="{AB004A17-E9A9-4392-ACCD-76BE9B94E99A}" type="slidenum">
              <a:rPr lang="en-US" smtClean="0"/>
              <a:pPr>
                <a:defRPr/>
              </a:pPr>
              <a:t>‹#›</a:t>
            </a:fld>
            <a:endParaRPr lang="en-US" dirty="0"/>
          </a:p>
        </p:txBody>
      </p:sp>
      <p:sp>
        <p:nvSpPr>
          <p:cNvPr id="35"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16717010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Picture Title + Bullets 2">
    <p:spTree>
      <p:nvGrpSpPr>
        <p:cNvPr id="1" name=""/>
        <p:cNvGrpSpPr/>
        <p:nvPr/>
      </p:nvGrpSpPr>
      <p:grpSpPr>
        <a:xfrm>
          <a:off x="0" y="0"/>
          <a:ext cx="0" cy="0"/>
          <a:chOff x="0" y="0"/>
          <a:chExt cx="0" cy="0"/>
        </a:xfrm>
      </p:grpSpPr>
      <p:sp>
        <p:nvSpPr>
          <p:cNvPr id="14"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a:defRPr/>
            </a:pPr>
            <a:fld id="{AB004A17-E9A9-4392-ACCD-76BE9B94E99A}" type="slidenum">
              <a:rPr lang="en-US" smtClean="0"/>
              <a:pPr>
                <a:defRPr/>
              </a:pPr>
              <a:t>‹#›</a:t>
            </a:fld>
            <a:endParaRPr lang="en-US" dirty="0"/>
          </a:p>
        </p:txBody>
      </p:sp>
      <p:sp>
        <p:nvSpPr>
          <p:cNvPr id="15"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sp>
        <p:nvSpPr>
          <p:cNvPr id="5" name="Content Placeholder 4"/>
          <p:cNvSpPr>
            <a:spLocks noGrp="1"/>
          </p:cNvSpPr>
          <p:nvPr>
            <p:ph sz="quarter" idx="11"/>
          </p:nvPr>
        </p:nvSpPr>
        <p:spPr>
          <a:xfrm>
            <a:off x="3384842" y="1187303"/>
            <a:ext cx="3021344" cy="5298558"/>
          </a:xfrm>
        </p:spPr>
        <p:txBody>
          <a:bodyPr numCol="1" spcCol="347472"/>
          <a:lstStyle>
            <a:lvl1pPr>
              <a:defRPr b="0"/>
            </a:lvl1pPr>
            <a:lvl2pPr>
              <a:defRPr b="0"/>
            </a:lvl2pPr>
            <a:lvl3pPr>
              <a:defRPr b="0"/>
            </a:lvl3pPr>
            <a:lvl4pPr>
              <a:defRPr b="0"/>
            </a:lvl4pPr>
            <a:lvl5pPr>
              <a:defRPr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Rectangle 9"/>
          <p:cNvSpPr/>
          <p:nvPr/>
        </p:nvSpPr>
        <p:spPr>
          <a:xfrm>
            <a:off x="1" y="0"/>
            <a:ext cx="3508744" cy="159488"/>
          </a:xfrm>
          <a:prstGeom prst="rect">
            <a:avLst/>
          </a:prstGeom>
          <a:solidFill>
            <a:schemeClr val="bg1"/>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500"/>
          </a:p>
        </p:txBody>
      </p:sp>
      <p:sp>
        <p:nvSpPr>
          <p:cNvPr id="9" name="Picture Placeholder 8"/>
          <p:cNvSpPr>
            <a:spLocks noGrp="1"/>
          </p:cNvSpPr>
          <p:nvPr>
            <p:ph type="pic" sz="quarter" idx="12"/>
          </p:nvPr>
        </p:nvSpPr>
        <p:spPr>
          <a:xfrm>
            <a:off x="0" y="0"/>
            <a:ext cx="2870493" cy="6858000"/>
          </a:xfrm>
        </p:spPr>
        <p:txBody>
          <a:bodyPr/>
          <a:lstStyle>
            <a:lvl1pPr marL="0" indent="0">
              <a:buNone/>
              <a:defRPr b="0"/>
            </a:lvl1pPr>
          </a:lstStyle>
          <a:p>
            <a:r>
              <a:rPr lang="en-US"/>
              <a:t>Click icon to add picture</a:t>
            </a:r>
          </a:p>
        </p:txBody>
      </p:sp>
      <p:sp>
        <p:nvSpPr>
          <p:cNvPr id="2" name="Title 1"/>
          <p:cNvSpPr>
            <a:spLocks noGrp="1"/>
          </p:cNvSpPr>
          <p:nvPr>
            <p:ph type="title"/>
          </p:nvPr>
        </p:nvSpPr>
        <p:spPr>
          <a:xfrm>
            <a:off x="514350" y="677588"/>
            <a:ext cx="2152651" cy="5436133"/>
          </a:xfrm>
        </p:spPr>
        <p:txBody>
          <a:bodyPr anchor="ctr"/>
          <a:lstStyle>
            <a:lvl1pPr>
              <a:defRPr>
                <a:solidFill>
                  <a:schemeClr val="bg1"/>
                </a:solidFill>
              </a:defRPr>
            </a:lvl1pPr>
          </a:lstStyle>
          <a:p>
            <a:r>
              <a:rPr lang="en-US"/>
              <a:t>Click to edit Master title style</a:t>
            </a:r>
          </a:p>
        </p:txBody>
      </p:sp>
      <p:sp>
        <p:nvSpPr>
          <p:cNvPr id="12" name="Text Placeholder 11"/>
          <p:cNvSpPr>
            <a:spLocks noGrp="1"/>
          </p:cNvSpPr>
          <p:nvPr>
            <p:ph type="body" sz="quarter" idx="13"/>
          </p:nvPr>
        </p:nvSpPr>
        <p:spPr>
          <a:xfrm>
            <a:off x="3384842" y="296588"/>
            <a:ext cx="3083919" cy="762000"/>
          </a:xfrm>
        </p:spPr>
        <p:txBody>
          <a:bodyPr anchor="b"/>
          <a:lstStyle>
            <a:lvl1pPr marL="0" indent="0">
              <a:buNone/>
              <a:defRPr>
                <a:solidFill>
                  <a:schemeClr val="accent2"/>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a:t>Click to edit Master text styles</a:t>
            </a:r>
          </a:p>
        </p:txBody>
      </p:sp>
      <p:sp>
        <p:nvSpPr>
          <p:cNvPr id="11" name="Rectangle 10"/>
          <p:cNvSpPr/>
          <p:nvPr/>
        </p:nvSpPr>
        <p:spPr>
          <a:xfrm>
            <a:off x="6858000" y="0"/>
            <a:ext cx="2288657" cy="6858000"/>
          </a:xfrm>
          <a:prstGeom prst="rect">
            <a:avLst/>
          </a:prstGeom>
          <a:solidFill>
            <a:srgbClr val="D8E0E3"/>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500"/>
          </a:p>
        </p:txBody>
      </p:sp>
    </p:spTree>
    <p:extLst>
      <p:ext uri="{BB962C8B-B14F-4D97-AF65-F5344CB8AC3E}">
        <p14:creationId xmlns:p14="http://schemas.microsoft.com/office/powerpoint/2010/main" val="35565770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a:defRPr/>
            </a:pPr>
            <a:fld id="{A2856022-F242-4E3B-AD97-96F93FFE3F60}" type="slidenum">
              <a:rPr lang="en-US" smtClean="0"/>
              <a:pPr>
                <a:defRPr/>
              </a:pPr>
              <a:t>‹#›</a:t>
            </a:fld>
            <a:endParaRPr lang="en-US" dirty="0"/>
          </a:p>
        </p:txBody>
      </p:sp>
      <p:sp>
        <p:nvSpPr>
          <p:cNvPr id="4"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22701288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a:defRPr/>
            </a:pPr>
            <a:fld id="{48A5344D-4150-4F35-87E1-D74575DE60E2}" type="slidenum">
              <a:rPr lang="en-US" smtClean="0"/>
              <a:pPr>
                <a:defRPr/>
              </a:pPr>
              <a:t>‹#›</a:t>
            </a:fld>
            <a:endParaRPr lang="en-US" dirty="0"/>
          </a:p>
        </p:txBody>
      </p:sp>
      <p:sp>
        <p:nvSpPr>
          <p:cNvPr id="3"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10169193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Blank_No beams">
    <p:spTree>
      <p:nvGrpSpPr>
        <p:cNvPr id="1" name=""/>
        <p:cNvGrpSpPr/>
        <p:nvPr/>
      </p:nvGrpSpPr>
      <p:grpSpPr>
        <a:xfrm>
          <a:off x="0" y="0"/>
          <a:ext cx="0" cy="0"/>
          <a:chOff x="0" y="0"/>
          <a:chExt cx="0" cy="0"/>
        </a:xfrm>
      </p:grpSpPr>
      <p:sp>
        <p:nvSpPr>
          <p:cNvPr id="4" name="Rectangle 3"/>
          <p:cNvSpPr/>
          <p:nvPr/>
        </p:nvSpPr>
        <p:spPr>
          <a:xfrm>
            <a:off x="0" y="0"/>
            <a:ext cx="9144000" cy="340895"/>
          </a:xfrm>
          <a:prstGeom prst="rect">
            <a:avLst/>
          </a:prstGeom>
          <a:solidFill>
            <a:schemeClr val="bg1"/>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500"/>
          </a:p>
        </p:txBody>
      </p:sp>
      <p:sp>
        <p:nvSpPr>
          <p:cNvPr id="7" name="Text Placeholder 6"/>
          <p:cNvSpPr>
            <a:spLocks noGrp="1"/>
          </p:cNvSpPr>
          <p:nvPr>
            <p:ph type="body" sz="quarter" idx="11"/>
          </p:nvPr>
        </p:nvSpPr>
        <p:spPr>
          <a:xfrm>
            <a:off x="2496343" y="731573"/>
            <a:ext cx="2797552" cy="5334000"/>
          </a:xfrm>
        </p:spPr>
        <p:txBody>
          <a:bodyPr/>
          <a:lstStyle/>
          <a:p>
            <a:pPr lvl="0"/>
            <a:r>
              <a:rPr lang="en-US"/>
              <a:t>Click to edit Master text styles</a:t>
            </a:r>
          </a:p>
          <a:p>
            <a:pPr lvl="1"/>
            <a:r>
              <a:rPr lang="en-US"/>
              <a:t>Second level</a:t>
            </a:r>
          </a:p>
          <a:p>
            <a:pPr lvl="2"/>
            <a:r>
              <a:rPr lang="en-US"/>
              <a:t>Third level</a:t>
            </a:r>
          </a:p>
        </p:txBody>
      </p:sp>
      <p:sp>
        <p:nvSpPr>
          <p:cNvPr id="5"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a:defRPr/>
            </a:pPr>
            <a:fld id="{AB004A17-E9A9-4392-ACCD-76BE9B94E99A}" type="slidenum">
              <a:rPr lang="en-US" smtClean="0"/>
              <a:pPr>
                <a:defRPr/>
              </a:pPr>
              <a:t>‹#›</a:t>
            </a:fld>
            <a:endParaRPr lang="en-US" dirty="0"/>
          </a:p>
        </p:txBody>
      </p:sp>
      <p:sp>
        <p:nvSpPr>
          <p:cNvPr id="6"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23928306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All blank">
    <p:spTree>
      <p:nvGrpSpPr>
        <p:cNvPr id="1" name=""/>
        <p:cNvGrpSpPr/>
        <p:nvPr/>
      </p:nvGrpSpPr>
      <p:grpSpPr>
        <a:xfrm>
          <a:off x="0" y="0"/>
          <a:ext cx="0" cy="0"/>
          <a:chOff x="0" y="0"/>
          <a:chExt cx="0" cy="0"/>
        </a:xfrm>
      </p:grpSpPr>
      <p:sp>
        <p:nvSpPr>
          <p:cNvPr id="3"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a:defRPr/>
            </a:pPr>
            <a:fld id="{AB004A17-E9A9-4392-ACCD-76BE9B94E99A}" type="slidenum">
              <a:rPr lang="en-US" smtClean="0"/>
              <a:pPr>
                <a:defRPr/>
              </a:pPr>
              <a:t>‹#›</a:t>
            </a:fld>
            <a:endParaRPr lang="en-US" dirty="0"/>
          </a:p>
        </p:txBody>
      </p:sp>
      <p:sp>
        <p:nvSpPr>
          <p:cNvPr id="4"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sp>
        <p:nvSpPr>
          <p:cNvPr id="2" name="Rectangle 1"/>
          <p:cNvSpPr/>
          <p:nvPr/>
        </p:nvSpPr>
        <p:spPr>
          <a:xfrm>
            <a:off x="0" y="0"/>
            <a:ext cx="9144000" cy="6858000"/>
          </a:xfrm>
          <a:prstGeom prst="rect">
            <a:avLst/>
          </a:prstGeom>
          <a:solidFill>
            <a:schemeClr val="bg1"/>
          </a:solidFill>
          <a:ln w="12700" cmpd="sng">
            <a:solidFill>
              <a:schemeClr val="bg1"/>
            </a:solid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500"/>
          </a:p>
        </p:txBody>
      </p:sp>
    </p:spTree>
    <p:extLst>
      <p:ext uri="{BB962C8B-B14F-4D97-AF65-F5344CB8AC3E}">
        <p14:creationId xmlns:p14="http://schemas.microsoft.com/office/powerpoint/2010/main" val="7216638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Photo Title Row">
    <p:spTree>
      <p:nvGrpSpPr>
        <p:cNvPr id="1" name=""/>
        <p:cNvGrpSpPr/>
        <p:nvPr/>
      </p:nvGrpSpPr>
      <p:grpSpPr>
        <a:xfrm>
          <a:off x="0" y="0"/>
          <a:ext cx="0" cy="0"/>
          <a:chOff x="0" y="0"/>
          <a:chExt cx="0" cy="0"/>
        </a:xfrm>
      </p:grpSpPr>
      <p:sp>
        <p:nvSpPr>
          <p:cNvPr id="2" name="Title 1"/>
          <p:cNvSpPr>
            <a:spLocks noGrp="1"/>
          </p:cNvSpPr>
          <p:nvPr>
            <p:ph type="title"/>
          </p:nvPr>
        </p:nvSpPr>
        <p:spPr>
          <a:xfrm>
            <a:off x="514349" y="3774558"/>
            <a:ext cx="6102679" cy="2321442"/>
          </a:xfrm>
        </p:spPr>
        <p:txBody>
          <a:bodyPr anchor="ctr"/>
          <a:lstStyle/>
          <a:p>
            <a:r>
              <a:rPr lang="en-US"/>
              <a:t>Click to edit Master title style</a:t>
            </a:r>
          </a:p>
        </p:txBody>
      </p:sp>
      <p:grpSp>
        <p:nvGrpSpPr>
          <p:cNvPr id="9" name="Group 8"/>
          <p:cNvGrpSpPr/>
          <p:nvPr/>
        </p:nvGrpSpPr>
        <p:grpSpPr>
          <a:xfrm rot="16200000">
            <a:off x="3997523" y="-600585"/>
            <a:ext cx="94966" cy="8090016"/>
            <a:chOff x="10871191" y="50800"/>
            <a:chExt cx="1320810" cy="6789336"/>
          </a:xfrm>
        </p:grpSpPr>
        <p:sp>
          <p:nvSpPr>
            <p:cNvPr id="10" name="Rectangle 9"/>
            <p:cNvSpPr/>
            <p:nvPr/>
          </p:nvSpPr>
          <p:spPr>
            <a:xfrm>
              <a:off x="10871200" y="50800"/>
              <a:ext cx="1320800" cy="85766"/>
            </a:xfrm>
            <a:prstGeom prst="rect">
              <a:avLst/>
            </a:prstGeom>
            <a:solidFill>
              <a:schemeClr val="accent3"/>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11" name="Rectangle 10"/>
            <p:cNvSpPr/>
            <p:nvPr/>
          </p:nvSpPr>
          <p:spPr>
            <a:xfrm>
              <a:off x="10871200" y="205179"/>
              <a:ext cx="1320800" cy="133268"/>
            </a:xfrm>
            <a:prstGeom prst="rect">
              <a:avLst/>
            </a:prstGeom>
            <a:solidFill>
              <a:schemeClr val="accent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12" name="Rectangle 11"/>
            <p:cNvSpPr/>
            <p:nvPr/>
          </p:nvSpPr>
          <p:spPr>
            <a:xfrm>
              <a:off x="10871199" y="395185"/>
              <a:ext cx="1320802" cy="45719"/>
            </a:xfrm>
            <a:prstGeom prst="rect">
              <a:avLst/>
            </a:prstGeom>
            <a:solidFill>
              <a:schemeClr val="accent6"/>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13" name="Rectangle 12"/>
            <p:cNvSpPr/>
            <p:nvPr/>
          </p:nvSpPr>
          <p:spPr>
            <a:xfrm>
              <a:off x="10873743" y="484251"/>
              <a:ext cx="1318258" cy="118372"/>
            </a:xfrm>
            <a:prstGeom prst="rect">
              <a:avLst/>
            </a:prstGeom>
            <a:solidFill>
              <a:schemeClr val="tx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14" name="Rectangle 13"/>
            <p:cNvSpPr/>
            <p:nvPr/>
          </p:nvSpPr>
          <p:spPr>
            <a:xfrm>
              <a:off x="10871199" y="685010"/>
              <a:ext cx="1320802" cy="74906"/>
            </a:xfrm>
            <a:prstGeom prst="rect">
              <a:avLst/>
            </a:prstGeom>
            <a:solidFill>
              <a:schemeClr val="accent3"/>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15" name="Rectangle 14"/>
            <p:cNvSpPr/>
            <p:nvPr/>
          </p:nvSpPr>
          <p:spPr>
            <a:xfrm>
              <a:off x="10871199" y="822697"/>
              <a:ext cx="1320802" cy="129727"/>
            </a:xfrm>
            <a:prstGeom prst="rect">
              <a:avLst/>
            </a:prstGeom>
            <a:solidFill>
              <a:schemeClr val="tx1"/>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16" name="Rectangle 15"/>
            <p:cNvSpPr/>
            <p:nvPr/>
          </p:nvSpPr>
          <p:spPr>
            <a:xfrm>
              <a:off x="10871199" y="1024580"/>
              <a:ext cx="1320802" cy="56632"/>
            </a:xfrm>
            <a:prstGeom prst="rect">
              <a:avLst/>
            </a:prstGeom>
            <a:solidFill>
              <a:schemeClr val="accent4"/>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17" name="Rectangle 16"/>
            <p:cNvSpPr/>
            <p:nvPr/>
          </p:nvSpPr>
          <p:spPr>
            <a:xfrm>
              <a:off x="10873743" y="1124757"/>
              <a:ext cx="1318258" cy="64956"/>
            </a:xfrm>
            <a:prstGeom prst="rect">
              <a:avLst/>
            </a:prstGeom>
            <a:solidFill>
              <a:schemeClr val="accent6"/>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18" name="Rectangle 17"/>
            <p:cNvSpPr/>
            <p:nvPr/>
          </p:nvSpPr>
          <p:spPr>
            <a:xfrm>
              <a:off x="10873743" y="1233058"/>
              <a:ext cx="1318258" cy="45719"/>
            </a:xfrm>
            <a:prstGeom prst="rect">
              <a:avLst/>
            </a:prstGeom>
            <a:solidFill>
              <a:schemeClr val="accent5"/>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19" name="Rectangle 18"/>
            <p:cNvSpPr/>
            <p:nvPr/>
          </p:nvSpPr>
          <p:spPr>
            <a:xfrm>
              <a:off x="10871197" y="1363027"/>
              <a:ext cx="1320799" cy="52536"/>
            </a:xfrm>
            <a:prstGeom prst="rect">
              <a:avLst/>
            </a:prstGeom>
            <a:solidFill>
              <a:schemeClr val="accent3"/>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20" name="Rectangle 19"/>
            <p:cNvSpPr/>
            <p:nvPr/>
          </p:nvSpPr>
          <p:spPr>
            <a:xfrm>
              <a:off x="10871197" y="1487717"/>
              <a:ext cx="1320802" cy="160087"/>
            </a:xfrm>
            <a:prstGeom prst="rect">
              <a:avLst/>
            </a:prstGeom>
            <a:solidFill>
              <a:schemeClr val="tx1"/>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21" name="Rectangle 20"/>
            <p:cNvSpPr/>
            <p:nvPr/>
          </p:nvSpPr>
          <p:spPr>
            <a:xfrm>
              <a:off x="10871194" y="1725221"/>
              <a:ext cx="1320804" cy="138828"/>
            </a:xfrm>
            <a:prstGeom prst="rect">
              <a:avLst/>
            </a:prstGeom>
            <a:solidFill>
              <a:schemeClr val="tx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22" name="Rectangle 21"/>
            <p:cNvSpPr/>
            <p:nvPr/>
          </p:nvSpPr>
          <p:spPr>
            <a:xfrm>
              <a:off x="10871194" y="1898077"/>
              <a:ext cx="1320807" cy="45719"/>
            </a:xfrm>
            <a:prstGeom prst="rect">
              <a:avLst/>
            </a:prstGeom>
            <a:solidFill>
              <a:schemeClr val="accent6"/>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23" name="Rectangle 22"/>
            <p:cNvSpPr/>
            <p:nvPr/>
          </p:nvSpPr>
          <p:spPr>
            <a:xfrm>
              <a:off x="10873743" y="1964907"/>
              <a:ext cx="1318258" cy="64490"/>
            </a:xfrm>
            <a:prstGeom prst="rect">
              <a:avLst/>
            </a:prstGeom>
            <a:solidFill>
              <a:schemeClr val="accent3"/>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24" name="Rectangle 23"/>
            <p:cNvSpPr/>
            <p:nvPr/>
          </p:nvSpPr>
          <p:spPr>
            <a:xfrm>
              <a:off x="10871194" y="2131854"/>
              <a:ext cx="1320807" cy="45719"/>
            </a:xfrm>
            <a:prstGeom prst="rect">
              <a:avLst/>
            </a:prstGeom>
            <a:solidFill>
              <a:schemeClr val="accent4"/>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25" name="Rectangle 24"/>
            <p:cNvSpPr/>
            <p:nvPr/>
          </p:nvSpPr>
          <p:spPr>
            <a:xfrm>
              <a:off x="10871194" y="2250148"/>
              <a:ext cx="1320807" cy="123370"/>
            </a:xfrm>
            <a:prstGeom prst="rect">
              <a:avLst/>
            </a:prstGeom>
            <a:solidFill>
              <a:schemeClr val="tx1"/>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26" name="Rectangle 25"/>
            <p:cNvSpPr/>
            <p:nvPr/>
          </p:nvSpPr>
          <p:spPr>
            <a:xfrm>
              <a:off x="10871195" y="2467741"/>
              <a:ext cx="1320806" cy="108746"/>
            </a:xfrm>
            <a:prstGeom prst="rect">
              <a:avLst/>
            </a:prstGeom>
            <a:solidFill>
              <a:schemeClr val="tx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27" name="Rectangle 26"/>
            <p:cNvSpPr/>
            <p:nvPr/>
          </p:nvSpPr>
          <p:spPr>
            <a:xfrm>
              <a:off x="10871195" y="2675911"/>
              <a:ext cx="1320806" cy="45719"/>
            </a:xfrm>
            <a:prstGeom prst="rect">
              <a:avLst/>
            </a:prstGeom>
            <a:solidFill>
              <a:schemeClr val="accent5"/>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28" name="Rectangle 27"/>
            <p:cNvSpPr/>
            <p:nvPr/>
          </p:nvSpPr>
          <p:spPr>
            <a:xfrm>
              <a:off x="10871195" y="2791611"/>
              <a:ext cx="1320806" cy="50647"/>
            </a:xfrm>
            <a:prstGeom prst="rect">
              <a:avLst/>
            </a:prstGeom>
            <a:solidFill>
              <a:schemeClr val="accent4"/>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29" name="Rectangle 28"/>
            <p:cNvSpPr/>
            <p:nvPr/>
          </p:nvSpPr>
          <p:spPr>
            <a:xfrm>
              <a:off x="10871195" y="2929911"/>
              <a:ext cx="1320806" cy="108291"/>
            </a:xfrm>
            <a:prstGeom prst="rect">
              <a:avLst/>
            </a:prstGeom>
            <a:solidFill>
              <a:schemeClr val="accent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30" name="Rectangle 29"/>
            <p:cNvSpPr/>
            <p:nvPr/>
          </p:nvSpPr>
          <p:spPr>
            <a:xfrm>
              <a:off x="10871195" y="3112136"/>
              <a:ext cx="1320806" cy="130540"/>
            </a:xfrm>
            <a:prstGeom prst="rect">
              <a:avLst/>
            </a:prstGeom>
            <a:solidFill>
              <a:schemeClr val="tx1"/>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31" name="Rectangle 30"/>
            <p:cNvSpPr/>
            <p:nvPr/>
          </p:nvSpPr>
          <p:spPr>
            <a:xfrm>
              <a:off x="10871195" y="3353183"/>
              <a:ext cx="1320806" cy="45719"/>
            </a:xfrm>
            <a:prstGeom prst="rect">
              <a:avLst/>
            </a:prstGeom>
            <a:solidFill>
              <a:schemeClr val="accent6"/>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32" name="Rectangle 31"/>
            <p:cNvSpPr/>
            <p:nvPr/>
          </p:nvSpPr>
          <p:spPr>
            <a:xfrm flipV="1">
              <a:off x="10871195" y="3482170"/>
              <a:ext cx="1320806" cy="45719"/>
            </a:xfrm>
            <a:prstGeom prst="rect">
              <a:avLst/>
            </a:prstGeom>
            <a:solidFill>
              <a:schemeClr val="accent4"/>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33" name="Rectangle 32"/>
            <p:cNvSpPr/>
            <p:nvPr/>
          </p:nvSpPr>
          <p:spPr>
            <a:xfrm>
              <a:off x="10873735" y="3603376"/>
              <a:ext cx="1318263" cy="141984"/>
            </a:xfrm>
            <a:prstGeom prst="rect">
              <a:avLst/>
            </a:prstGeom>
            <a:solidFill>
              <a:schemeClr val="tx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34" name="Rectangle 33"/>
            <p:cNvSpPr/>
            <p:nvPr/>
          </p:nvSpPr>
          <p:spPr>
            <a:xfrm flipV="1">
              <a:off x="10871195" y="3834539"/>
              <a:ext cx="1320806" cy="69170"/>
            </a:xfrm>
            <a:prstGeom prst="rect">
              <a:avLst/>
            </a:prstGeom>
            <a:solidFill>
              <a:schemeClr val="accent5"/>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35" name="Rectangle 34"/>
            <p:cNvSpPr/>
            <p:nvPr/>
          </p:nvSpPr>
          <p:spPr>
            <a:xfrm>
              <a:off x="10871195" y="3948096"/>
              <a:ext cx="1320806" cy="93336"/>
            </a:xfrm>
            <a:prstGeom prst="rect">
              <a:avLst/>
            </a:prstGeom>
            <a:solidFill>
              <a:schemeClr val="accent3"/>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36" name="Rectangle 35"/>
            <p:cNvSpPr/>
            <p:nvPr/>
          </p:nvSpPr>
          <p:spPr>
            <a:xfrm>
              <a:off x="10871195" y="4121179"/>
              <a:ext cx="1320806" cy="45719"/>
            </a:xfrm>
            <a:prstGeom prst="rect">
              <a:avLst/>
            </a:prstGeom>
            <a:solidFill>
              <a:schemeClr val="accent6"/>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37" name="Rectangle 36"/>
            <p:cNvSpPr/>
            <p:nvPr/>
          </p:nvSpPr>
          <p:spPr>
            <a:xfrm>
              <a:off x="10871194" y="4198524"/>
              <a:ext cx="1320807" cy="112454"/>
            </a:xfrm>
            <a:prstGeom prst="rect">
              <a:avLst/>
            </a:prstGeom>
            <a:solidFill>
              <a:schemeClr val="accent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38" name="Rectangle 37"/>
            <p:cNvSpPr/>
            <p:nvPr/>
          </p:nvSpPr>
          <p:spPr>
            <a:xfrm>
              <a:off x="10871194" y="4345006"/>
              <a:ext cx="1320804" cy="143201"/>
            </a:xfrm>
            <a:prstGeom prst="rect">
              <a:avLst/>
            </a:prstGeom>
            <a:solidFill>
              <a:schemeClr val="tx1"/>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39" name="Rectangle 38"/>
            <p:cNvSpPr/>
            <p:nvPr/>
          </p:nvSpPr>
          <p:spPr>
            <a:xfrm>
              <a:off x="10871194" y="4567954"/>
              <a:ext cx="1320807" cy="75310"/>
            </a:xfrm>
            <a:prstGeom prst="rect">
              <a:avLst/>
            </a:prstGeom>
            <a:solidFill>
              <a:schemeClr val="accent3"/>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40" name="Rectangle 39"/>
            <p:cNvSpPr/>
            <p:nvPr/>
          </p:nvSpPr>
          <p:spPr>
            <a:xfrm>
              <a:off x="10871193" y="4706046"/>
              <a:ext cx="1320808" cy="45719"/>
            </a:xfrm>
            <a:prstGeom prst="rect">
              <a:avLst/>
            </a:prstGeom>
            <a:solidFill>
              <a:schemeClr val="accent6"/>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41" name="Rectangle 40"/>
            <p:cNvSpPr/>
            <p:nvPr/>
          </p:nvSpPr>
          <p:spPr>
            <a:xfrm>
              <a:off x="10871194" y="4789199"/>
              <a:ext cx="1320807" cy="65623"/>
            </a:xfrm>
            <a:prstGeom prst="rect">
              <a:avLst/>
            </a:prstGeom>
            <a:solidFill>
              <a:schemeClr val="accent4"/>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42" name="Rectangle 41"/>
            <p:cNvSpPr/>
            <p:nvPr/>
          </p:nvSpPr>
          <p:spPr>
            <a:xfrm flipV="1">
              <a:off x="10871191" y="4934568"/>
              <a:ext cx="1320804" cy="50823"/>
            </a:xfrm>
            <a:prstGeom prst="rect">
              <a:avLst/>
            </a:prstGeom>
            <a:solidFill>
              <a:schemeClr val="accent5"/>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43" name="Rectangle 42"/>
            <p:cNvSpPr/>
            <p:nvPr/>
          </p:nvSpPr>
          <p:spPr>
            <a:xfrm>
              <a:off x="10873740" y="5014315"/>
              <a:ext cx="1318258" cy="152493"/>
            </a:xfrm>
            <a:prstGeom prst="rect">
              <a:avLst/>
            </a:prstGeom>
            <a:solidFill>
              <a:schemeClr val="tx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44" name="Rectangle 43"/>
            <p:cNvSpPr/>
            <p:nvPr/>
          </p:nvSpPr>
          <p:spPr>
            <a:xfrm>
              <a:off x="10871191" y="5202387"/>
              <a:ext cx="1320810" cy="59980"/>
            </a:xfrm>
            <a:prstGeom prst="rect">
              <a:avLst/>
            </a:prstGeom>
            <a:solidFill>
              <a:schemeClr val="accent3"/>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45" name="Rectangle 44"/>
            <p:cNvSpPr/>
            <p:nvPr/>
          </p:nvSpPr>
          <p:spPr>
            <a:xfrm>
              <a:off x="10871200" y="5521910"/>
              <a:ext cx="1320800" cy="45719"/>
            </a:xfrm>
            <a:prstGeom prst="rect">
              <a:avLst/>
            </a:prstGeom>
            <a:solidFill>
              <a:schemeClr val="accent6"/>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46" name="Rectangle 45"/>
            <p:cNvSpPr/>
            <p:nvPr/>
          </p:nvSpPr>
          <p:spPr>
            <a:xfrm>
              <a:off x="11121081" y="5603971"/>
              <a:ext cx="1070918" cy="170753"/>
            </a:xfrm>
            <a:prstGeom prst="rect">
              <a:avLst/>
            </a:prstGeom>
            <a:solidFill>
              <a:schemeClr val="tx1"/>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47" name="Rectangle 46"/>
            <p:cNvSpPr/>
            <p:nvPr/>
          </p:nvSpPr>
          <p:spPr>
            <a:xfrm>
              <a:off x="10871191" y="5837507"/>
              <a:ext cx="1320810" cy="84922"/>
            </a:xfrm>
            <a:prstGeom prst="rect">
              <a:avLst/>
            </a:prstGeom>
            <a:solidFill>
              <a:schemeClr val="accent4"/>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48" name="Rectangle 47"/>
            <p:cNvSpPr/>
            <p:nvPr/>
          </p:nvSpPr>
          <p:spPr>
            <a:xfrm>
              <a:off x="10871191" y="5351430"/>
              <a:ext cx="1320807" cy="85255"/>
            </a:xfrm>
            <a:prstGeom prst="rect">
              <a:avLst/>
            </a:prstGeom>
            <a:solidFill>
              <a:schemeClr val="accent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49" name="Rectangle 48"/>
            <p:cNvSpPr/>
            <p:nvPr/>
          </p:nvSpPr>
          <p:spPr>
            <a:xfrm>
              <a:off x="10948086" y="6009918"/>
              <a:ext cx="1243913" cy="120465"/>
            </a:xfrm>
            <a:prstGeom prst="rect">
              <a:avLst/>
            </a:prstGeom>
            <a:solidFill>
              <a:schemeClr val="accent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50" name="Rectangle 49"/>
            <p:cNvSpPr/>
            <p:nvPr/>
          </p:nvSpPr>
          <p:spPr>
            <a:xfrm flipV="1">
              <a:off x="11186984" y="6186816"/>
              <a:ext cx="1005015" cy="45719"/>
            </a:xfrm>
            <a:prstGeom prst="rect">
              <a:avLst/>
            </a:prstGeom>
            <a:solidFill>
              <a:schemeClr val="accent5"/>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51" name="Rectangle 50"/>
            <p:cNvSpPr/>
            <p:nvPr/>
          </p:nvSpPr>
          <p:spPr>
            <a:xfrm>
              <a:off x="11335265" y="6316718"/>
              <a:ext cx="856736" cy="120742"/>
            </a:xfrm>
            <a:prstGeom prst="rect">
              <a:avLst/>
            </a:prstGeom>
            <a:solidFill>
              <a:schemeClr val="accent3"/>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52" name="Rectangle 51"/>
            <p:cNvSpPr/>
            <p:nvPr/>
          </p:nvSpPr>
          <p:spPr>
            <a:xfrm>
              <a:off x="11458832" y="6485760"/>
              <a:ext cx="733168" cy="111658"/>
            </a:xfrm>
            <a:prstGeom prst="rect">
              <a:avLst/>
            </a:prstGeom>
            <a:solidFill>
              <a:schemeClr val="tx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53" name="Rectangle 52"/>
            <p:cNvSpPr/>
            <p:nvPr/>
          </p:nvSpPr>
          <p:spPr>
            <a:xfrm>
              <a:off x="11598876" y="6635685"/>
              <a:ext cx="593123" cy="120465"/>
            </a:xfrm>
            <a:prstGeom prst="rect">
              <a:avLst/>
            </a:prstGeom>
            <a:solidFill>
              <a:schemeClr val="accent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54" name="Rectangle 53"/>
            <p:cNvSpPr/>
            <p:nvPr/>
          </p:nvSpPr>
          <p:spPr>
            <a:xfrm>
              <a:off x="11664778" y="6794417"/>
              <a:ext cx="527222" cy="45719"/>
            </a:xfrm>
            <a:prstGeom prst="rect">
              <a:avLst/>
            </a:prstGeom>
            <a:solidFill>
              <a:schemeClr val="accent6"/>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grpSp>
      <p:sp>
        <p:nvSpPr>
          <p:cNvPr id="55" name="Rectangle 54"/>
          <p:cNvSpPr/>
          <p:nvPr/>
        </p:nvSpPr>
        <p:spPr>
          <a:xfrm>
            <a:off x="0" y="1"/>
            <a:ext cx="9144000" cy="374754"/>
          </a:xfrm>
          <a:prstGeom prst="rect">
            <a:avLst/>
          </a:prstGeom>
          <a:solidFill>
            <a:schemeClr val="bg1"/>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500"/>
          </a:p>
        </p:txBody>
      </p:sp>
      <p:sp>
        <p:nvSpPr>
          <p:cNvPr id="56" name="Picture Placeholder 6"/>
          <p:cNvSpPr>
            <a:spLocks noGrp="1"/>
          </p:cNvSpPr>
          <p:nvPr>
            <p:ph type="pic" sz="quarter" idx="11" hasCustomPrompt="1"/>
          </p:nvPr>
        </p:nvSpPr>
        <p:spPr>
          <a:xfrm>
            <a:off x="0" y="0"/>
            <a:ext cx="9144000" cy="3396940"/>
          </a:xfrm>
          <a:prstGeom prst="rect">
            <a:avLst/>
          </a:prstGeom>
        </p:spPr>
        <p:txBody>
          <a:bodyPr/>
          <a:lstStyle>
            <a:lvl1pPr marL="0" indent="0">
              <a:buFontTx/>
              <a:buNone/>
              <a:defRPr b="0">
                <a:solidFill>
                  <a:srgbClr val="768591"/>
                </a:solidFill>
              </a:defRPr>
            </a:lvl1pPr>
          </a:lstStyle>
          <a:p>
            <a:r>
              <a:rPr lang="en-US" dirty="0"/>
              <a:t>Click to insert picture	</a:t>
            </a:r>
          </a:p>
        </p:txBody>
      </p:sp>
      <p:sp>
        <p:nvSpPr>
          <p:cNvPr id="57"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a:defRPr/>
            </a:pPr>
            <a:fld id="{AB004A17-E9A9-4392-ACCD-76BE9B94E99A}" type="slidenum">
              <a:rPr lang="en-US" smtClean="0"/>
              <a:pPr>
                <a:defRPr/>
              </a:pPr>
              <a:t>‹#›</a:t>
            </a:fld>
            <a:endParaRPr lang="en-US" dirty="0"/>
          </a:p>
        </p:txBody>
      </p:sp>
      <p:sp>
        <p:nvSpPr>
          <p:cNvPr id="58"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826582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Photo Title Text Row">
    <p:spTree>
      <p:nvGrpSpPr>
        <p:cNvPr id="1" name=""/>
        <p:cNvGrpSpPr/>
        <p:nvPr/>
      </p:nvGrpSpPr>
      <p:grpSpPr>
        <a:xfrm>
          <a:off x="0" y="0"/>
          <a:ext cx="0" cy="0"/>
          <a:chOff x="0" y="0"/>
          <a:chExt cx="0" cy="0"/>
        </a:xfrm>
      </p:grpSpPr>
      <p:grpSp>
        <p:nvGrpSpPr>
          <p:cNvPr id="9" name="Group 8"/>
          <p:cNvGrpSpPr/>
          <p:nvPr/>
        </p:nvGrpSpPr>
        <p:grpSpPr>
          <a:xfrm rot="16200000">
            <a:off x="3997523" y="-568525"/>
            <a:ext cx="94966" cy="8090016"/>
            <a:chOff x="10871191" y="50800"/>
            <a:chExt cx="1320810" cy="6789336"/>
          </a:xfrm>
        </p:grpSpPr>
        <p:sp>
          <p:nvSpPr>
            <p:cNvPr id="10" name="Rectangle 9"/>
            <p:cNvSpPr/>
            <p:nvPr/>
          </p:nvSpPr>
          <p:spPr>
            <a:xfrm>
              <a:off x="10871200" y="50800"/>
              <a:ext cx="1320800" cy="85766"/>
            </a:xfrm>
            <a:prstGeom prst="rect">
              <a:avLst/>
            </a:prstGeom>
            <a:solidFill>
              <a:schemeClr val="accent3"/>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11" name="Rectangle 10"/>
            <p:cNvSpPr/>
            <p:nvPr/>
          </p:nvSpPr>
          <p:spPr>
            <a:xfrm>
              <a:off x="10871200" y="205179"/>
              <a:ext cx="1320800" cy="133268"/>
            </a:xfrm>
            <a:prstGeom prst="rect">
              <a:avLst/>
            </a:prstGeom>
            <a:solidFill>
              <a:schemeClr val="accent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12" name="Rectangle 11"/>
            <p:cNvSpPr/>
            <p:nvPr/>
          </p:nvSpPr>
          <p:spPr>
            <a:xfrm>
              <a:off x="10871199" y="395185"/>
              <a:ext cx="1320802" cy="45719"/>
            </a:xfrm>
            <a:prstGeom prst="rect">
              <a:avLst/>
            </a:prstGeom>
            <a:solidFill>
              <a:schemeClr val="accent6"/>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13" name="Rectangle 12"/>
            <p:cNvSpPr/>
            <p:nvPr/>
          </p:nvSpPr>
          <p:spPr>
            <a:xfrm>
              <a:off x="10873743" y="484251"/>
              <a:ext cx="1318258" cy="118372"/>
            </a:xfrm>
            <a:prstGeom prst="rect">
              <a:avLst/>
            </a:prstGeom>
            <a:solidFill>
              <a:schemeClr val="tx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14" name="Rectangle 13"/>
            <p:cNvSpPr/>
            <p:nvPr/>
          </p:nvSpPr>
          <p:spPr>
            <a:xfrm>
              <a:off x="10871199" y="685010"/>
              <a:ext cx="1320802" cy="74906"/>
            </a:xfrm>
            <a:prstGeom prst="rect">
              <a:avLst/>
            </a:prstGeom>
            <a:solidFill>
              <a:schemeClr val="accent3"/>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15" name="Rectangle 14"/>
            <p:cNvSpPr/>
            <p:nvPr/>
          </p:nvSpPr>
          <p:spPr>
            <a:xfrm>
              <a:off x="10871199" y="822697"/>
              <a:ext cx="1320802" cy="129727"/>
            </a:xfrm>
            <a:prstGeom prst="rect">
              <a:avLst/>
            </a:prstGeom>
            <a:solidFill>
              <a:schemeClr val="tx1"/>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16" name="Rectangle 15"/>
            <p:cNvSpPr/>
            <p:nvPr/>
          </p:nvSpPr>
          <p:spPr>
            <a:xfrm>
              <a:off x="10871199" y="1024580"/>
              <a:ext cx="1320802" cy="56632"/>
            </a:xfrm>
            <a:prstGeom prst="rect">
              <a:avLst/>
            </a:prstGeom>
            <a:solidFill>
              <a:schemeClr val="accent4"/>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17" name="Rectangle 16"/>
            <p:cNvSpPr/>
            <p:nvPr/>
          </p:nvSpPr>
          <p:spPr>
            <a:xfrm>
              <a:off x="10873743" y="1124757"/>
              <a:ext cx="1318258" cy="64956"/>
            </a:xfrm>
            <a:prstGeom prst="rect">
              <a:avLst/>
            </a:prstGeom>
            <a:solidFill>
              <a:schemeClr val="accent6"/>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18" name="Rectangle 17"/>
            <p:cNvSpPr/>
            <p:nvPr/>
          </p:nvSpPr>
          <p:spPr>
            <a:xfrm>
              <a:off x="10873743" y="1233058"/>
              <a:ext cx="1318258" cy="45719"/>
            </a:xfrm>
            <a:prstGeom prst="rect">
              <a:avLst/>
            </a:prstGeom>
            <a:solidFill>
              <a:schemeClr val="accent5"/>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19" name="Rectangle 18"/>
            <p:cNvSpPr/>
            <p:nvPr/>
          </p:nvSpPr>
          <p:spPr>
            <a:xfrm>
              <a:off x="10871197" y="1363027"/>
              <a:ext cx="1320799" cy="52536"/>
            </a:xfrm>
            <a:prstGeom prst="rect">
              <a:avLst/>
            </a:prstGeom>
            <a:solidFill>
              <a:schemeClr val="accent3"/>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20" name="Rectangle 19"/>
            <p:cNvSpPr/>
            <p:nvPr/>
          </p:nvSpPr>
          <p:spPr>
            <a:xfrm>
              <a:off x="10871197" y="1487717"/>
              <a:ext cx="1320802" cy="160087"/>
            </a:xfrm>
            <a:prstGeom prst="rect">
              <a:avLst/>
            </a:prstGeom>
            <a:solidFill>
              <a:schemeClr val="tx1"/>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21" name="Rectangle 20"/>
            <p:cNvSpPr/>
            <p:nvPr/>
          </p:nvSpPr>
          <p:spPr>
            <a:xfrm>
              <a:off x="10871194" y="1725221"/>
              <a:ext cx="1320804" cy="138828"/>
            </a:xfrm>
            <a:prstGeom prst="rect">
              <a:avLst/>
            </a:prstGeom>
            <a:solidFill>
              <a:schemeClr val="tx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22" name="Rectangle 21"/>
            <p:cNvSpPr/>
            <p:nvPr/>
          </p:nvSpPr>
          <p:spPr>
            <a:xfrm>
              <a:off x="10871194" y="1898077"/>
              <a:ext cx="1320807" cy="45719"/>
            </a:xfrm>
            <a:prstGeom prst="rect">
              <a:avLst/>
            </a:prstGeom>
            <a:solidFill>
              <a:schemeClr val="accent6"/>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23" name="Rectangle 22"/>
            <p:cNvSpPr/>
            <p:nvPr/>
          </p:nvSpPr>
          <p:spPr>
            <a:xfrm>
              <a:off x="10873743" y="1964907"/>
              <a:ext cx="1318258" cy="64490"/>
            </a:xfrm>
            <a:prstGeom prst="rect">
              <a:avLst/>
            </a:prstGeom>
            <a:solidFill>
              <a:schemeClr val="accent3"/>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24" name="Rectangle 23"/>
            <p:cNvSpPr/>
            <p:nvPr/>
          </p:nvSpPr>
          <p:spPr>
            <a:xfrm>
              <a:off x="10871194" y="2131854"/>
              <a:ext cx="1320807" cy="45719"/>
            </a:xfrm>
            <a:prstGeom prst="rect">
              <a:avLst/>
            </a:prstGeom>
            <a:solidFill>
              <a:schemeClr val="accent4"/>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25" name="Rectangle 24"/>
            <p:cNvSpPr/>
            <p:nvPr/>
          </p:nvSpPr>
          <p:spPr>
            <a:xfrm>
              <a:off x="10871194" y="2250148"/>
              <a:ext cx="1320807" cy="123370"/>
            </a:xfrm>
            <a:prstGeom prst="rect">
              <a:avLst/>
            </a:prstGeom>
            <a:solidFill>
              <a:schemeClr val="tx1"/>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26" name="Rectangle 25"/>
            <p:cNvSpPr/>
            <p:nvPr/>
          </p:nvSpPr>
          <p:spPr>
            <a:xfrm>
              <a:off x="10871195" y="2467741"/>
              <a:ext cx="1320806" cy="108746"/>
            </a:xfrm>
            <a:prstGeom prst="rect">
              <a:avLst/>
            </a:prstGeom>
            <a:solidFill>
              <a:schemeClr val="tx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27" name="Rectangle 26"/>
            <p:cNvSpPr/>
            <p:nvPr/>
          </p:nvSpPr>
          <p:spPr>
            <a:xfrm>
              <a:off x="10871195" y="2675911"/>
              <a:ext cx="1320806" cy="45719"/>
            </a:xfrm>
            <a:prstGeom prst="rect">
              <a:avLst/>
            </a:prstGeom>
            <a:solidFill>
              <a:schemeClr val="accent5"/>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28" name="Rectangle 27"/>
            <p:cNvSpPr/>
            <p:nvPr/>
          </p:nvSpPr>
          <p:spPr>
            <a:xfrm>
              <a:off x="10871195" y="2791611"/>
              <a:ext cx="1320806" cy="50647"/>
            </a:xfrm>
            <a:prstGeom prst="rect">
              <a:avLst/>
            </a:prstGeom>
            <a:solidFill>
              <a:schemeClr val="accent4"/>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29" name="Rectangle 28"/>
            <p:cNvSpPr/>
            <p:nvPr/>
          </p:nvSpPr>
          <p:spPr>
            <a:xfrm>
              <a:off x="10871195" y="2929911"/>
              <a:ext cx="1320806" cy="108291"/>
            </a:xfrm>
            <a:prstGeom prst="rect">
              <a:avLst/>
            </a:prstGeom>
            <a:solidFill>
              <a:schemeClr val="accent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30" name="Rectangle 29"/>
            <p:cNvSpPr/>
            <p:nvPr/>
          </p:nvSpPr>
          <p:spPr>
            <a:xfrm>
              <a:off x="10871195" y="3112136"/>
              <a:ext cx="1320806" cy="130540"/>
            </a:xfrm>
            <a:prstGeom prst="rect">
              <a:avLst/>
            </a:prstGeom>
            <a:solidFill>
              <a:schemeClr val="tx1"/>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31" name="Rectangle 30"/>
            <p:cNvSpPr/>
            <p:nvPr/>
          </p:nvSpPr>
          <p:spPr>
            <a:xfrm>
              <a:off x="10871195" y="3353183"/>
              <a:ext cx="1320806" cy="45719"/>
            </a:xfrm>
            <a:prstGeom prst="rect">
              <a:avLst/>
            </a:prstGeom>
            <a:solidFill>
              <a:schemeClr val="accent6"/>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32" name="Rectangle 31"/>
            <p:cNvSpPr/>
            <p:nvPr/>
          </p:nvSpPr>
          <p:spPr>
            <a:xfrm flipV="1">
              <a:off x="10871195" y="3482170"/>
              <a:ext cx="1320806" cy="45719"/>
            </a:xfrm>
            <a:prstGeom prst="rect">
              <a:avLst/>
            </a:prstGeom>
            <a:solidFill>
              <a:schemeClr val="accent4"/>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33" name="Rectangle 32"/>
            <p:cNvSpPr/>
            <p:nvPr/>
          </p:nvSpPr>
          <p:spPr>
            <a:xfrm>
              <a:off x="10873735" y="3603376"/>
              <a:ext cx="1318263" cy="141984"/>
            </a:xfrm>
            <a:prstGeom prst="rect">
              <a:avLst/>
            </a:prstGeom>
            <a:solidFill>
              <a:schemeClr val="tx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34" name="Rectangle 33"/>
            <p:cNvSpPr/>
            <p:nvPr/>
          </p:nvSpPr>
          <p:spPr>
            <a:xfrm flipV="1">
              <a:off x="10871195" y="3834539"/>
              <a:ext cx="1320806" cy="69170"/>
            </a:xfrm>
            <a:prstGeom prst="rect">
              <a:avLst/>
            </a:prstGeom>
            <a:solidFill>
              <a:schemeClr val="accent5"/>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35" name="Rectangle 34"/>
            <p:cNvSpPr/>
            <p:nvPr/>
          </p:nvSpPr>
          <p:spPr>
            <a:xfrm>
              <a:off x="10871195" y="3948096"/>
              <a:ext cx="1320806" cy="93336"/>
            </a:xfrm>
            <a:prstGeom prst="rect">
              <a:avLst/>
            </a:prstGeom>
            <a:solidFill>
              <a:schemeClr val="accent3"/>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36" name="Rectangle 35"/>
            <p:cNvSpPr/>
            <p:nvPr/>
          </p:nvSpPr>
          <p:spPr>
            <a:xfrm>
              <a:off x="10871195" y="4121179"/>
              <a:ext cx="1320806" cy="45719"/>
            </a:xfrm>
            <a:prstGeom prst="rect">
              <a:avLst/>
            </a:prstGeom>
            <a:solidFill>
              <a:schemeClr val="accent6"/>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37" name="Rectangle 36"/>
            <p:cNvSpPr/>
            <p:nvPr/>
          </p:nvSpPr>
          <p:spPr>
            <a:xfrm>
              <a:off x="10871194" y="4198524"/>
              <a:ext cx="1320807" cy="112454"/>
            </a:xfrm>
            <a:prstGeom prst="rect">
              <a:avLst/>
            </a:prstGeom>
            <a:solidFill>
              <a:schemeClr val="accent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38" name="Rectangle 37"/>
            <p:cNvSpPr/>
            <p:nvPr/>
          </p:nvSpPr>
          <p:spPr>
            <a:xfrm>
              <a:off x="10871194" y="4345006"/>
              <a:ext cx="1320804" cy="143201"/>
            </a:xfrm>
            <a:prstGeom prst="rect">
              <a:avLst/>
            </a:prstGeom>
            <a:solidFill>
              <a:schemeClr val="tx1"/>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39" name="Rectangle 38"/>
            <p:cNvSpPr/>
            <p:nvPr/>
          </p:nvSpPr>
          <p:spPr>
            <a:xfrm>
              <a:off x="10871194" y="4567954"/>
              <a:ext cx="1320807" cy="75310"/>
            </a:xfrm>
            <a:prstGeom prst="rect">
              <a:avLst/>
            </a:prstGeom>
            <a:solidFill>
              <a:schemeClr val="accent3"/>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40" name="Rectangle 39"/>
            <p:cNvSpPr/>
            <p:nvPr/>
          </p:nvSpPr>
          <p:spPr>
            <a:xfrm>
              <a:off x="10871193" y="4706046"/>
              <a:ext cx="1320808" cy="45719"/>
            </a:xfrm>
            <a:prstGeom prst="rect">
              <a:avLst/>
            </a:prstGeom>
            <a:solidFill>
              <a:schemeClr val="accent6"/>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41" name="Rectangle 40"/>
            <p:cNvSpPr/>
            <p:nvPr/>
          </p:nvSpPr>
          <p:spPr>
            <a:xfrm>
              <a:off x="10871194" y="4789199"/>
              <a:ext cx="1320807" cy="65623"/>
            </a:xfrm>
            <a:prstGeom prst="rect">
              <a:avLst/>
            </a:prstGeom>
            <a:solidFill>
              <a:schemeClr val="accent4"/>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42" name="Rectangle 41"/>
            <p:cNvSpPr/>
            <p:nvPr/>
          </p:nvSpPr>
          <p:spPr>
            <a:xfrm flipV="1">
              <a:off x="10871191" y="4934568"/>
              <a:ext cx="1320804" cy="50823"/>
            </a:xfrm>
            <a:prstGeom prst="rect">
              <a:avLst/>
            </a:prstGeom>
            <a:solidFill>
              <a:schemeClr val="accent5"/>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43" name="Rectangle 42"/>
            <p:cNvSpPr/>
            <p:nvPr/>
          </p:nvSpPr>
          <p:spPr>
            <a:xfrm>
              <a:off x="10873740" y="5014315"/>
              <a:ext cx="1318258" cy="152493"/>
            </a:xfrm>
            <a:prstGeom prst="rect">
              <a:avLst/>
            </a:prstGeom>
            <a:solidFill>
              <a:schemeClr val="tx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44" name="Rectangle 43"/>
            <p:cNvSpPr/>
            <p:nvPr/>
          </p:nvSpPr>
          <p:spPr>
            <a:xfrm>
              <a:off x="10871191" y="5202387"/>
              <a:ext cx="1320810" cy="59980"/>
            </a:xfrm>
            <a:prstGeom prst="rect">
              <a:avLst/>
            </a:prstGeom>
            <a:solidFill>
              <a:schemeClr val="accent3"/>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45" name="Rectangle 44"/>
            <p:cNvSpPr/>
            <p:nvPr/>
          </p:nvSpPr>
          <p:spPr>
            <a:xfrm>
              <a:off x="10871200" y="5521910"/>
              <a:ext cx="1320800" cy="45719"/>
            </a:xfrm>
            <a:prstGeom prst="rect">
              <a:avLst/>
            </a:prstGeom>
            <a:solidFill>
              <a:schemeClr val="accent6"/>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46" name="Rectangle 45"/>
            <p:cNvSpPr/>
            <p:nvPr/>
          </p:nvSpPr>
          <p:spPr>
            <a:xfrm>
              <a:off x="11121081" y="5603971"/>
              <a:ext cx="1070918" cy="170753"/>
            </a:xfrm>
            <a:prstGeom prst="rect">
              <a:avLst/>
            </a:prstGeom>
            <a:solidFill>
              <a:schemeClr val="tx1"/>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47" name="Rectangle 46"/>
            <p:cNvSpPr/>
            <p:nvPr/>
          </p:nvSpPr>
          <p:spPr>
            <a:xfrm>
              <a:off x="10871191" y="5837507"/>
              <a:ext cx="1320810" cy="84922"/>
            </a:xfrm>
            <a:prstGeom prst="rect">
              <a:avLst/>
            </a:prstGeom>
            <a:solidFill>
              <a:schemeClr val="accent4"/>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48" name="Rectangle 47"/>
            <p:cNvSpPr/>
            <p:nvPr/>
          </p:nvSpPr>
          <p:spPr>
            <a:xfrm>
              <a:off x="10871191" y="5351430"/>
              <a:ext cx="1320807" cy="85255"/>
            </a:xfrm>
            <a:prstGeom prst="rect">
              <a:avLst/>
            </a:prstGeom>
            <a:solidFill>
              <a:schemeClr val="accent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49" name="Rectangle 48"/>
            <p:cNvSpPr/>
            <p:nvPr/>
          </p:nvSpPr>
          <p:spPr>
            <a:xfrm>
              <a:off x="10948086" y="6009918"/>
              <a:ext cx="1243913" cy="120465"/>
            </a:xfrm>
            <a:prstGeom prst="rect">
              <a:avLst/>
            </a:prstGeom>
            <a:solidFill>
              <a:schemeClr val="accent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50" name="Rectangle 49"/>
            <p:cNvSpPr/>
            <p:nvPr/>
          </p:nvSpPr>
          <p:spPr>
            <a:xfrm flipV="1">
              <a:off x="11186984" y="6186816"/>
              <a:ext cx="1005015" cy="45719"/>
            </a:xfrm>
            <a:prstGeom prst="rect">
              <a:avLst/>
            </a:prstGeom>
            <a:solidFill>
              <a:schemeClr val="accent5"/>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51" name="Rectangle 50"/>
            <p:cNvSpPr/>
            <p:nvPr/>
          </p:nvSpPr>
          <p:spPr>
            <a:xfrm>
              <a:off x="11335265" y="6316718"/>
              <a:ext cx="856736" cy="120742"/>
            </a:xfrm>
            <a:prstGeom prst="rect">
              <a:avLst/>
            </a:prstGeom>
            <a:solidFill>
              <a:schemeClr val="accent3"/>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52" name="Rectangle 51"/>
            <p:cNvSpPr/>
            <p:nvPr/>
          </p:nvSpPr>
          <p:spPr>
            <a:xfrm>
              <a:off x="11458832" y="6485760"/>
              <a:ext cx="733168" cy="111658"/>
            </a:xfrm>
            <a:prstGeom prst="rect">
              <a:avLst/>
            </a:prstGeom>
            <a:solidFill>
              <a:schemeClr val="tx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53" name="Rectangle 52"/>
            <p:cNvSpPr/>
            <p:nvPr/>
          </p:nvSpPr>
          <p:spPr>
            <a:xfrm>
              <a:off x="11598876" y="6635685"/>
              <a:ext cx="593123" cy="120465"/>
            </a:xfrm>
            <a:prstGeom prst="rect">
              <a:avLst/>
            </a:prstGeom>
            <a:solidFill>
              <a:schemeClr val="accent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54" name="Rectangle 53"/>
            <p:cNvSpPr/>
            <p:nvPr/>
          </p:nvSpPr>
          <p:spPr>
            <a:xfrm>
              <a:off x="11664778" y="6794417"/>
              <a:ext cx="527222" cy="45719"/>
            </a:xfrm>
            <a:prstGeom prst="rect">
              <a:avLst/>
            </a:prstGeom>
            <a:solidFill>
              <a:schemeClr val="accent6"/>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grpSp>
      <p:sp>
        <p:nvSpPr>
          <p:cNvPr id="55" name="Rectangle 54"/>
          <p:cNvSpPr/>
          <p:nvPr/>
        </p:nvSpPr>
        <p:spPr>
          <a:xfrm>
            <a:off x="0" y="1"/>
            <a:ext cx="9144000" cy="374754"/>
          </a:xfrm>
          <a:prstGeom prst="rect">
            <a:avLst/>
          </a:prstGeom>
          <a:solidFill>
            <a:schemeClr val="bg1"/>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500"/>
          </a:p>
        </p:txBody>
      </p:sp>
      <p:sp>
        <p:nvSpPr>
          <p:cNvPr id="56" name="Picture Placeholder 6"/>
          <p:cNvSpPr>
            <a:spLocks noGrp="1"/>
          </p:cNvSpPr>
          <p:nvPr>
            <p:ph type="pic" sz="quarter" idx="11" hasCustomPrompt="1"/>
          </p:nvPr>
        </p:nvSpPr>
        <p:spPr>
          <a:xfrm>
            <a:off x="0" y="0"/>
            <a:ext cx="9144000" cy="3429000"/>
          </a:xfrm>
          <a:prstGeom prst="rect">
            <a:avLst/>
          </a:prstGeom>
        </p:spPr>
        <p:txBody>
          <a:bodyPr/>
          <a:lstStyle>
            <a:lvl1pPr marL="0" indent="0">
              <a:buFontTx/>
              <a:buNone/>
              <a:defRPr b="0">
                <a:solidFill>
                  <a:srgbClr val="768591"/>
                </a:solidFill>
              </a:defRPr>
            </a:lvl1pPr>
          </a:lstStyle>
          <a:p>
            <a:r>
              <a:rPr lang="en-US" dirty="0"/>
              <a:t>Click to insert picture	</a:t>
            </a:r>
          </a:p>
        </p:txBody>
      </p:sp>
      <p:sp>
        <p:nvSpPr>
          <p:cNvPr id="61" name="Content Placeholder 4"/>
          <p:cNvSpPr>
            <a:spLocks noGrp="1"/>
          </p:cNvSpPr>
          <p:nvPr>
            <p:ph sz="quarter" idx="12"/>
          </p:nvPr>
        </p:nvSpPr>
        <p:spPr>
          <a:xfrm>
            <a:off x="3430680" y="4124929"/>
            <a:ext cx="5427570" cy="1907572"/>
          </a:xfrm>
        </p:spPr>
        <p:txBody>
          <a:bodyPr numCol="2" spcCol="347472">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2" name="Title 1"/>
          <p:cNvSpPr>
            <a:spLocks noGrp="1"/>
          </p:cNvSpPr>
          <p:nvPr>
            <p:ph type="title"/>
          </p:nvPr>
        </p:nvSpPr>
        <p:spPr>
          <a:xfrm>
            <a:off x="514351" y="4124930"/>
            <a:ext cx="2613669" cy="1602176"/>
          </a:xfrm>
        </p:spPr>
        <p:txBody>
          <a:bodyPr anchor="t"/>
          <a:lstStyle/>
          <a:p>
            <a:r>
              <a:rPr lang="en-US"/>
              <a:t>Click to edit Master title style</a:t>
            </a:r>
            <a:endParaRPr lang="en-US" dirty="0"/>
          </a:p>
        </p:txBody>
      </p:sp>
      <p:sp>
        <p:nvSpPr>
          <p:cNvPr id="69"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a:defRPr/>
            </a:pPr>
            <a:fld id="{AB004A17-E9A9-4392-ACCD-76BE9B94E99A}" type="slidenum">
              <a:rPr lang="en-US" smtClean="0"/>
              <a:pPr>
                <a:defRPr/>
              </a:pPr>
              <a:t>‹#›</a:t>
            </a:fld>
            <a:endParaRPr lang="en-US" dirty="0"/>
          </a:p>
        </p:txBody>
      </p:sp>
      <p:sp>
        <p:nvSpPr>
          <p:cNvPr id="70"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22691319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Only Slide">
    <p:bg>
      <p:bgPr>
        <a:solidFill>
          <a:srgbClr val="D8E0E3"/>
        </a:solidFill>
        <a:effectLst/>
      </p:bgPr>
    </p:bg>
    <p:spTree>
      <p:nvGrpSpPr>
        <p:cNvPr id="1" name=""/>
        <p:cNvGrpSpPr/>
        <p:nvPr/>
      </p:nvGrpSpPr>
      <p:grpSpPr>
        <a:xfrm>
          <a:off x="0" y="0"/>
          <a:ext cx="0" cy="0"/>
          <a:chOff x="0" y="0"/>
          <a:chExt cx="0" cy="0"/>
        </a:xfrm>
      </p:grpSpPr>
      <p:sp>
        <p:nvSpPr>
          <p:cNvPr id="51" name="Title 1"/>
          <p:cNvSpPr>
            <a:spLocks noGrp="1"/>
          </p:cNvSpPr>
          <p:nvPr>
            <p:ph type="title"/>
          </p:nvPr>
        </p:nvSpPr>
        <p:spPr>
          <a:xfrm>
            <a:off x="571500" y="1584158"/>
            <a:ext cx="7938336" cy="2586790"/>
          </a:xfrm>
          <a:prstGeom prst="rect">
            <a:avLst/>
          </a:prstGeom>
        </p:spPr>
        <p:txBody>
          <a:bodyPr lIns="0" anchor="b">
            <a:noAutofit/>
          </a:bodyPr>
          <a:lstStyle>
            <a:lvl1pPr marL="0" indent="0">
              <a:tabLst>
                <a:tab pos="1886149" algn="l"/>
              </a:tabLst>
              <a:defRPr sz="4000">
                <a:solidFill>
                  <a:srgbClr val="768591"/>
                </a:solidFill>
              </a:defRPr>
            </a:lvl1pPr>
          </a:lstStyle>
          <a:p>
            <a:r>
              <a:rPr lang="en-US"/>
              <a:t>Click to edit Master title style</a:t>
            </a:r>
            <a:endParaRPr lang="en-US" dirty="0"/>
          </a:p>
        </p:txBody>
      </p:sp>
      <p:sp>
        <p:nvSpPr>
          <p:cNvPr id="53" name="Text Placeholder 52"/>
          <p:cNvSpPr>
            <a:spLocks noGrp="1"/>
          </p:cNvSpPr>
          <p:nvPr>
            <p:ph type="body" sz="quarter" idx="11" hasCustomPrompt="1"/>
          </p:nvPr>
        </p:nvSpPr>
        <p:spPr>
          <a:xfrm>
            <a:off x="571500" y="4456113"/>
            <a:ext cx="8032064" cy="993775"/>
          </a:xfrm>
          <a:prstGeom prst="rect">
            <a:avLst/>
          </a:prstGeom>
        </p:spPr>
        <p:txBody>
          <a:bodyPr>
            <a:noAutofit/>
          </a:bodyPr>
          <a:lstStyle>
            <a:lvl1pPr marL="0" indent="0">
              <a:buFontTx/>
              <a:buNone/>
              <a:defRPr sz="2250" b="0">
                <a:solidFill>
                  <a:srgbClr val="768591"/>
                </a:solidFill>
              </a:defRPr>
            </a:lvl1pPr>
          </a:lstStyle>
          <a:p>
            <a:pPr lvl="0"/>
            <a:r>
              <a:rPr lang="en-US" dirty="0"/>
              <a:t>Click to add subtitle</a:t>
            </a:r>
          </a:p>
        </p:txBody>
      </p:sp>
      <p:sp>
        <p:nvSpPr>
          <p:cNvPr id="4"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a:defRPr/>
            </a:pPr>
            <a:fld id="{AB004A17-E9A9-4392-ACCD-76BE9B94E99A}" type="slidenum">
              <a:rPr lang="en-US" smtClean="0"/>
              <a:pPr>
                <a:defRPr/>
              </a:pPr>
              <a:t>‹#›</a:t>
            </a:fld>
            <a:endParaRPr lang="en-US" dirty="0"/>
          </a:p>
        </p:txBody>
      </p:sp>
      <p:sp>
        <p:nvSpPr>
          <p:cNvPr id="5"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3623220128"/>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Competitive Assessment">
    <p:spTree>
      <p:nvGrpSpPr>
        <p:cNvPr id="1" name=""/>
        <p:cNvGrpSpPr/>
        <p:nvPr/>
      </p:nvGrpSpPr>
      <p:grpSpPr>
        <a:xfrm>
          <a:off x="0" y="0"/>
          <a:ext cx="0" cy="0"/>
          <a:chOff x="0" y="0"/>
          <a:chExt cx="0" cy="0"/>
        </a:xfrm>
      </p:grpSpPr>
      <p:sp>
        <p:nvSpPr>
          <p:cNvPr id="5" name="Content Placeholder 4"/>
          <p:cNvSpPr>
            <a:spLocks noGrp="1"/>
          </p:cNvSpPr>
          <p:nvPr>
            <p:ph sz="quarter" idx="19"/>
          </p:nvPr>
        </p:nvSpPr>
        <p:spPr>
          <a:xfrm>
            <a:off x="1454318" y="1301750"/>
            <a:ext cx="4421417" cy="2100668"/>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457199" y="300541"/>
            <a:ext cx="8167924" cy="713741"/>
          </a:xfrm>
          <a:prstGeom prst="rect">
            <a:avLst/>
          </a:prstGeom>
        </p:spPr>
        <p:txBody>
          <a:bodyPr>
            <a:noAutofit/>
          </a:bodyPr>
          <a:lstStyle>
            <a:lvl1pPr>
              <a:defRPr sz="3000" baseline="0">
                <a:solidFill>
                  <a:srgbClr val="768591"/>
                </a:solidFill>
              </a:defRPr>
            </a:lvl1pPr>
          </a:lstStyle>
          <a:p>
            <a:r>
              <a:rPr lang="en-US" dirty="0"/>
              <a:t>Competitive Assessment Slide</a:t>
            </a:r>
          </a:p>
        </p:txBody>
      </p:sp>
      <p:sp>
        <p:nvSpPr>
          <p:cNvPr id="18" name="Picture Placeholder 17"/>
          <p:cNvSpPr>
            <a:spLocks noGrp="1"/>
          </p:cNvSpPr>
          <p:nvPr>
            <p:ph type="pic" sz="quarter" idx="17"/>
          </p:nvPr>
        </p:nvSpPr>
        <p:spPr>
          <a:xfrm>
            <a:off x="463549" y="1301116"/>
            <a:ext cx="857250" cy="1143000"/>
          </a:xfrm>
          <a:prstGeom prst="rect">
            <a:avLst/>
          </a:prstGeom>
        </p:spPr>
        <p:txBody>
          <a:bodyPr>
            <a:noAutofit/>
          </a:bodyPr>
          <a:lstStyle>
            <a:lvl1pPr marL="0" marR="0" indent="0" algn="l" defTabSz="342900" rtl="0" eaLnBrk="1" fontAlgn="auto" latinLnBrk="0" hangingPunct="1">
              <a:lnSpc>
                <a:spcPct val="114000"/>
              </a:lnSpc>
              <a:spcBef>
                <a:spcPts val="225"/>
              </a:spcBef>
              <a:spcAft>
                <a:spcPts val="225"/>
              </a:spcAft>
              <a:buClrTx/>
              <a:buSzTx/>
              <a:buFontTx/>
              <a:buNone/>
              <a:tabLst/>
              <a:defRPr sz="675" b="0">
                <a:solidFill>
                  <a:srgbClr val="768591"/>
                </a:solidFill>
              </a:defRPr>
            </a:lvl1pPr>
          </a:lstStyle>
          <a:p>
            <a:r>
              <a:rPr lang="en-US"/>
              <a:t>Click icon to add picture</a:t>
            </a:r>
            <a:endParaRPr lang="en-US" dirty="0"/>
          </a:p>
        </p:txBody>
      </p:sp>
      <p:sp>
        <p:nvSpPr>
          <p:cNvPr id="19" name="Picture Placeholder 17"/>
          <p:cNvSpPr>
            <a:spLocks noGrp="1"/>
          </p:cNvSpPr>
          <p:nvPr>
            <p:ph type="pic" sz="quarter" idx="18"/>
          </p:nvPr>
        </p:nvSpPr>
        <p:spPr>
          <a:xfrm>
            <a:off x="454024" y="3561491"/>
            <a:ext cx="857250" cy="1143000"/>
          </a:xfrm>
          <a:prstGeom prst="rect">
            <a:avLst/>
          </a:prstGeom>
        </p:spPr>
        <p:txBody>
          <a:bodyPr>
            <a:noAutofit/>
          </a:bodyPr>
          <a:lstStyle>
            <a:lvl1pPr marL="0" indent="0">
              <a:buNone/>
              <a:defRPr sz="675" b="0">
                <a:solidFill>
                  <a:srgbClr val="768591"/>
                </a:solidFill>
              </a:defRPr>
            </a:lvl1pPr>
          </a:lstStyle>
          <a:p>
            <a:r>
              <a:rPr lang="en-US"/>
              <a:t>Click icon to add picture</a:t>
            </a:r>
            <a:endParaRPr lang="en-US" dirty="0"/>
          </a:p>
        </p:txBody>
      </p:sp>
      <p:pic>
        <p:nvPicPr>
          <p:cNvPr id="27" name="Picture 2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0091" y="6213758"/>
            <a:ext cx="429581" cy="462993"/>
          </a:xfrm>
          <a:prstGeom prst="rect">
            <a:avLst/>
          </a:prstGeom>
        </p:spPr>
      </p:pic>
      <p:sp>
        <p:nvSpPr>
          <p:cNvPr id="12" name="Content Placeholder 4"/>
          <p:cNvSpPr>
            <a:spLocks noGrp="1"/>
          </p:cNvSpPr>
          <p:nvPr>
            <p:ph sz="quarter" idx="20"/>
          </p:nvPr>
        </p:nvSpPr>
        <p:spPr>
          <a:xfrm>
            <a:off x="1454318" y="3561491"/>
            <a:ext cx="4421417" cy="2224404"/>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4"/>
          <p:cNvSpPr>
            <a:spLocks noGrp="1"/>
          </p:cNvSpPr>
          <p:nvPr>
            <p:ph sz="quarter" idx="21"/>
          </p:nvPr>
        </p:nvSpPr>
        <p:spPr>
          <a:xfrm>
            <a:off x="6009253" y="1301750"/>
            <a:ext cx="2615871" cy="4484144"/>
          </a:xfrm>
          <a:solidFill>
            <a:srgbClr val="D8E0E3"/>
          </a:solidFill>
        </p:spPr>
        <p:txBody>
          <a:bodyPr lIns="182880" tIns="182880" rIns="182880" bIns="182880">
            <a:noAutofit/>
          </a:bodyPr>
          <a:lstStyle>
            <a:lvl1pPr marL="0" indent="0">
              <a:buNone/>
              <a:defRPr sz="1250" b="0">
                <a:latin typeface="+mn-lt"/>
              </a:defRPr>
            </a:lvl1pPr>
            <a:lvl2pPr>
              <a:defRPr sz="1250">
                <a:latin typeface="+mn-lt"/>
              </a:defRPr>
            </a:lvl2pPr>
            <a:lvl3pPr>
              <a:defRPr sz="1250">
                <a:latin typeface="+mn-lt"/>
              </a:defRPr>
            </a:lvl3pPr>
            <a:lvl4pPr>
              <a:defRPr sz="1250">
                <a:latin typeface="+mn-lt"/>
              </a:defRPr>
            </a:lvl4pPr>
            <a:lvl5pPr>
              <a:defRPr sz="12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a:defRPr/>
            </a:pPr>
            <a:fld id="{AB004A17-E9A9-4392-ACCD-76BE9B94E99A}" type="slidenum">
              <a:rPr lang="en-US" smtClean="0"/>
              <a:pPr>
                <a:defRPr/>
              </a:pPr>
              <a:t>‹#›</a:t>
            </a:fld>
            <a:endParaRPr lang="en-US" dirty="0"/>
          </a:p>
        </p:txBody>
      </p:sp>
      <p:sp>
        <p:nvSpPr>
          <p:cNvPr id="10"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14959077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Full Text">
    <p:spTree>
      <p:nvGrpSpPr>
        <p:cNvPr id="1" name=""/>
        <p:cNvGrpSpPr/>
        <p:nvPr/>
      </p:nvGrpSpPr>
      <p:grpSpPr>
        <a:xfrm>
          <a:off x="0" y="0"/>
          <a:ext cx="0" cy="0"/>
          <a:chOff x="0" y="0"/>
          <a:chExt cx="0" cy="0"/>
        </a:xfrm>
      </p:grpSpPr>
      <p:sp>
        <p:nvSpPr>
          <p:cNvPr id="2" name="Title 1"/>
          <p:cNvSpPr>
            <a:spLocks noGrp="1"/>
          </p:cNvSpPr>
          <p:nvPr>
            <p:ph type="title"/>
          </p:nvPr>
        </p:nvSpPr>
        <p:spPr>
          <a:xfrm>
            <a:off x="514350" y="365125"/>
            <a:ext cx="8115300" cy="1201191"/>
          </a:xfrm>
        </p:spPr>
        <p:txBody>
          <a:bodyPr>
            <a:noAutofit/>
          </a:bodyPr>
          <a:lstStyle/>
          <a:p>
            <a:r>
              <a:rPr lang="en-US"/>
              <a:t>Click to edit Master title style</a:t>
            </a:r>
            <a:endParaRPr lang="en-US" dirty="0"/>
          </a:p>
        </p:txBody>
      </p:sp>
      <p:sp>
        <p:nvSpPr>
          <p:cNvPr id="5" name="Content Placeholder 4"/>
          <p:cNvSpPr>
            <a:spLocks noGrp="1"/>
          </p:cNvSpPr>
          <p:nvPr>
            <p:ph sz="quarter" idx="11"/>
          </p:nvPr>
        </p:nvSpPr>
        <p:spPr>
          <a:xfrm>
            <a:off x="513953" y="1703296"/>
            <a:ext cx="8115300" cy="4265704"/>
          </a:xfrm>
        </p:spPr>
        <p:txBody>
          <a:bodyPr>
            <a:noAutofit/>
          </a:bodyPr>
          <a:lstStyle>
            <a:lvl1pPr marL="0" indent="0">
              <a:buNone/>
              <a:defRPr sz="1750" b="0" baseline="0"/>
            </a:lvl1pPr>
            <a:lvl2pPr marL="126206" indent="0">
              <a:buNone/>
              <a:defRPr sz="1250" baseline="0">
                <a:latin typeface="+mj-lt"/>
              </a:defRPr>
            </a:lvl2pPr>
            <a:lvl3pPr marL="300038" indent="0">
              <a:buNone/>
              <a:defRPr sz="1250" baseline="0">
                <a:latin typeface="+mj-lt"/>
              </a:defRPr>
            </a:lvl3pPr>
            <a:lvl4pPr marL="432198" indent="0">
              <a:buNone/>
              <a:defRPr sz="1375"/>
            </a:lvl4pPr>
            <a:lvl5pPr marL="556023" indent="0">
              <a:buNone/>
              <a:defRPr sz="1375"/>
            </a:lvl5pPr>
          </a:lstStyle>
          <a:p>
            <a:pPr lvl="0"/>
            <a:r>
              <a:rPr lang="en-US"/>
              <a:t>Click to edit Master text styles</a:t>
            </a:r>
          </a:p>
          <a:p>
            <a:pPr lvl="1"/>
            <a:r>
              <a:rPr lang="en-US"/>
              <a:t>Second level</a:t>
            </a:r>
          </a:p>
          <a:p>
            <a:pPr lvl="2"/>
            <a:r>
              <a:rPr lang="en-US"/>
              <a:t>Third level</a:t>
            </a:r>
          </a:p>
        </p:txBody>
      </p:sp>
      <p:sp>
        <p:nvSpPr>
          <p:cNvPr id="4"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a:defRPr/>
            </a:pPr>
            <a:fld id="{AB004A17-E9A9-4392-ACCD-76BE9B94E99A}" type="slidenum">
              <a:rPr lang="en-US" smtClean="0"/>
              <a:pPr>
                <a:defRPr/>
              </a:pPr>
              <a:t>‹#›</a:t>
            </a:fld>
            <a:endParaRPr lang="en-US" dirty="0"/>
          </a:p>
        </p:txBody>
      </p:sp>
      <p:sp>
        <p:nvSpPr>
          <p:cNvPr id="6"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19571256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Profile Comparis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71500" y="1631576"/>
            <a:ext cx="3897314" cy="1927412"/>
          </a:xfrm>
          <a:prstGeom prst="rect">
            <a:avLst/>
          </a:prstGeom>
          <a:solidFill>
            <a:schemeClr val="bg2"/>
          </a:solidFill>
        </p:spPr>
        <p:txBody>
          <a:bodyPr lIns="91440" tIns="91440" rIns="91440" bIns="91440">
            <a:noAutofit/>
          </a:bodyPr>
          <a:lstStyle>
            <a:lvl1pPr marL="0" indent="0">
              <a:buFontTx/>
              <a:buNone/>
              <a:defRPr sz="1125" b="1">
                <a:solidFill>
                  <a:srgbClr val="768591"/>
                </a:solidFill>
              </a:defRPr>
            </a:lvl1pPr>
            <a:lvl2pPr marL="297656" indent="-129779">
              <a:tabLst/>
              <a:defRPr sz="1125" b="0">
                <a:solidFill>
                  <a:srgbClr val="768591"/>
                </a:solidFill>
              </a:defRPr>
            </a:lvl2pPr>
            <a:lvl3pPr>
              <a:defRPr sz="1050" b="0">
                <a:solidFill>
                  <a:srgbClr val="000000"/>
                </a:solidFill>
              </a:defRPr>
            </a:lvl3pPr>
            <a:lvl4pPr>
              <a:defRPr sz="1050" b="0">
                <a:solidFill>
                  <a:srgbClr val="000000"/>
                </a:solidFill>
              </a:defRPr>
            </a:lvl4pPr>
            <a:lvl5pPr>
              <a:defRPr sz="1050" b="0">
                <a:solidFill>
                  <a:srgbClr val="000000"/>
                </a:solidFill>
              </a:defRPr>
            </a:lvl5pPr>
          </a:lstStyle>
          <a:p>
            <a:pPr lvl="0"/>
            <a:r>
              <a:rPr lang="en-US"/>
              <a:t>Click to edit Master text styles</a:t>
            </a:r>
          </a:p>
          <a:p>
            <a:pPr lvl="1"/>
            <a:r>
              <a:rPr lang="en-US"/>
              <a:t>Second level</a:t>
            </a:r>
          </a:p>
        </p:txBody>
      </p:sp>
      <p:sp>
        <p:nvSpPr>
          <p:cNvPr id="25" name="Content Placeholder 2"/>
          <p:cNvSpPr>
            <a:spLocks noGrp="1"/>
          </p:cNvSpPr>
          <p:nvPr>
            <p:ph idx="18"/>
          </p:nvPr>
        </p:nvSpPr>
        <p:spPr>
          <a:xfrm>
            <a:off x="571500" y="1220840"/>
            <a:ext cx="3897314" cy="410736"/>
          </a:xfrm>
          <a:prstGeom prst="rect">
            <a:avLst/>
          </a:prstGeom>
          <a:solidFill>
            <a:schemeClr val="accent2"/>
          </a:solidFill>
        </p:spPr>
        <p:txBody>
          <a:bodyPr anchor="ctr">
            <a:noAutofit/>
          </a:bodyPr>
          <a:lstStyle>
            <a:lvl1pPr marL="0" indent="0" algn="l">
              <a:buNone/>
              <a:defRPr sz="1125" b="1">
                <a:solidFill>
                  <a:schemeClr val="bg1"/>
                </a:solidFill>
              </a:defRPr>
            </a:lvl1pPr>
            <a:lvl2pPr marL="297656" indent="-129779">
              <a:tabLst/>
              <a:defRPr sz="750" b="0">
                <a:solidFill>
                  <a:srgbClr val="000000"/>
                </a:solidFill>
              </a:defRPr>
            </a:lvl2pPr>
            <a:lvl3pPr>
              <a:defRPr sz="750" b="0">
                <a:solidFill>
                  <a:srgbClr val="000000"/>
                </a:solidFill>
              </a:defRPr>
            </a:lvl3pPr>
            <a:lvl4pPr>
              <a:defRPr sz="750" b="0">
                <a:solidFill>
                  <a:srgbClr val="000000"/>
                </a:solidFill>
              </a:defRPr>
            </a:lvl4pPr>
            <a:lvl5pPr>
              <a:defRPr sz="750" b="0">
                <a:solidFill>
                  <a:srgbClr val="000000"/>
                </a:solidFill>
              </a:defRPr>
            </a:lvl5pPr>
          </a:lstStyle>
          <a:p>
            <a:pPr lvl="0"/>
            <a:r>
              <a:rPr lang="en-US"/>
              <a:t>Click to edit Master text styles</a:t>
            </a:r>
          </a:p>
        </p:txBody>
      </p:sp>
      <p:sp>
        <p:nvSpPr>
          <p:cNvPr id="35" name="Title 1"/>
          <p:cNvSpPr>
            <a:spLocks noGrp="1"/>
          </p:cNvSpPr>
          <p:nvPr>
            <p:ph type="title" hasCustomPrompt="1"/>
          </p:nvPr>
        </p:nvSpPr>
        <p:spPr>
          <a:xfrm>
            <a:off x="457200" y="307321"/>
            <a:ext cx="8108576" cy="713741"/>
          </a:xfrm>
          <a:prstGeom prst="rect">
            <a:avLst/>
          </a:prstGeom>
        </p:spPr>
        <p:txBody>
          <a:bodyPr>
            <a:noAutofit/>
          </a:bodyPr>
          <a:lstStyle>
            <a:lvl1pPr>
              <a:defRPr sz="3000" baseline="0">
                <a:solidFill>
                  <a:srgbClr val="768591"/>
                </a:solidFill>
              </a:defRPr>
            </a:lvl1pPr>
          </a:lstStyle>
          <a:p>
            <a:r>
              <a:rPr lang="en-US" dirty="0"/>
              <a:t>Profile Comparison Slide</a:t>
            </a:r>
          </a:p>
        </p:txBody>
      </p:sp>
      <p:sp>
        <p:nvSpPr>
          <p:cNvPr id="36" name="Content Placeholder 2"/>
          <p:cNvSpPr>
            <a:spLocks noGrp="1"/>
          </p:cNvSpPr>
          <p:nvPr>
            <p:ph idx="33"/>
          </p:nvPr>
        </p:nvSpPr>
        <p:spPr>
          <a:xfrm>
            <a:off x="4663440" y="1631576"/>
            <a:ext cx="3902336" cy="1927412"/>
          </a:xfrm>
          <a:prstGeom prst="rect">
            <a:avLst/>
          </a:prstGeom>
          <a:solidFill>
            <a:schemeClr val="bg2"/>
          </a:solidFill>
        </p:spPr>
        <p:txBody>
          <a:bodyPr lIns="91440" tIns="91440" rIns="91440" bIns="91440">
            <a:noAutofit/>
          </a:bodyPr>
          <a:lstStyle>
            <a:lvl1pPr marL="0" indent="0">
              <a:buFontTx/>
              <a:buNone/>
              <a:defRPr sz="1125" b="1">
                <a:solidFill>
                  <a:srgbClr val="768591"/>
                </a:solidFill>
              </a:defRPr>
            </a:lvl1pPr>
            <a:lvl2pPr marL="297656" indent="-129779">
              <a:tabLst/>
              <a:defRPr sz="1125" b="0">
                <a:solidFill>
                  <a:srgbClr val="768591"/>
                </a:solidFill>
              </a:defRPr>
            </a:lvl2pPr>
            <a:lvl3pPr>
              <a:defRPr sz="1050" b="0">
                <a:solidFill>
                  <a:srgbClr val="000000"/>
                </a:solidFill>
              </a:defRPr>
            </a:lvl3pPr>
            <a:lvl4pPr>
              <a:defRPr sz="1050" b="0">
                <a:solidFill>
                  <a:srgbClr val="000000"/>
                </a:solidFill>
              </a:defRPr>
            </a:lvl4pPr>
            <a:lvl5pPr>
              <a:defRPr sz="1050" b="0">
                <a:solidFill>
                  <a:srgbClr val="000000"/>
                </a:solidFill>
              </a:defRPr>
            </a:lvl5pPr>
          </a:lstStyle>
          <a:p>
            <a:pPr lvl="0"/>
            <a:r>
              <a:rPr lang="en-US"/>
              <a:t>Click to edit Master text styles</a:t>
            </a:r>
          </a:p>
          <a:p>
            <a:pPr lvl="1"/>
            <a:r>
              <a:rPr lang="en-US"/>
              <a:t>Second level</a:t>
            </a:r>
          </a:p>
        </p:txBody>
      </p:sp>
      <p:sp>
        <p:nvSpPr>
          <p:cNvPr id="37" name="Content Placeholder 2"/>
          <p:cNvSpPr>
            <a:spLocks noGrp="1"/>
          </p:cNvSpPr>
          <p:nvPr>
            <p:ph idx="34"/>
          </p:nvPr>
        </p:nvSpPr>
        <p:spPr>
          <a:xfrm>
            <a:off x="4663440" y="1220840"/>
            <a:ext cx="3902336" cy="410736"/>
          </a:xfrm>
          <a:prstGeom prst="rect">
            <a:avLst/>
          </a:prstGeom>
          <a:solidFill>
            <a:schemeClr val="accent2"/>
          </a:solidFill>
        </p:spPr>
        <p:txBody>
          <a:bodyPr anchor="ctr">
            <a:noAutofit/>
          </a:bodyPr>
          <a:lstStyle>
            <a:lvl1pPr marL="0" indent="0" algn="l">
              <a:buNone/>
              <a:defRPr sz="1125" b="1">
                <a:solidFill>
                  <a:schemeClr val="bg1"/>
                </a:solidFill>
              </a:defRPr>
            </a:lvl1pPr>
            <a:lvl2pPr marL="297656" indent="-129779">
              <a:tabLst/>
              <a:defRPr sz="750" b="0">
                <a:solidFill>
                  <a:srgbClr val="000000"/>
                </a:solidFill>
              </a:defRPr>
            </a:lvl2pPr>
            <a:lvl3pPr>
              <a:defRPr sz="750" b="0">
                <a:solidFill>
                  <a:srgbClr val="000000"/>
                </a:solidFill>
              </a:defRPr>
            </a:lvl3pPr>
            <a:lvl4pPr>
              <a:defRPr sz="750" b="0">
                <a:solidFill>
                  <a:srgbClr val="000000"/>
                </a:solidFill>
              </a:defRPr>
            </a:lvl4pPr>
            <a:lvl5pPr>
              <a:defRPr sz="750" b="0">
                <a:solidFill>
                  <a:srgbClr val="000000"/>
                </a:solidFill>
              </a:defRPr>
            </a:lvl5pPr>
          </a:lstStyle>
          <a:p>
            <a:pPr lvl="0"/>
            <a:r>
              <a:rPr lang="en-US"/>
              <a:t>Click to edit Master text styles</a:t>
            </a:r>
          </a:p>
        </p:txBody>
      </p:sp>
      <p:sp>
        <p:nvSpPr>
          <p:cNvPr id="38" name="Content Placeholder 2"/>
          <p:cNvSpPr>
            <a:spLocks noGrp="1"/>
          </p:cNvSpPr>
          <p:nvPr>
            <p:ph idx="35"/>
          </p:nvPr>
        </p:nvSpPr>
        <p:spPr>
          <a:xfrm>
            <a:off x="571500" y="4049336"/>
            <a:ext cx="3897314" cy="1927412"/>
          </a:xfrm>
          <a:prstGeom prst="rect">
            <a:avLst/>
          </a:prstGeom>
          <a:solidFill>
            <a:schemeClr val="bg2"/>
          </a:solidFill>
        </p:spPr>
        <p:txBody>
          <a:bodyPr lIns="91440" tIns="91440" rIns="91440" bIns="91440">
            <a:noAutofit/>
          </a:bodyPr>
          <a:lstStyle>
            <a:lvl1pPr marL="0" indent="0">
              <a:buFontTx/>
              <a:buNone/>
              <a:defRPr sz="1125" b="1">
                <a:solidFill>
                  <a:srgbClr val="768591"/>
                </a:solidFill>
              </a:defRPr>
            </a:lvl1pPr>
            <a:lvl2pPr marL="297656" indent="-129779">
              <a:tabLst/>
              <a:defRPr sz="1125" b="0">
                <a:solidFill>
                  <a:srgbClr val="768591"/>
                </a:solidFill>
              </a:defRPr>
            </a:lvl2pPr>
            <a:lvl3pPr>
              <a:defRPr sz="1050" b="0">
                <a:solidFill>
                  <a:srgbClr val="000000"/>
                </a:solidFill>
              </a:defRPr>
            </a:lvl3pPr>
            <a:lvl4pPr>
              <a:defRPr sz="1050" b="0">
                <a:solidFill>
                  <a:srgbClr val="000000"/>
                </a:solidFill>
              </a:defRPr>
            </a:lvl4pPr>
            <a:lvl5pPr>
              <a:defRPr sz="1050" b="0">
                <a:solidFill>
                  <a:srgbClr val="000000"/>
                </a:solidFill>
              </a:defRPr>
            </a:lvl5pPr>
          </a:lstStyle>
          <a:p>
            <a:pPr lvl="0"/>
            <a:r>
              <a:rPr lang="en-US"/>
              <a:t>Click to edit Master text styles</a:t>
            </a:r>
          </a:p>
          <a:p>
            <a:pPr lvl="1"/>
            <a:r>
              <a:rPr lang="en-US"/>
              <a:t>Second level</a:t>
            </a:r>
          </a:p>
        </p:txBody>
      </p:sp>
      <p:sp>
        <p:nvSpPr>
          <p:cNvPr id="39" name="Content Placeholder 2"/>
          <p:cNvSpPr>
            <a:spLocks noGrp="1"/>
          </p:cNvSpPr>
          <p:nvPr>
            <p:ph idx="36"/>
          </p:nvPr>
        </p:nvSpPr>
        <p:spPr>
          <a:xfrm>
            <a:off x="571500" y="3638600"/>
            <a:ext cx="3897314" cy="410736"/>
          </a:xfrm>
          <a:prstGeom prst="rect">
            <a:avLst/>
          </a:prstGeom>
          <a:solidFill>
            <a:schemeClr val="accent2"/>
          </a:solidFill>
        </p:spPr>
        <p:txBody>
          <a:bodyPr anchor="ctr">
            <a:noAutofit/>
          </a:bodyPr>
          <a:lstStyle>
            <a:lvl1pPr marL="0" indent="0" algn="l">
              <a:buNone/>
              <a:defRPr sz="1125" b="1">
                <a:solidFill>
                  <a:schemeClr val="bg1"/>
                </a:solidFill>
              </a:defRPr>
            </a:lvl1pPr>
            <a:lvl2pPr marL="297656" indent="-129779">
              <a:tabLst/>
              <a:defRPr sz="750" b="0">
                <a:solidFill>
                  <a:srgbClr val="000000"/>
                </a:solidFill>
              </a:defRPr>
            </a:lvl2pPr>
            <a:lvl3pPr>
              <a:defRPr sz="750" b="0">
                <a:solidFill>
                  <a:srgbClr val="000000"/>
                </a:solidFill>
              </a:defRPr>
            </a:lvl3pPr>
            <a:lvl4pPr>
              <a:defRPr sz="750" b="0">
                <a:solidFill>
                  <a:srgbClr val="000000"/>
                </a:solidFill>
              </a:defRPr>
            </a:lvl4pPr>
            <a:lvl5pPr>
              <a:defRPr sz="750" b="0">
                <a:solidFill>
                  <a:srgbClr val="000000"/>
                </a:solidFill>
              </a:defRPr>
            </a:lvl5pPr>
          </a:lstStyle>
          <a:p>
            <a:pPr lvl="0"/>
            <a:r>
              <a:rPr lang="en-US"/>
              <a:t>Click to edit Master text styles</a:t>
            </a:r>
          </a:p>
        </p:txBody>
      </p:sp>
      <p:sp>
        <p:nvSpPr>
          <p:cNvPr id="44" name="Content Placeholder 2"/>
          <p:cNvSpPr>
            <a:spLocks noGrp="1"/>
          </p:cNvSpPr>
          <p:nvPr>
            <p:ph idx="37"/>
          </p:nvPr>
        </p:nvSpPr>
        <p:spPr>
          <a:xfrm>
            <a:off x="4663440" y="4049336"/>
            <a:ext cx="3902336" cy="1927412"/>
          </a:xfrm>
          <a:prstGeom prst="rect">
            <a:avLst/>
          </a:prstGeom>
          <a:solidFill>
            <a:schemeClr val="bg2"/>
          </a:solidFill>
        </p:spPr>
        <p:txBody>
          <a:bodyPr lIns="91440" tIns="91440" rIns="91440" bIns="91440">
            <a:noAutofit/>
          </a:bodyPr>
          <a:lstStyle>
            <a:lvl1pPr marL="0" indent="0">
              <a:buFontTx/>
              <a:buNone/>
              <a:defRPr sz="1125" b="1">
                <a:solidFill>
                  <a:srgbClr val="768591"/>
                </a:solidFill>
              </a:defRPr>
            </a:lvl1pPr>
            <a:lvl2pPr marL="297656" indent="-129779">
              <a:tabLst/>
              <a:defRPr sz="1125" b="0">
                <a:solidFill>
                  <a:srgbClr val="768591"/>
                </a:solidFill>
              </a:defRPr>
            </a:lvl2pPr>
            <a:lvl3pPr>
              <a:defRPr sz="1050" b="0">
                <a:solidFill>
                  <a:srgbClr val="000000"/>
                </a:solidFill>
              </a:defRPr>
            </a:lvl3pPr>
            <a:lvl4pPr>
              <a:defRPr sz="1050" b="0">
                <a:solidFill>
                  <a:srgbClr val="000000"/>
                </a:solidFill>
              </a:defRPr>
            </a:lvl4pPr>
            <a:lvl5pPr>
              <a:defRPr sz="1050" b="0">
                <a:solidFill>
                  <a:srgbClr val="000000"/>
                </a:solidFill>
              </a:defRPr>
            </a:lvl5pPr>
          </a:lstStyle>
          <a:p>
            <a:pPr lvl="0"/>
            <a:r>
              <a:rPr lang="en-US"/>
              <a:t>Click to edit Master text styles</a:t>
            </a:r>
          </a:p>
          <a:p>
            <a:pPr lvl="1"/>
            <a:r>
              <a:rPr lang="en-US"/>
              <a:t>Second level</a:t>
            </a:r>
          </a:p>
        </p:txBody>
      </p:sp>
      <p:sp>
        <p:nvSpPr>
          <p:cNvPr id="45" name="Content Placeholder 2"/>
          <p:cNvSpPr>
            <a:spLocks noGrp="1"/>
          </p:cNvSpPr>
          <p:nvPr>
            <p:ph idx="38"/>
          </p:nvPr>
        </p:nvSpPr>
        <p:spPr>
          <a:xfrm>
            <a:off x="4663440" y="3638600"/>
            <a:ext cx="3902336" cy="410736"/>
          </a:xfrm>
          <a:prstGeom prst="rect">
            <a:avLst/>
          </a:prstGeom>
          <a:solidFill>
            <a:schemeClr val="accent2"/>
          </a:solidFill>
        </p:spPr>
        <p:txBody>
          <a:bodyPr anchor="ctr">
            <a:noAutofit/>
          </a:bodyPr>
          <a:lstStyle>
            <a:lvl1pPr marL="0" indent="0" algn="l">
              <a:buNone/>
              <a:defRPr sz="1125" b="1">
                <a:solidFill>
                  <a:schemeClr val="bg1"/>
                </a:solidFill>
              </a:defRPr>
            </a:lvl1pPr>
            <a:lvl2pPr marL="297656" indent="-129779">
              <a:tabLst/>
              <a:defRPr sz="750" b="0">
                <a:solidFill>
                  <a:srgbClr val="000000"/>
                </a:solidFill>
              </a:defRPr>
            </a:lvl2pPr>
            <a:lvl3pPr>
              <a:defRPr sz="750" b="0">
                <a:solidFill>
                  <a:srgbClr val="000000"/>
                </a:solidFill>
              </a:defRPr>
            </a:lvl3pPr>
            <a:lvl4pPr>
              <a:defRPr sz="750" b="0">
                <a:solidFill>
                  <a:srgbClr val="000000"/>
                </a:solidFill>
              </a:defRPr>
            </a:lvl4pPr>
            <a:lvl5pPr>
              <a:defRPr sz="750" b="0">
                <a:solidFill>
                  <a:srgbClr val="000000"/>
                </a:solidFill>
              </a:defRPr>
            </a:lvl5pPr>
          </a:lstStyle>
          <a:p>
            <a:pPr lvl="0"/>
            <a:r>
              <a:rPr lang="en-US"/>
              <a:t>Click to edit Master text styles</a:t>
            </a:r>
          </a:p>
        </p:txBody>
      </p:sp>
      <p:sp>
        <p:nvSpPr>
          <p:cNvPr id="11"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a:defRPr/>
            </a:pPr>
            <a:fld id="{AB004A17-E9A9-4392-ACCD-76BE9B94E99A}" type="slidenum">
              <a:rPr lang="en-US" smtClean="0"/>
              <a:pPr>
                <a:defRPr/>
              </a:pPr>
              <a:t>‹#›</a:t>
            </a:fld>
            <a:endParaRPr lang="en-US" dirty="0"/>
          </a:p>
        </p:txBody>
      </p:sp>
      <p:sp>
        <p:nvSpPr>
          <p:cNvPr id="12"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24074311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Two Thirds One Third Exhibi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2242" y="215946"/>
            <a:ext cx="8538883" cy="816670"/>
          </a:xfrm>
          <a:prstGeom prst="rect">
            <a:avLst/>
          </a:prstGeom>
        </p:spPr>
        <p:txBody>
          <a:bodyPr anchor="ctr"/>
          <a:lstStyle>
            <a:lvl1pPr>
              <a:defRPr sz="3000">
                <a:solidFill>
                  <a:srgbClr val="768591"/>
                </a:solidFill>
              </a:defRPr>
            </a:lvl1pPr>
          </a:lstStyle>
          <a:p>
            <a:r>
              <a:rPr lang="en-US" dirty="0"/>
              <a:t>Two Thirds-One Third Exhibit Slide </a:t>
            </a:r>
          </a:p>
        </p:txBody>
      </p:sp>
      <p:sp>
        <p:nvSpPr>
          <p:cNvPr id="8" name="Text Placeholder 7"/>
          <p:cNvSpPr>
            <a:spLocks noGrp="1"/>
          </p:cNvSpPr>
          <p:nvPr>
            <p:ph type="body" sz="quarter" idx="16" hasCustomPrompt="1"/>
          </p:nvPr>
        </p:nvSpPr>
        <p:spPr>
          <a:xfrm>
            <a:off x="454026" y="1247523"/>
            <a:ext cx="5421313" cy="395625"/>
          </a:xfrm>
          <a:prstGeom prst="rect">
            <a:avLst/>
          </a:prstGeom>
        </p:spPr>
        <p:txBody>
          <a:bodyPr lIns="91440" anchor="t">
            <a:noAutofit/>
          </a:bodyPr>
          <a:lstStyle>
            <a:lvl1pPr marL="0" indent="0">
              <a:buNone/>
              <a:defRPr sz="1750" cap="none" baseline="0">
                <a:solidFill>
                  <a:schemeClr val="accent2"/>
                </a:solidFill>
              </a:defRPr>
            </a:lvl1pPr>
          </a:lstStyle>
          <a:p>
            <a:pPr lvl="0"/>
            <a:r>
              <a:rPr lang="en-US" dirty="0"/>
              <a:t>Click to edit exhibit title</a:t>
            </a:r>
          </a:p>
        </p:txBody>
      </p:sp>
      <p:sp>
        <p:nvSpPr>
          <p:cNvPr id="29" name="Text Placeholder 7"/>
          <p:cNvSpPr>
            <a:spLocks noGrp="1"/>
          </p:cNvSpPr>
          <p:nvPr>
            <p:ph type="body" sz="quarter" idx="17" hasCustomPrompt="1"/>
          </p:nvPr>
        </p:nvSpPr>
        <p:spPr>
          <a:xfrm>
            <a:off x="6069015" y="1247523"/>
            <a:ext cx="2927068" cy="395625"/>
          </a:xfrm>
          <a:prstGeom prst="rect">
            <a:avLst/>
          </a:prstGeom>
        </p:spPr>
        <p:txBody>
          <a:bodyPr lIns="91440" anchor="t">
            <a:noAutofit/>
          </a:bodyPr>
          <a:lstStyle>
            <a:lvl1pPr marL="0" indent="0">
              <a:buNone/>
              <a:defRPr sz="1750" cap="none" baseline="0">
                <a:solidFill>
                  <a:schemeClr val="accent2"/>
                </a:solidFill>
              </a:defRPr>
            </a:lvl1pPr>
          </a:lstStyle>
          <a:p>
            <a:pPr lvl="0"/>
            <a:r>
              <a:rPr lang="en-US" dirty="0"/>
              <a:t>Click to edit exhibit title</a:t>
            </a:r>
          </a:p>
        </p:txBody>
      </p:sp>
      <p:sp>
        <p:nvSpPr>
          <p:cNvPr id="4" name="Content Placeholder 3"/>
          <p:cNvSpPr>
            <a:spLocks noGrp="1"/>
          </p:cNvSpPr>
          <p:nvPr>
            <p:ph sz="quarter" idx="20"/>
          </p:nvPr>
        </p:nvSpPr>
        <p:spPr>
          <a:xfrm>
            <a:off x="454422" y="1858698"/>
            <a:ext cx="5421313" cy="42174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3"/>
          <p:cNvSpPr>
            <a:spLocks noGrp="1"/>
          </p:cNvSpPr>
          <p:nvPr>
            <p:ph sz="quarter" idx="21"/>
          </p:nvPr>
        </p:nvSpPr>
        <p:spPr>
          <a:xfrm>
            <a:off x="6069015" y="1858698"/>
            <a:ext cx="2927068" cy="42174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a:defRPr/>
            </a:pPr>
            <a:fld id="{AB004A17-E9A9-4392-ACCD-76BE9B94E99A}" type="slidenum">
              <a:rPr lang="en-US" smtClean="0"/>
              <a:pPr>
                <a:defRPr/>
              </a:pPr>
              <a:t>‹#›</a:t>
            </a:fld>
            <a:endParaRPr lang="en-US" dirty="0"/>
          </a:p>
        </p:txBody>
      </p:sp>
      <p:sp>
        <p:nvSpPr>
          <p:cNvPr id="9"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9232052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Closing Slide 1">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2"/>
            <a:ext cx="9144000" cy="5899149"/>
          </a:xfrm>
          <a:prstGeom prst="rect">
            <a:avLst/>
          </a:prstGeom>
        </p:spPr>
      </p:pic>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10800000" flipH="1" flipV="1">
            <a:off x="5049982" y="2"/>
            <a:ext cx="4118956" cy="5899149"/>
          </a:xfrm>
          <a:prstGeom prst="rect">
            <a:avLst/>
          </a:prstGeom>
        </p:spPr>
      </p:pic>
      <p:sp>
        <p:nvSpPr>
          <p:cNvPr id="2" name="Title 1"/>
          <p:cNvSpPr>
            <a:spLocks noGrp="1"/>
          </p:cNvSpPr>
          <p:nvPr>
            <p:ph type="title"/>
          </p:nvPr>
        </p:nvSpPr>
        <p:spPr>
          <a:xfrm>
            <a:off x="514350" y="1"/>
            <a:ext cx="4112079" cy="5899150"/>
          </a:xfrm>
        </p:spPr>
        <p:txBody>
          <a:bodyPr anchor="ctr"/>
          <a:lstStyle>
            <a:lvl1pPr>
              <a:defRPr>
                <a:solidFill>
                  <a:schemeClr val="bg1"/>
                </a:solidFill>
              </a:defRPr>
            </a:lvl1pPr>
          </a:lstStyle>
          <a:p>
            <a:r>
              <a:rPr lang="en-US"/>
              <a:t>Click to edit Master title style</a:t>
            </a:r>
          </a:p>
        </p:txBody>
      </p:sp>
      <p:sp>
        <p:nvSpPr>
          <p:cNvPr id="5"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a:defRPr/>
            </a:pPr>
            <a:fld id="{AB004A17-E9A9-4392-ACCD-76BE9B94E99A}" type="slidenum">
              <a:rPr lang="en-US" smtClean="0"/>
              <a:pPr>
                <a:defRPr/>
              </a:pPr>
              <a:t>‹#›</a:t>
            </a:fld>
            <a:endParaRPr lang="en-US" dirty="0"/>
          </a:p>
        </p:txBody>
      </p:sp>
      <p:sp>
        <p:nvSpPr>
          <p:cNvPr id="7"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26467682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Text/Quote + Image">
    <p:spTree>
      <p:nvGrpSpPr>
        <p:cNvPr id="1" name=""/>
        <p:cNvGrpSpPr/>
        <p:nvPr/>
      </p:nvGrpSpPr>
      <p:grpSpPr>
        <a:xfrm>
          <a:off x="0" y="0"/>
          <a:ext cx="0" cy="0"/>
          <a:chOff x="0" y="0"/>
          <a:chExt cx="0" cy="0"/>
        </a:xfrm>
      </p:grpSpPr>
      <p:sp>
        <p:nvSpPr>
          <p:cNvPr id="5" name="Rectangle 4"/>
          <p:cNvSpPr/>
          <p:nvPr/>
        </p:nvSpPr>
        <p:spPr>
          <a:xfrm>
            <a:off x="0" y="1"/>
            <a:ext cx="9144000" cy="374754"/>
          </a:xfrm>
          <a:prstGeom prst="rect">
            <a:avLst/>
          </a:prstGeom>
          <a:solidFill>
            <a:schemeClr val="bg1"/>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500"/>
          </a:p>
        </p:txBody>
      </p:sp>
      <p:sp>
        <p:nvSpPr>
          <p:cNvPr id="9" name="Picture Placeholder 11"/>
          <p:cNvSpPr>
            <a:spLocks noGrp="1"/>
          </p:cNvSpPr>
          <p:nvPr>
            <p:ph type="pic" sz="quarter" idx="13"/>
          </p:nvPr>
        </p:nvSpPr>
        <p:spPr>
          <a:xfrm>
            <a:off x="0" y="0"/>
            <a:ext cx="9144000" cy="6099208"/>
          </a:xfrm>
          <a:prstGeom prst="rect">
            <a:avLst/>
          </a:prstGeom>
        </p:spPr>
        <p:txBody>
          <a:bodyPr/>
          <a:lstStyle>
            <a:lvl1pPr marL="0" indent="0">
              <a:buNone/>
              <a:defRPr sz="1050" b="0">
                <a:solidFill>
                  <a:schemeClr val="tx1"/>
                </a:solidFill>
              </a:defRPr>
            </a:lvl1pPr>
          </a:lstStyle>
          <a:p>
            <a:r>
              <a:rPr lang="en-US"/>
              <a:t>Click icon to add picture</a:t>
            </a:r>
            <a:endParaRPr lang="en-US" dirty="0"/>
          </a:p>
        </p:txBody>
      </p:sp>
      <p:grpSp>
        <p:nvGrpSpPr>
          <p:cNvPr id="7" name="Group 6"/>
          <p:cNvGrpSpPr/>
          <p:nvPr/>
        </p:nvGrpSpPr>
        <p:grpSpPr>
          <a:xfrm>
            <a:off x="5680552" y="3335825"/>
            <a:ext cx="2899813" cy="1261863"/>
            <a:chOff x="646279" y="4426911"/>
            <a:chExt cx="4639700" cy="1514235"/>
          </a:xfrm>
        </p:grpSpPr>
        <p:pic>
          <p:nvPicPr>
            <p:cNvPr id="8" name="Picture 7"/>
            <p:cNvPicPr>
              <a:picLocks noChangeAspect="1"/>
            </p:cNvPicPr>
            <p:nvPr/>
          </p:nvPicPr>
          <p:blipFill>
            <a:blip r:embed="rId2">
              <a:alphaModFix amt="80000"/>
              <a:extLst>
                <a:ext uri="{28A0092B-C50C-407E-A947-70E740481C1C}">
                  <a14:useLocalDpi xmlns:a14="http://schemas.microsoft.com/office/drawing/2010/main"/>
                </a:ext>
              </a:extLst>
            </a:blip>
            <a:stretch>
              <a:fillRect/>
            </a:stretch>
          </p:blipFill>
          <p:spPr>
            <a:xfrm>
              <a:off x="3437104" y="4426911"/>
              <a:ext cx="1848875" cy="1488118"/>
            </a:xfrm>
            <a:prstGeom prst="rect">
              <a:avLst/>
            </a:prstGeom>
          </p:spPr>
        </p:pic>
        <p:sp>
          <p:nvSpPr>
            <p:cNvPr id="10" name="TextBox 9"/>
            <p:cNvSpPr txBox="1"/>
            <p:nvPr/>
          </p:nvSpPr>
          <p:spPr>
            <a:xfrm>
              <a:off x="646279" y="5025428"/>
              <a:ext cx="2790825" cy="915718"/>
            </a:xfrm>
            <a:prstGeom prst="rect">
              <a:avLst/>
            </a:prstGeom>
          </p:spPr>
          <p:txBody>
            <a:bodyPr wrap="square" lIns="0" tIns="0" rIns="0" bIns="0" rtlCol="0">
              <a:noAutofit/>
            </a:bodyPr>
            <a:lstStyle/>
            <a:p>
              <a:pPr marL="0" indent="0">
                <a:spcBef>
                  <a:spcPts val="750"/>
                </a:spcBef>
                <a:spcAft>
                  <a:spcPts val="0"/>
                </a:spcAft>
                <a:buNone/>
              </a:pPr>
              <a:r>
                <a:rPr lang="en-US" sz="4500" b="0" dirty="0">
                  <a:solidFill>
                    <a:schemeClr val="bg1">
                      <a:alpha val="80000"/>
                    </a:schemeClr>
                  </a:solidFill>
                </a:rPr>
                <a:t>we</a:t>
              </a:r>
              <a:r>
                <a:rPr lang="en-US" sz="3000" b="0" dirty="0">
                  <a:solidFill>
                    <a:schemeClr val="bg1">
                      <a:alpha val="80000"/>
                    </a:schemeClr>
                  </a:solidFill>
                </a:rPr>
                <a:t> </a:t>
              </a:r>
              <a:r>
                <a:rPr lang="en-US" sz="4500" b="0" dirty="0">
                  <a:solidFill>
                    <a:schemeClr val="bg1">
                      <a:alpha val="80000"/>
                    </a:schemeClr>
                  </a:solidFill>
                </a:rPr>
                <a:t>are</a:t>
              </a:r>
            </a:p>
          </p:txBody>
        </p:sp>
      </p:grpSp>
      <p:sp>
        <p:nvSpPr>
          <p:cNvPr id="11" name="Text Placeholder 2"/>
          <p:cNvSpPr>
            <a:spLocks noGrp="1" noChangeAspect="1"/>
          </p:cNvSpPr>
          <p:nvPr>
            <p:ph type="body" sz="quarter" idx="14" hasCustomPrompt="1"/>
          </p:nvPr>
        </p:nvSpPr>
        <p:spPr>
          <a:xfrm>
            <a:off x="576294" y="2288761"/>
            <a:ext cx="7329456" cy="2287163"/>
          </a:xfrm>
          <a:prstGeom prst="rect">
            <a:avLst/>
          </a:prstGeom>
          <a:noFill/>
          <a:ln>
            <a:noFill/>
          </a:ln>
        </p:spPr>
        <p:txBody>
          <a:bodyPr lIns="0" tIns="0" rIns="0" bIns="0" anchor="ctr">
            <a:noAutofit/>
          </a:bodyPr>
          <a:lstStyle>
            <a:lvl1pPr marL="0" marR="0" indent="0" algn="l" defTabSz="342900" rtl="0" eaLnBrk="1" fontAlgn="auto" latinLnBrk="0" hangingPunct="1">
              <a:lnSpc>
                <a:spcPct val="100000"/>
              </a:lnSpc>
              <a:spcBef>
                <a:spcPts val="225"/>
              </a:spcBef>
              <a:spcAft>
                <a:spcPts val="225"/>
              </a:spcAft>
              <a:buClrTx/>
              <a:buSzTx/>
              <a:buFont typeface="Wingdings" charset="2"/>
              <a:buNone/>
              <a:tabLst/>
              <a:defRPr sz="2750" b="1" baseline="0">
                <a:solidFill>
                  <a:schemeClr val="bg1"/>
                </a:solidFill>
              </a:defRPr>
            </a:lvl1pPr>
            <a:lvl2pPr>
              <a:defRPr sz="1125"/>
            </a:lvl2pPr>
            <a:lvl3pPr>
              <a:defRPr sz="1125"/>
            </a:lvl3pPr>
            <a:lvl4pPr>
              <a:defRPr sz="1125"/>
            </a:lvl4pPr>
            <a:lvl5pPr>
              <a:defRPr sz="1125"/>
            </a:lvl5pPr>
          </a:lstStyle>
          <a:p>
            <a:pPr lvl="0"/>
            <a:r>
              <a:rPr lang="en-US" dirty="0"/>
              <a:t>Text or quote text with photo place holder </a:t>
            </a:r>
          </a:p>
        </p:txBody>
      </p:sp>
      <p:sp>
        <p:nvSpPr>
          <p:cNvPr id="13"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a:defRPr/>
            </a:pPr>
            <a:fld id="{AB004A17-E9A9-4392-ACCD-76BE9B94E99A}" type="slidenum">
              <a:rPr lang="en-US" smtClean="0"/>
              <a:pPr>
                <a:defRPr/>
              </a:pPr>
              <a:t>‹#›</a:t>
            </a:fld>
            <a:endParaRPr lang="en-US" dirty="0"/>
          </a:p>
        </p:txBody>
      </p:sp>
      <p:sp>
        <p:nvSpPr>
          <p:cNvPr id="14"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33206448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ext/Quote 1DkB">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68C3E68-E261-4FA5-AD11-B0B22BFABC94}"/>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a:stretch/>
        </p:blipFill>
        <p:spPr>
          <a:xfrm>
            <a:off x="0" y="1382316"/>
            <a:ext cx="9144000" cy="4093368"/>
          </a:xfrm>
          <a:prstGeom prst="rect">
            <a:avLst/>
          </a:prstGeom>
        </p:spPr>
      </p:pic>
      <p:sp>
        <p:nvSpPr>
          <p:cNvPr id="21" name="Rectangle 20"/>
          <p:cNvSpPr/>
          <p:nvPr/>
        </p:nvSpPr>
        <p:spPr>
          <a:xfrm>
            <a:off x="0" y="0"/>
            <a:ext cx="9143999" cy="6858000"/>
          </a:xfrm>
          <a:prstGeom prst="rect">
            <a:avLst/>
          </a:prstGeom>
          <a:solidFill>
            <a:srgbClr val="00A2E0">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nvGrpSpPr>
          <p:cNvPr id="34" name="Group 33"/>
          <p:cNvGrpSpPr/>
          <p:nvPr/>
        </p:nvGrpSpPr>
        <p:grpSpPr>
          <a:xfrm>
            <a:off x="2926702" y="1"/>
            <a:ext cx="3967884" cy="672444"/>
            <a:chOff x="439911" y="1886916"/>
            <a:chExt cx="4689091" cy="2096705"/>
          </a:xfrm>
          <a:solidFill>
            <a:schemeClr val="bg1">
              <a:alpha val="80000"/>
            </a:schemeClr>
          </a:solidFill>
        </p:grpSpPr>
        <p:sp>
          <p:nvSpPr>
            <p:cNvPr id="35" name="Rectangle 34"/>
            <p:cNvSpPr/>
            <p:nvPr/>
          </p:nvSpPr>
          <p:spPr>
            <a:xfrm rot="16200000">
              <a:off x="1712843" y="2809480"/>
              <a:ext cx="2081391" cy="244322"/>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sp>
          <p:nvSpPr>
            <p:cNvPr id="36" name="Rectangle 35"/>
            <p:cNvSpPr/>
            <p:nvPr/>
          </p:nvSpPr>
          <p:spPr>
            <a:xfrm rot="16200000">
              <a:off x="799772" y="2739121"/>
              <a:ext cx="2081394" cy="385039"/>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sp>
          <p:nvSpPr>
            <p:cNvPr id="37" name="Rectangle 36"/>
            <p:cNvSpPr/>
            <p:nvPr/>
          </p:nvSpPr>
          <p:spPr>
            <a:xfrm rot="16200000">
              <a:off x="-401062" y="2739180"/>
              <a:ext cx="2085414" cy="403468"/>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sp>
          <p:nvSpPr>
            <p:cNvPr id="38" name="Rectangle 37"/>
            <p:cNvSpPr/>
            <p:nvPr/>
          </p:nvSpPr>
          <p:spPr>
            <a:xfrm rot="16200000">
              <a:off x="2112483" y="2795214"/>
              <a:ext cx="2085407" cy="276865"/>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sp>
          <p:nvSpPr>
            <p:cNvPr id="39" name="Rectangle 38"/>
            <p:cNvSpPr/>
            <p:nvPr/>
          </p:nvSpPr>
          <p:spPr>
            <a:xfrm rot="16200000">
              <a:off x="2897089" y="2836259"/>
              <a:ext cx="2085412" cy="194778"/>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sp>
          <p:nvSpPr>
            <p:cNvPr id="40" name="Rectangle 39"/>
            <p:cNvSpPr/>
            <p:nvPr/>
          </p:nvSpPr>
          <p:spPr>
            <a:xfrm rot="16200000">
              <a:off x="3775666" y="2849376"/>
              <a:ext cx="2081394" cy="164528"/>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sp>
          <p:nvSpPr>
            <p:cNvPr id="41" name="Rectangle 40"/>
            <p:cNvSpPr/>
            <p:nvPr/>
          </p:nvSpPr>
          <p:spPr>
            <a:xfrm rot="16200000">
              <a:off x="4041119" y="2884452"/>
              <a:ext cx="2085419" cy="90347"/>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grpSp>
    </p:spTree>
    <p:extLst>
      <p:ext uri="{BB962C8B-B14F-4D97-AF65-F5344CB8AC3E}">
        <p14:creationId xmlns:p14="http://schemas.microsoft.com/office/powerpoint/2010/main" val="31905715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1_Text/Quote 1DkB">
    <p:spTree>
      <p:nvGrpSpPr>
        <p:cNvPr id="1" name=""/>
        <p:cNvGrpSpPr/>
        <p:nvPr/>
      </p:nvGrpSpPr>
      <p:grpSpPr>
        <a:xfrm>
          <a:off x="0" y="0"/>
          <a:ext cx="0" cy="0"/>
          <a:chOff x="0" y="0"/>
          <a:chExt cx="0" cy="0"/>
        </a:xfrm>
      </p:grpSpPr>
      <p:pic>
        <p:nvPicPr>
          <p:cNvPr id="564228" name="Picture 4" descr="C:\Users\Bert\Downloads\pexels-andrea-piacquadio-3812745.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381186"/>
            <a:ext cx="9144000" cy="6095628"/>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0" y="0"/>
            <a:ext cx="9143999" cy="6858000"/>
          </a:xfrm>
          <a:prstGeom prst="rect">
            <a:avLst/>
          </a:prstGeom>
          <a:solidFill>
            <a:schemeClr val="accent3">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8"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a:defRPr/>
            </a:pPr>
            <a:fld id="{AB004A17-E9A9-4392-ACCD-76BE9B94E99A}" type="slidenum">
              <a:rPr lang="en-US" smtClean="0"/>
              <a:pPr>
                <a:defRPr/>
              </a:pPr>
              <a:t>‹#›</a:t>
            </a:fld>
            <a:endParaRPr lang="en-US" dirty="0"/>
          </a:p>
        </p:txBody>
      </p:sp>
      <p:sp>
        <p:nvSpPr>
          <p:cNvPr id="19"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grpSp>
        <p:nvGrpSpPr>
          <p:cNvPr id="34" name="Group 33"/>
          <p:cNvGrpSpPr/>
          <p:nvPr/>
        </p:nvGrpSpPr>
        <p:grpSpPr>
          <a:xfrm>
            <a:off x="2926702" y="1"/>
            <a:ext cx="3967884" cy="672444"/>
            <a:chOff x="439911" y="1886916"/>
            <a:chExt cx="4689091" cy="2096705"/>
          </a:xfrm>
          <a:solidFill>
            <a:schemeClr val="bg1">
              <a:alpha val="80000"/>
            </a:schemeClr>
          </a:solidFill>
        </p:grpSpPr>
        <p:sp>
          <p:nvSpPr>
            <p:cNvPr id="35" name="Rectangle 34"/>
            <p:cNvSpPr/>
            <p:nvPr/>
          </p:nvSpPr>
          <p:spPr>
            <a:xfrm rot="16200000">
              <a:off x="1712843" y="2809480"/>
              <a:ext cx="2081391" cy="244322"/>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sp>
          <p:nvSpPr>
            <p:cNvPr id="36" name="Rectangle 35"/>
            <p:cNvSpPr/>
            <p:nvPr/>
          </p:nvSpPr>
          <p:spPr>
            <a:xfrm rot="16200000">
              <a:off x="799772" y="2739121"/>
              <a:ext cx="2081394" cy="385039"/>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sp>
          <p:nvSpPr>
            <p:cNvPr id="37" name="Rectangle 36"/>
            <p:cNvSpPr/>
            <p:nvPr/>
          </p:nvSpPr>
          <p:spPr>
            <a:xfrm rot="16200000">
              <a:off x="-401062" y="2739180"/>
              <a:ext cx="2085414" cy="403468"/>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sp>
          <p:nvSpPr>
            <p:cNvPr id="38" name="Rectangle 37"/>
            <p:cNvSpPr/>
            <p:nvPr/>
          </p:nvSpPr>
          <p:spPr>
            <a:xfrm rot="16200000">
              <a:off x="2112483" y="2795214"/>
              <a:ext cx="2085407" cy="276865"/>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sp>
          <p:nvSpPr>
            <p:cNvPr id="39" name="Rectangle 38"/>
            <p:cNvSpPr/>
            <p:nvPr/>
          </p:nvSpPr>
          <p:spPr>
            <a:xfrm rot="16200000">
              <a:off x="2897089" y="2836259"/>
              <a:ext cx="2085412" cy="194778"/>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sp>
          <p:nvSpPr>
            <p:cNvPr id="40" name="Rectangle 39"/>
            <p:cNvSpPr/>
            <p:nvPr/>
          </p:nvSpPr>
          <p:spPr>
            <a:xfrm rot="16200000">
              <a:off x="3775666" y="2849376"/>
              <a:ext cx="2081394" cy="164528"/>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sp>
          <p:nvSpPr>
            <p:cNvPr id="41" name="Rectangle 40"/>
            <p:cNvSpPr/>
            <p:nvPr/>
          </p:nvSpPr>
          <p:spPr>
            <a:xfrm rot="16200000">
              <a:off x="4041119" y="2884452"/>
              <a:ext cx="2085419" cy="90347"/>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grpSp>
    </p:spTree>
    <p:extLst>
      <p:ext uri="{BB962C8B-B14F-4D97-AF65-F5344CB8AC3E}">
        <p14:creationId xmlns:p14="http://schemas.microsoft.com/office/powerpoint/2010/main" val="25997207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532482" name="Picture 2" descr="Person Holding Smartphone While Sitting"/>
          <p:cNvPicPr>
            <a:picLocks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76250"/>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userDrawn="1"/>
        </p:nvSpPr>
        <p:spPr>
          <a:xfrm>
            <a:off x="0" y="381000"/>
            <a:ext cx="9144000" cy="5867400"/>
          </a:xfrm>
          <a:prstGeom prst="rect">
            <a:avLst/>
          </a:prstGeom>
          <a:solidFill>
            <a:srgbClr val="00AFAA">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2"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a:defRPr/>
            </a:pPr>
            <a:fld id="{AB004A17-E9A9-4392-ACCD-76BE9B94E99A}" type="slidenum">
              <a:rPr lang="en-US" smtClean="0"/>
              <a:pPr>
                <a:defRPr/>
              </a:pPr>
              <a:t>‹#›</a:t>
            </a:fld>
            <a:endParaRPr lang="en-US" dirty="0"/>
          </a:p>
        </p:txBody>
      </p:sp>
      <p:sp>
        <p:nvSpPr>
          <p:cNvPr id="23"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grpSp>
        <p:nvGrpSpPr>
          <p:cNvPr id="10" name="Group 9"/>
          <p:cNvGrpSpPr/>
          <p:nvPr/>
        </p:nvGrpSpPr>
        <p:grpSpPr>
          <a:xfrm>
            <a:off x="2926702" y="1"/>
            <a:ext cx="3967884" cy="672444"/>
            <a:chOff x="439911" y="1886916"/>
            <a:chExt cx="4689091" cy="2096705"/>
          </a:xfrm>
          <a:solidFill>
            <a:schemeClr val="bg1">
              <a:alpha val="80000"/>
            </a:schemeClr>
          </a:solidFill>
        </p:grpSpPr>
        <p:sp>
          <p:nvSpPr>
            <p:cNvPr id="11" name="Rectangle 10"/>
            <p:cNvSpPr/>
            <p:nvPr/>
          </p:nvSpPr>
          <p:spPr>
            <a:xfrm rot="16200000">
              <a:off x="1712843" y="2809480"/>
              <a:ext cx="2081391" cy="244322"/>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sp>
          <p:nvSpPr>
            <p:cNvPr id="12" name="Rectangle 11"/>
            <p:cNvSpPr/>
            <p:nvPr/>
          </p:nvSpPr>
          <p:spPr>
            <a:xfrm rot="16200000">
              <a:off x="799772" y="2739121"/>
              <a:ext cx="2081394" cy="385039"/>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sp>
          <p:nvSpPr>
            <p:cNvPr id="13" name="Rectangle 12"/>
            <p:cNvSpPr/>
            <p:nvPr/>
          </p:nvSpPr>
          <p:spPr>
            <a:xfrm rot="16200000">
              <a:off x="-401062" y="2739180"/>
              <a:ext cx="2085414" cy="403468"/>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sp>
          <p:nvSpPr>
            <p:cNvPr id="14" name="Rectangle 13"/>
            <p:cNvSpPr/>
            <p:nvPr/>
          </p:nvSpPr>
          <p:spPr>
            <a:xfrm rot="16200000">
              <a:off x="2112483" y="2795214"/>
              <a:ext cx="2085407" cy="276865"/>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sp>
          <p:nvSpPr>
            <p:cNvPr id="15" name="Rectangle 14"/>
            <p:cNvSpPr/>
            <p:nvPr/>
          </p:nvSpPr>
          <p:spPr>
            <a:xfrm rot="16200000">
              <a:off x="2897089" y="2836259"/>
              <a:ext cx="2085412" cy="194778"/>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sp>
          <p:nvSpPr>
            <p:cNvPr id="16" name="Rectangle 15"/>
            <p:cNvSpPr/>
            <p:nvPr/>
          </p:nvSpPr>
          <p:spPr>
            <a:xfrm rot="16200000">
              <a:off x="3775666" y="2849376"/>
              <a:ext cx="2081394" cy="164528"/>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sp>
          <p:nvSpPr>
            <p:cNvPr id="17" name="Rectangle 16"/>
            <p:cNvSpPr/>
            <p:nvPr/>
          </p:nvSpPr>
          <p:spPr>
            <a:xfrm rot="16200000">
              <a:off x="4041119" y="2884452"/>
              <a:ext cx="2085419" cy="90347"/>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grpSp>
      <p:sp>
        <p:nvSpPr>
          <p:cNvPr id="18" name="Text Placeholder 2"/>
          <p:cNvSpPr>
            <a:spLocks noGrp="1" noChangeAspect="1"/>
          </p:cNvSpPr>
          <p:nvPr>
            <p:ph type="body" sz="quarter" idx="14" hasCustomPrompt="1"/>
          </p:nvPr>
        </p:nvSpPr>
        <p:spPr>
          <a:xfrm>
            <a:off x="576294" y="1039338"/>
            <a:ext cx="8186706" cy="4986106"/>
          </a:xfrm>
          <a:prstGeom prst="rect">
            <a:avLst/>
          </a:prstGeom>
          <a:noFill/>
          <a:ln>
            <a:noFill/>
          </a:ln>
        </p:spPr>
        <p:txBody>
          <a:bodyPr lIns="0" tIns="0" rIns="0" bIns="0" anchor="ctr">
            <a:noAutofit/>
          </a:bodyPr>
          <a:lstStyle>
            <a:lvl1pPr marL="0" marR="0" indent="0" algn="r" defTabSz="342900" rtl="0" eaLnBrk="1" fontAlgn="auto" latinLnBrk="0" hangingPunct="1">
              <a:lnSpc>
                <a:spcPct val="100000"/>
              </a:lnSpc>
              <a:spcBef>
                <a:spcPts val="225"/>
              </a:spcBef>
              <a:spcAft>
                <a:spcPts val="225"/>
              </a:spcAft>
              <a:buClrTx/>
              <a:buSzTx/>
              <a:buFont typeface="Wingdings" charset="2"/>
              <a:buNone/>
              <a:tabLst/>
              <a:defRPr sz="2750" b="1" baseline="0">
                <a:solidFill>
                  <a:schemeClr val="bg1"/>
                </a:solidFill>
              </a:defRPr>
            </a:lvl1pPr>
            <a:lvl2pPr>
              <a:defRPr sz="1125"/>
            </a:lvl2pPr>
            <a:lvl3pPr>
              <a:defRPr sz="1125"/>
            </a:lvl3pPr>
            <a:lvl4pPr>
              <a:defRPr sz="1125"/>
            </a:lvl4pPr>
            <a:lvl5pPr>
              <a:defRPr sz="1125"/>
            </a:lvl5pPr>
          </a:lstStyle>
          <a:p>
            <a:pPr lvl="0"/>
            <a:r>
              <a:rPr lang="en-US" dirty="0"/>
              <a:t>Text or quote text with photo place holder </a:t>
            </a:r>
          </a:p>
        </p:txBody>
      </p:sp>
    </p:spTree>
    <p:extLst>
      <p:ext uri="{BB962C8B-B14F-4D97-AF65-F5344CB8AC3E}">
        <p14:creationId xmlns:p14="http://schemas.microsoft.com/office/powerpoint/2010/main" val="33735945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Text/Quote 1B">
    <p:spTree>
      <p:nvGrpSpPr>
        <p:cNvPr id="1" name=""/>
        <p:cNvGrpSpPr/>
        <p:nvPr/>
      </p:nvGrpSpPr>
      <p:grpSpPr>
        <a:xfrm>
          <a:off x="0" y="0"/>
          <a:ext cx="0" cy="0"/>
          <a:chOff x="0" y="0"/>
          <a:chExt cx="0" cy="0"/>
        </a:xfrm>
      </p:grpSpPr>
      <p:pic>
        <p:nvPicPr>
          <p:cNvPr id="7" name="Picture 6" descr="A picture containing X-ray film&#10;&#10;Description automatically generated">
            <a:extLst>
              <a:ext uri="{FF2B5EF4-FFF2-40B4-BE49-F238E27FC236}">
                <a16:creationId xmlns:a16="http://schemas.microsoft.com/office/drawing/2014/main" id="{468C3E68-E261-4FA5-AD11-B0B22BFABC94}"/>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tretch>
            <a:fillRect/>
          </a:stretch>
        </p:blipFill>
        <p:spPr>
          <a:xfrm>
            <a:off x="0" y="571500"/>
            <a:ext cx="9144000" cy="5715000"/>
          </a:xfrm>
          <a:prstGeom prst="rect">
            <a:avLst/>
          </a:prstGeom>
        </p:spPr>
      </p:pic>
      <p:sp>
        <p:nvSpPr>
          <p:cNvPr id="31"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a:defRPr/>
            </a:pPr>
            <a:fld id="{AB004A17-E9A9-4392-ACCD-76BE9B94E99A}" type="slidenum">
              <a:rPr lang="en-US" smtClean="0"/>
              <a:pPr>
                <a:defRPr/>
              </a:pPr>
              <a:t>‹#›</a:t>
            </a:fld>
            <a:endParaRPr lang="en-US" dirty="0"/>
          </a:p>
        </p:txBody>
      </p:sp>
      <p:sp>
        <p:nvSpPr>
          <p:cNvPr id="32"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sp>
        <p:nvSpPr>
          <p:cNvPr id="21" name="Rectangle 20"/>
          <p:cNvSpPr/>
          <p:nvPr/>
        </p:nvSpPr>
        <p:spPr>
          <a:xfrm>
            <a:off x="0" y="-2"/>
            <a:ext cx="9144000" cy="6854381"/>
          </a:xfrm>
          <a:prstGeom prst="rect">
            <a:avLst/>
          </a:prstGeom>
          <a:solidFill>
            <a:srgbClr val="00538B">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nvGrpSpPr>
          <p:cNvPr id="22" name="Group 21"/>
          <p:cNvGrpSpPr/>
          <p:nvPr/>
        </p:nvGrpSpPr>
        <p:grpSpPr>
          <a:xfrm>
            <a:off x="2926702" y="1"/>
            <a:ext cx="3967884" cy="672444"/>
            <a:chOff x="439911" y="1886916"/>
            <a:chExt cx="4689091" cy="2096705"/>
          </a:xfrm>
          <a:solidFill>
            <a:schemeClr val="bg1">
              <a:alpha val="80000"/>
            </a:schemeClr>
          </a:solidFill>
        </p:grpSpPr>
        <p:sp>
          <p:nvSpPr>
            <p:cNvPr id="23" name="Rectangle 22"/>
            <p:cNvSpPr/>
            <p:nvPr/>
          </p:nvSpPr>
          <p:spPr>
            <a:xfrm rot="16200000">
              <a:off x="1712843" y="2809480"/>
              <a:ext cx="2081391" cy="244322"/>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sp>
          <p:nvSpPr>
            <p:cNvPr id="25" name="Rectangle 24"/>
            <p:cNvSpPr/>
            <p:nvPr/>
          </p:nvSpPr>
          <p:spPr>
            <a:xfrm rot="16200000">
              <a:off x="799772" y="2739121"/>
              <a:ext cx="2081394" cy="385039"/>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sp>
          <p:nvSpPr>
            <p:cNvPr id="26" name="Rectangle 25"/>
            <p:cNvSpPr/>
            <p:nvPr/>
          </p:nvSpPr>
          <p:spPr>
            <a:xfrm rot="16200000">
              <a:off x="-401062" y="2739180"/>
              <a:ext cx="2085414" cy="403468"/>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sp>
          <p:nvSpPr>
            <p:cNvPr id="27" name="Rectangle 26"/>
            <p:cNvSpPr/>
            <p:nvPr/>
          </p:nvSpPr>
          <p:spPr>
            <a:xfrm rot="16200000">
              <a:off x="2112483" y="2795214"/>
              <a:ext cx="2085407" cy="276865"/>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sp>
          <p:nvSpPr>
            <p:cNvPr id="28" name="Rectangle 27"/>
            <p:cNvSpPr/>
            <p:nvPr/>
          </p:nvSpPr>
          <p:spPr>
            <a:xfrm rot="16200000">
              <a:off x="2897089" y="2836259"/>
              <a:ext cx="2085412" cy="194778"/>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sp>
          <p:nvSpPr>
            <p:cNvPr id="29" name="Rectangle 28"/>
            <p:cNvSpPr/>
            <p:nvPr/>
          </p:nvSpPr>
          <p:spPr>
            <a:xfrm rot="16200000">
              <a:off x="3775666" y="2849376"/>
              <a:ext cx="2081394" cy="164528"/>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sp>
          <p:nvSpPr>
            <p:cNvPr id="30" name="Rectangle 29"/>
            <p:cNvSpPr/>
            <p:nvPr/>
          </p:nvSpPr>
          <p:spPr>
            <a:xfrm rot="16200000">
              <a:off x="4041119" y="2884452"/>
              <a:ext cx="2085419" cy="90347"/>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grpSp>
      <p:sp>
        <p:nvSpPr>
          <p:cNvPr id="24" name="Text Placeholder 2"/>
          <p:cNvSpPr>
            <a:spLocks noGrp="1" noChangeAspect="1"/>
          </p:cNvSpPr>
          <p:nvPr>
            <p:ph type="body" sz="quarter" idx="14" hasCustomPrompt="1"/>
          </p:nvPr>
        </p:nvSpPr>
        <p:spPr>
          <a:xfrm>
            <a:off x="576294" y="1039338"/>
            <a:ext cx="7729506" cy="4986106"/>
          </a:xfrm>
          <a:prstGeom prst="rect">
            <a:avLst/>
          </a:prstGeom>
          <a:noFill/>
          <a:ln>
            <a:noFill/>
          </a:ln>
        </p:spPr>
        <p:txBody>
          <a:bodyPr lIns="0" tIns="0" rIns="0" bIns="0" anchor="ctr">
            <a:noAutofit/>
          </a:bodyPr>
          <a:lstStyle>
            <a:lvl1pPr marL="0" marR="0" indent="0" algn="r" defTabSz="342900" rtl="0" eaLnBrk="1" fontAlgn="auto" latinLnBrk="0" hangingPunct="1">
              <a:lnSpc>
                <a:spcPct val="100000"/>
              </a:lnSpc>
              <a:spcBef>
                <a:spcPts val="225"/>
              </a:spcBef>
              <a:spcAft>
                <a:spcPts val="225"/>
              </a:spcAft>
              <a:buClrTx/>
              <a:buSzTx/>
              <a:buFont typeface="Wingdings" charset="2"/>
              <a:buNone/>
              <a:tabLst/>
              <a:defRPr sz="2750" b="1" baseline="0">
                <a:solidFill>
                  <a:schemeClr val="bg1"/>
                </a:solidFill>
              </a:defRPr>
            </a:lvl1pPr>
            <a:lvl2pPr>
              <a:defRPr sz="1125"/>
            </a:lvl2pPr>
            <a:lvl3pPr>
              <a:defRPr sz="1125"/>
            </a:lvl3pPr>
            <a:lvl4pPr>
              <a:defRPr sz="1125"/>
            </a:lvl4pPr>
            <a:lvl5pPr>
              <a:defRPr sz="1125"/>
            </a:lvl5pPr>
          </a:lstStyle>
          <a:p>
            <a:pPr lvl="0"/>
            <a:r>
              <a:rPr lang="en-US" dirty="0"/>
              <a:t>Text or quote text with photo place holder </a:t>
            </a:r>
          </a:p>
        </p:txBody>
      </p:sp>
    </p:spTree>
    <p:extLst>
      <p:ext uri="{BB962C8B-B14F-4D97-AF65-F5344CB8AC3E}">
        <p14:creationId xmlns:p14="http://schemas.microsoft.com/office/powerpoint/2010/main" val="36125719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1_Text/Quote 1B">
    <p:spTree>
      <p:nvGrpSpPr>
        <p:cNvPr id="1" name=""/>
        <p:cNvGrpSpPr/>
        <p:nvPr/>
      </p:nvGrpSpPr>
      <p:grpSpPr>
        <a:xfrm>
          <a:off x="0" y="0"/>
          <a:ext cx="0" cy="0"/>
          <a:chOff x="0" y="0"/>
          <a:chExt cx="0" cy="0"/>
        </a:xfrm>
      </p:grpSpPr>
      <p:pic>
        <p:nvPicPr>
          <p:cNvPr id="1026" name="Picture 2" descr="Civil Protections and Remedies for Servicemembers &gt; JAG Reporter &gt; Article  View Post">
            <a:extLst>
              <a:ext uri="{FF2B5EF4-FFF2-40B4-BE49-F238E27FC236}">
                <a16:creationId xmlns:a16="http://schemas.microsoft.com/office/drawing/2014/main" id="{DF5ED49D-C6B3-03CE-B7B0-0D7C8036A354}"/>
              </a:ext>
            </a:extLst>
          </p:cNvPr>
          <p:cNvPicPr>
            <a:picLocks noChangeAspect="1" noChangeArrowheads="1"/>
          </p:cNvPicPr>
          <p:nvPr userDrawn="1"/>
        </p:nvPicPr>
        <p:blipFill>
          <a:blip r:embed="rId2">
            <a:grayscl/>
            <a:extLst>
              <a:ext uri="{28A0092B-C50C-407E-A947-70E740481C1C}">
                <a14:useLocalDpi xmlns:a14="http://schemas.microsoft.com/office/drawing/2010/main" val="0"/>
              </a:ext>
            </a:extLst>
          </a:blip>
          <a:srcRect/>
          <a:stretch>
            <a:fillRect/>
          </a:stretch>
        </p:blipFill>
        <p:spPr bwMode="auto">
          <a:xfrm>
            <a:off x="0" y="828675"/>
            <a:ext cx="9144000" cy="5199063"/>
          </a:xfrm>
          <a:prstGeom prst="rect">
            <a:avLst/>
          </a:prstGeom>
          <a:noFill/>
          <a:extLst>
            <a:ext uri="{909E8E84-426E-40DD-AFC4-6F175D3DCCD1}">
              <a14:hiddenFill xmlns:a14="http://schemas.microsoft.com/office/drawing/2010/main">
                <a:solidFill>
                  <a:srgbClr val="FFFFFF"/>
                </a:solidFill>
              </a14:hiddenFill>
            </a:ext>
          </a:extLst>
        </p:spPr>
      </p:pic>
      <p:sp>
        <p:nvSpPr>
          <p:cNvPr id="31"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a:defRPr/>
            </a:pPr>
            <a:fld id="{AB004A17-E9A9-4392-ACCD-76BE9B94E99A}" type="slidenum">
              <a:rPr lang="en-US" smtClean="0"/>
              <a:pPr>
                <a:defRPr/>
              </a:pPr>
              <a:t>‹#›</a:t>
            </a:fld>
            <a:endParaRPr lang="en-US" dirty="0"/>
          </a:p>
        </p:txBody>
      </p:sp>
      <p:sp>
        <p:nvSpPr>
          <p:cNvPr id="32"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sp>
        <p:nvSpPr>
          <p:cNvPr id="21" name="Rectangle 20"/>
          <p:cNvSpPr/>
          <p:nvPr userDrawn="1"/>
        </p:nvSpPr>
        <p:spPr>
          <a:xfrm>
            <a:off x="4011" y="-16434"/>
            <a:ext cx="9144000" cy="6854381"/>
          </a:xfrm>
          <a:prstGeom prst="rect">
            <a:avLst/>
          </a:prstGeom>
          <a:solidFill>
            <a:schemeClr val="accent4">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nvGrpSpPr>
          <p:cNvPr id="22" name="Group 21"/>
          <p:cNvGrpSpPr/>
          <p:nvPr/>
        </p:nvGrpSpPr>
        <p:grpSpPr>
          <a:xfrm>
            <a:off x="2926702" y="1"/>
            <a:ext cx="3967884" cy="672444"/>
            <a:chOff x="439911" y="1886916"/>
            <a:chExt cx="4689091" cy="2096705"/>
          </a:xfrm>
          <a:solidFill>
            <a:schemeClr val="bg1">
              <a:alpha val="80000"/>
            </a:schemeClr>
          </a:solidFill>
        </p:grpSpPr>
        <p:sp>
          <p:nvSpPr>
            <p:cNvPr id="23" name="Rectangle 22"/>
            <p:cNvSpPr/>
            <p:nvPr/>
          </p:nvSpPr>
          <p:spPr>
            <a:xfrm rot="16200000">
              <a:off x="1712843" y="2809480"/>
              <a:ext cx="2081391" cy="244322"/>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sp>
          <p:nvSpPr>
            <p:cNvPr id="25" name="Rectangle 24"/>
            <p:cNvSpPr/>
            <p:nvPr/>
          </p:nvSpPr>
          <p:spPr>
            <a:xfrm rot="16200000">
              <a:off x="799772" y="2739121"/>
              <a:ext cx="2081394" cy="385039"/>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sp>
          <p:nvSpPr>
            <p:cNvPr id="26" name="Rectangle 25"/>
            <p:cNvSpPr/>
            <p:nvPr/>
          </p:nvSpPr>
          <p:spPr>
            <a:xfrm rot="16200000">
              <a:off x="-401062" y="2739180"/>
              <a:ext cx="2085414" cy="403468"/>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sp>
          <p:nvSpPr>
            <p:cNvPr id="27" name="Rectangle 26"/>
            <p:cNvSpPr/>
            <p:nvPr/>
          </p:nvSpPr>
          <p:spPr>
            <a:xfrm rot="16200000">
              <a:off x="2112483" y="2795214"/>
              <a:ext cx="2085407" cy="276865"/>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sp>
          <p:nvSpPr>
            <p:cNvPr id="28" name="Rectangle 27"/>
            <p:cNvSpPr/>
            <p:nvPr/>
          </p:nvSpPr>
          <p:spPr>
            <a:xfrm rot="16200000">
              <a:off x="2897089" y="2836259"/>
              <a:ext cx="2085412" cy="194778"/>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sp>
          <p:nvSpPr>
            <p:cNvPr id="29" name="Rectangle 28"/>
            <p:cNvSpPr/>
            <p:nvPr/>
          </p:nvSpPr>
          <p:spPr>
            <a:xfrm rot="16200000">
              <a:off x="3775666" y="2849376"/>
              <a:ext cx="2081394" cy="164528"/>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sp>
          <p:nvSpPr>
            <p:cNvPr id="30" name="Rectangle 29"/>
            <p:cNvSpPr/>
            <p:nvPr/>
          </p:nvSpPr>
          <p:spPr>
            <a:xfrm rot="16200000">
              <a:off x="4041119" y="2884452"/>
              <a:ext cx="2085419" cy="90347"/>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grpSp>
      <p:sp>
        <p:nvSpPr>
          <p:cNvPr id="24" name="Text Placeholder 2"/>
          <p:cNvSpPr>
            <a:spLocks noGrp="1" noChangeAspect="1"/>
          </p:cNvSpPr>
          <p:nvPr>
            <p:ph type="body" sz="quarter" idx="14" hasCustomPrompt="1"/>
          </p:nvPr>
        </p:nvSpPr>
        <p:spPr>
          <a:xfrm>
            <a:off x="576294" y="1039338"/>
            <a:ext cx="7729506" cy="4986106"/>
          </a:xfrm>
          <a:prstGeom prst="rect">
            <a:avLst/>
          </a:prstGeom>
          <a:noFill/>
          <a:ln>
            <a:noFill/>
          </a:ln>
        </p:spPr>
        <p:txBody>
          <a:bodyPr lIns="0" tIns="0" rIns="0" bIns="0" anchor="ctr">
            <a:noAutofit/>
          </a:bodyPr>
          <a:lstStyle>
            <a:lvl1pPr marL="0" marR="0" indent="0" algn="r" defTabSz="342900" rtl="0" eaLnBrk="1" fontAlgn="auto" latinLnBrk="0" hangingPunct="1">
              <a:lnSpc>
                <a:spcPct val="100000"/>
              </a:lnSpc>
              <a:spcBef>
                <a:spcPts val="225"/>
              </a:spcBef>
              <a:spcAft>
                <a:spcPts val="225"/>
              </a:spcAft>
              <a:buClrTx/>
              <a:buSzTx/>
              <a:buFont typeface="Wingdings" charset="2"/>
              <a:buNone/>
              <a:tabLst/>
              <a:defRPr sz="2750" b="1" baseline="0">
                <a:solidFill>
                  <a:schemeClr val="bg1"/>
                </a:solidFill>
              </a:defRPr>
            </a:lvl1pPr>
            <a:lvl2pPr>
              <a:defRPr sz="1125"/>
            </a:lvl2pPr>
            <a:lvl3pPr>
              <a:defRPr sz="1125"/>
            </a:lvl3pPr>
            <a:lvl4pPr>
              <a:defRPr sz="1125"/>
            </a:lvl4pPr>
            <a:lvl5pPr>
              <a:defRPr sz="1125"/>
            </a:lvl5pPr>
          </a:lstStyle>
          <a:p>
            <a:pPr lvl="0"/>
            <a:r>
              <a:rPr lang="en-US" dirty="0"/>
              <a:t>Text or quote text with photo place holder </a:t>
            </a:r>
          </a:p>
        </p:txBody>
      </p:sp>
    </p:spTree>
    <p:extLst>
      <p:ext uri="{BB962C8B-B14F-4D97-AF65-F5344CB8AC3E}">
        <p14:creationId xmlns:p14="http://schemas.microsoft.com/office/powerpoint/2010/main" val="12744083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Text/Quote 1T">
    <p:spTree>
      <p:nvGrpSpPr>
        <p:cNvPr id="1" name=""/>
        <p:cNvGrpSpPr/>
        <p:nvPr/>
      </p:nvGrpSpPr>
      <p:grpSpPr>
        <a:xfrm>
          <a:off x="0" y="0"/>
          <a:ext cx="0" cy="0"/>
          <a:chOff x="0" y="0"/>
          <a:chExt cx="0" cy="0"/>
        </a:xfrm>
      </p:grpSpPr>
      <p:sp>
        <p:nvSpPr>
          <p:cNvPr id="16"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a:defRPr/>
            </a:pPr>
            <a:fld id="{AB004A17-E9A9-4392-ACCD-76BE9B94E99A}" type="slidenum">
              <a:rPr lang="en-US" smtClean="0"/>
              <a:pPr>
                <a:defRPr/>
              </a:pPr>
              <a:t>‹#›</a:t>
            </a:fld>
            <a:endParaRPr lang="en-US" dirty="0"/>
          </a:p>
        </p:txBody>
      </p:sp>
      <p:sp>
        <p:nvSpPr>
          <p:cNvPr id="18"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pic>
        <p:nvPicPr>
          <p:cNvPr id="17" name="Picture 16"/>
          <p:cNvPicPr>
            <a:picLocks noChangeAspect="1"/>
          </p:cNvPicPr>
          <p:nvPr/>
        </p:nvPicPr>
        <p:blipFill rotWithShape="1">
          <a:blip r:embed="rId2" cstate="email">
            <a:alphaModFix/>
            <a:grayscl/>
            <a:extLst>
              <a:ext uri="{BEBA8EAE-BF5A-486C-A8C5-ECC9F3942E4B}">
                <a14:imgProps xmlns:a14="http://schemas.microsoft.com/office/drawing/2010/main">
                  <a14:imgLayer r:embed="rId3">
                    <a14:imgEffect>
                      <a14:sharpenSoften amount="-15000"/>
                    </a14:imgEffect>
                  </a14:imgLayer>
                </a14:imgProps>
              </a:ext>
              <a:ext uri="{28A0092B-C50C-407E-A947-70E740481C1C}">
                <a14:useLocalDpi xmlns:a14="http://schemas.microsoft.com/office/drawing/2010/main"/>
              </a:ext>
            </a:extLst>
          </a:blip>
          <a:srcRect/>
          <a:stretch/>
        </p:blipFill>
        <p:spPr>
          <a:xfrm>
            <a:off x="-1" y="-1"/>
            <a:ext cx="9144001" cy="6858001"/>
          </a:xfrm>
          <a:prstGeom prst="rect">
            <a:avLst/>
          </a:prstGeom>
        </p:spPr>
      </p:pic>
      <p:sp>
        <p:nvSpPr>
          <p:cNvPr id="21" name="Rectangle 20"/>
          <p:cNvSpPr/>
          <p:nvPr/>
        </p:nvSpPr>
        <p:spPr>
          <a:xfrm>
            <a:off x="294925" y="0"/>
            <a:ext cx="8564636" cy="6477000"/>
          </a:xfrm>
          <a:prstGeom prst="rect">
            <a:avLst/>
          </a:prstGeom>
          <a:solidFill>
            <a:srgbClr val="EB095F">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nvGrpSpPr>
          <p:cNvPr id="22" name="Group 21"/>
          <p:cNvGrpSpPr/>
          <p:nvPr/>
        </p:nvGrpSpPr>
        <p:grpSpPr>
          <a:xfrm>
            <a:off x="2926702" y="1"/>
            <a:ext cx="3967884" cy="672444"/>
            <a:chOff x="439911" y="1886916"/>
            <a:chExt cx="4689091" cy="2096705"/>
          </a:xfrm>
          <a:solidFill>
            <a:schemeClr val="bg1">
              <a:alpha val="80000"/>
            </a:schemeClr>
          </a:solidFill>
        </p:grpSpPr>
        <p:sp>
          <p:nvSpPr>
            <p:cNvPr id="23" name="Rectangle 22"/>
            <p:cNvSpPr/>
            <p:nvPr/>
          </p:nvSpPr>
          <p:spPr>
            <a:xfrm rot="16200000">
              <a:off x="1712843" y="2809480"/>
              <a:ext cx="2081391" cy="244322"/>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sp>
          <p:nvSpPr>
            <p:cNvPr id="25" name="Rectangle 24"/>
            <p:cNvSpPr/>
            <p:nvPr/>
          </p:nvSpPr>
          <p:spPr>
            <a:xfrm rot="16200000">
              <a:off x="799772" y="2739121"/>
              <a:ext cx="2081394" cy="385039"/>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sp>
          <p:nvSpPr>
            <p:cNvPr id="26" name="Rectangle 25"/>
            <p:cNvSpPr/>
            <p:nvPr/>
          </p:nvSpPr>
          <p:spPr>
            <a:xfrm rot="16200000">
              <a:off x="-401062" y="2739180"/>
              <a:ext cx="2085414" cy="403468"/>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sp>
          <p:nvSpPr>
            <p:cNvPr id="27" name="Rectangle 26"/>
            <p:cNvSpPr/>
            <p:nvPr/>
          </p:nvSpPr>
          <p:spPr>
            <a:xfrm rot="16200000">
              <a:off x="2112483" y="2795214"/>
              <a:ext cx="2085407" cy="276865"/>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sp>
          <p:nvSpPr>
            <p:cNvPr id="28" name="Rectangle 27"/>
            <p:cNvSpPr/>
            <p:nvPr/>
          </p:nvSpPr>
          <p:spPr>
            <a:xfrm rot="16200000">
              <a:off x="2897089" y="2836259"/>
              <a:ext cx="2085412" cy="194778"/>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sp>
          <p:nvSpPr>
            <p:cNvPr id="29" name="Rectangle 28"/>
            <p:cNvSpPr/>
            <p:nvPr/>
          </p:nvSpPr>
          <p:spPr>
            <a:xfrm rot="16200000">
              <a:off x="3775666" y="2849376"/>
              <a:ext cx="2081394" cy="164528"/>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sp>
          <p:nvSpPr>
            <p:cNvPr id="30" name="Rectangle 29"/>
            <p:cNvSpPr/>
            <p:nvPr/>
          </p:nvSpPr>
          <p:spPr>
            <a:xfrm rot="16200000">
              <a:off x="4041119" y="2884452"/>
              <a:ext cx="2085419" cy="90347"/>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grpSp>
      <p:sp>
        <p:nvSpPr>
          <p:cNvPr id="33" name="Text Placeholder 2"/>
          <p:cNvSpPr>
            <a:spLocks noGrp="1" noChangeAspect="1"/>
          </p:cNvSpPr>
          <p:nvPr>
            <p:ph type="body" sz="quarter" idx="14" hasCustomPrompt="1"/>
          </p:nvPr>
        </p:nvSpPr>
        <p:spPr>
          <a:xfrm>
            <a:off x="576294" y="1039338"/>
            <a:ext cx="4285389" cy="4986106"/>
          </a:xfrm>
          <a:prstGeom prst="rect">
            <a:avLst/>
          </a:prstGeom>
          <a:noFill/>
          <a:ln>
            <a:noFill/>
          </a:ln>
        </p:spPr>
        <p:txBody>
          <a:bodyPr lIns="0" tIns="0" rIns="0" bIns="0" anchor="ctr">
            <a:noAutofit/>
          </a:bodyPr>
          <a:lstStyle>
            <a:lvl1pPr marL="0" marR="0" indent="0" algn="r" defTabSz="342900" rtl="0" eaLnBrk="1" fontAlgn="auto" latinLnBrk="0" hangingPunct="1">
              <a:lnSpc>
                <a:spcPct val="100000"/>
              </a:lnSpc>
              <a:spcBef>
                <a:spcPts val="225"/>
              </a:spcBef>
              <a:spcAft>
                <a:spcPts val="225"/>
              </a:spcAft>
              <a:buClrTx/>
              <a:buSzTx/>
              <a:buFont typeface="Wingdings" charset="2"/>
              <a:buNone/>
              <a:tabLst/>
              <a:defRPr sz="2750" b="1" baseline="0">
                <a:solidFill>
                  <a:schemeClr val="bg1"/>
                </a:solidFill>
              </a:defRPr>
            </a:lvl1pPr>
            <a:lvl2pPr>
              <a:defRPr sz="1125"/>
            </a:lvl2pPr>
            <a:lvl3pPr>
              <a:defRPr sz="1125"/>
            </a:lvl3pPr>
            <a:lvl4pPr>
              <a:defRPr sz="1125"/>
            </a:lvl4pPr>
            <a:lvl5pPr>
              <a:defRPr sz="1125"/>
            </a:lvl5pPr>
          </a:lstStyle>
          <a:p>
            <a:pPr lvl="0"/>
            <a:r>
              <a:rPr lang="en-US" dirty="0"/>
              <a:t>Text or quote text with photo place holder </a:t>
            </a:r>
          </a:p>
        </p:txBody>
      </p:sp>
    </p:spTree>
    <p:extLst>
      <p:ext uri="{BB962C8B-B14F-4D97-AF65-F5344CB8AC3E}">
        <p14:creationId xmlns:p14="http://schemas.microsoft.com/office/powerpoint/2010/main" val="23342843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Full Text 2 columns">
    <p:spTree>
      <p:nvGrpSpPr>
        <p:cNvPr id="1" name=""/>
        <p:cNvGrpSpPr/>
        <p:nvPr/>
      </p:nvGrpSpPr>
      <p:grpSpPr>
        <a:xfrm>
          <a:off x="0" y="0"/>
          <a:ext cx="0" cy="0"/>
          <a:chOff x="0" y="0"/>
          <a:chExt cx="0" cy="0"/>
        </a:xfrm>
      </p:grpSpPr>
      <p:sp>
        <p:nvSpPr>
          <p:cNvPr id="2" name="Title 1"/>
          <p:cNvSpPr>
            <a:spLocks noGrp="1"/>
          </p:cNvSpPr>
          <p:nvPr>
            <p:ph type="title"/>
          </p:nvPr>
        </p:nvSpPr>
        <p:spPr>
          <a:xfrm>
            <a:off x="514350" y="365125"/>
            <a:ext cx="8115300" cy="1201191"/>
          </a:xfrm>
        </p:spPr>
        <p:txBody>
          <a:bodyPr/>
          <a:lstStyle/>
          <a:p>
            <a:r>
              <a:rPr lang="en-US"/>
              <a:t>Click to edit Master title style</a:t>
            </a:r>
            <a:endParaRPr lang="en-US" dirty="0"/>
          </a:p>
        </p:txBody>
      </p:sp>
      <p:sp>
        <p:nvSpPr>
          <p:cNvPr id="5" name="Content Placeholder 4"/>
          <p:cNvSpPr>
            <a:spLocks noGrp="1"/>
          </p:cNvSpPr>
          <p:nvPr>
            <p:ph sz="quarter" idx="11"/>
          </p:nvPr>
        </p:nvSpPr>
        <p:spPr>
          <a:xfrm>
            <a:off x="513953" y="1703296"/>
            <a:ext cx="8115300" cy="4265704"/>
          </a:xfrm>
        </p:spPr>
        <p:txBody>
          <a:bodyPr numCol="2" spcCol="457200">
            <a:noAutofit/>
          </a:bodyPr>
          <a:lstStyle>
            <a:lvl1pPr marL="0" indent="0">
              <a:buNone/>
              <a:defRPr sz="1750" b="0" baseline="0"/>
            </a:lvl1pPr>
            <a:lvl2pPr marL="126206" indent="0">
              <a:buNone/>
              <a:defRPr sz="1250" baseline="0">
                <a:latin typeface="+mj-lt"/>
              </a:defRPr>
            </a:lvl2pPr>
            <a:lvl3pPr marL="300038" indent="0">
              <a:buNone/>
              <a:defRPr sz="1250" baseline="0">
                <a:latin typeface="+mj-lt"/>
              </a:defRPr>
            </a:lvl3pPr>
            <a:lvl4pPr marL="432198" indent="0">
              <a:buNone/>
              <a:defRPr sz="1375"/>
            </a:lvl4pPr>
            <a:lvl5pPr marL="556023" indent="0">
              <a:buNone/>
              <a:defRPr sz="1375"/>
            </a:lvl5pPr>
          </a:lstStyle>
          <a:p>
            <a:pPr lvl="0"/>
            <a:r>
              <a:rPr lang="en-US"/>
              <a:t>Click to edit Master text styles</a:t>
            </a:r>
          </a:p>
          <a:p>
            <a:pPr lvl="1"/>
            <a:r>
              <a:rPr lang="en-US"/>
              <a:t>Second level</a:t>
            </a:r>
          </a:p>
          <a:p>
            <a:pPr lvl="2"/>
            <a:r>
              <a:rPr lang="en-US"/>
              <a:t>Third level</a:t>
            </a:r>
          </a:p>
        </p:txBody>
      </p:sp>
      <p:sp>
        <p:nvSpPr>
          <p:cNvPr id="4"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a:defRPr/>
            </a:pPr>
            <a:fld id="{AB004A17-E9A9-4392-ACCD-76BE9B94E99A}" type="slidenum">
              <a:rPr lang="en-US" smtClean="0"/>
              <a:pPr>
                <a:defRPr/>
              </a:pPr>
              <a:t>‹#›</a:t>
            </a:fld>
            <a:endParaRPr lang="en-US" dirty="0"/>
          </a:p>
        </p:txBody>
      </p:sp>
      <p:sp>
        <p:nvSpPr>
          <p:cNvPr id="6"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25497500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a:defRPr/>
            </a:pPr>
            <a:fld id="{AB004A17-E9A9-4392-ACCD-76BE9B94E99A}" type="slidenum">
              <a:rPr lang="en-US" smtClean="0"/>
              <a:pPr>
                <a:defRPr/>
              </a:pPr>
              <a:t>‹#›</a:t>
            </a:fld>
            <a:endParaRPr lang="en-US" dirty="0"/>
          </a:p>
        </p:txBody>
      </p:sp>
      <p:sp>
        <p:nvSpPr>
          <p:cNvPr id="4" name="Footer Placeholder 3"/>
          <p:cNvSpPr>
            <a:spLocks noGrp="1"/>
          </p:cNvSpPr>
          <p:nvPr>
            <p:ph type="ftr" sz="quarter" idx="11"/>
          </p:nvPr>
        </p:nvSpPr>
        <p:spPr/>
        <p:txBody>
          <a:bodyPr/>
          <a:lstStyle/>
          <a:p>
            <a:pPr>
              <a:defRPr/>
            </a:pPr>
            <a:endParaRPr lang="en-US" dirty="0"/>
          </a:p>
        </p:txBody>
      </p:sp>
    </p:spTree>
    <p:extLst>
      <p:ext uri="{BB962C8B-B14F-4D97-AF65-F5344CB8AC3E}">
        <p14:creationId xmlns:p14="http://schemas.microsoft.com/office/powerpoint/2010/main" val="386382093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CD35F-BFDF-4939-B9DF-B6CEFF1B5030}"/>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69EC08DB-2764-4723-AABD-5AF3DF37561B}"/>
              </a:ext>
            </a:extLst>
          </p:cNvPr>
          <p:cNvSpPr>
            <a:spLocks noGrp="1"/>
          </p:cNvSpPr>
          <p:nvPr>
            <p:ph type="sldNum" sz="quarter" idx="10"/>
          </p:nvPr>
        </p:nvSpPr>
        <p:spPr/>
        <p:txBody>
          <a:bodyPr/>
          <a:lstStyle/>
          <a:p>
            <a:pPr>
              <a:defRPr/>
            </a:pPr>
            <a:fld id="{AB004A17-E9A9-4392-ACCD-76BE9B94E99A}" type="slidenum">
              <a:rPr lang="en-US" smtClean="0"/>
              <a:pPr>
                <a:defRPr/>
              </a:pPr>
              <a:t>‹#›</a:t>
            </a:fld>
            <a:endParaRPr lang="en-US" dirty="0"/>
          </a:p>
        </p:txBody>
      </p:sp>
      <p:sp>
        <p:nvSpPr>
          <p:cNvPr id="4" name="Footer Placeholder 3">
            <a:extLst>
              <a:ext uri="{FF2B5EF4-FFF2-40B4-BE49-F238E27FC236}">
                <a16:creationId xmlns:a16="http://schemas.microsoft.com/office/drawing/2014/main" id="{DECA7F72-E0AB-4EB3-8D3E-645240E33D4F}"/>
              </a:ext>
            </a:extLst>
          </p:cNvPr>
          <p:cNvSpPr>
            <a:spLocks noGrp="1"/>
          </p:cNvSpPr>
          <p:nvPr>
            <p:ph type="ftr" sz="quarter" idx="11"/>
          </p:nvPr>
        </p:nvSpPr>
        <p:spPr/>
        <p:txBody>
          <a:bodyPr/>
          <a:lstStyle/>
          <a:p>
            <a:pPr>
              <a:defRPr/>
            </a:pPr>
            <a:endParaRPr lang="en-US" dirty="0"/>
          </a:p>
        </p:txBody>
      </p:sp>
    </p:spTree>
    <p:extLst>
      <p:ext uri="{BB962C8B-B14F-4D97-AF65-F5344CB8AC3E}">
        <p14:creationId xmlns:p14="http://schemas.microsoft.com/office/powerpoint/2010/main" val="31606238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1_Content Breaker Photo 5">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F2F7244-DD7D-B94E-8EB8-A8F17FDB88C2}"/>
              </a:ext>
            </a:extLst>
          </p:cNvPr>
          <p:cNvSpPr/>
          <p:nvPr/>
        </p:nvSpPr>
        <p:spPr>
          <a:xfrm>
            <a:off x="0" y="5927990"/>
            <a:ext cx="9144000" cy="9300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955811" y="3697026"/>
            <a:ext cx="7052393" cy="1055503"/>
          </a:xfrm>
        </p:spPr>
        <p:txBody>
          <a:bodyPr anchor="b"/>
          <a:lstStyle>
            <a:lvl1pPr>
              <a:defRPr sz="3750" b="1" i="0">
                <a:solidFill>
                  <a:schemeClr val="tx1"/>
                </a:solidFill>
                <a:latin typeface="DM Sans" charset="0"/>
                <a:ea typeface="DM Sans" charset="0"/>
                <a:cs typeface="DM Sans" charset="0"/>
              </a:defRPr>
            </a:lvl1pPr>
          </a:lstStyle>
          <a:p>
            <a:r>
              <a:rPr lang="en-US"/>
              <a:t>Click to edit Master title style</a:t>
            </a:r>
            <a:endParaRPr lang="en-US" dirty="0"/>
          </a:p>
        </p:txBody>
      </p:sp>
      <p:sp>
        <p:nvSpPr>
          <p:cNvPr id="7" name="Text Placeholder 6"/>
          <p:cNvSpPr>
            <a:spLocks noGrp="1"/>
          </p:cNvSpPr>
          <p:nvPr>
            <p:ph type="body" sz="quarter" idx="13"/>
          </p:nvPr>
        </p:nvSpPr>
        <p:spPr>
          <a:xfrm>
            <a:off x="340335" y="5089160"/>
            <a:ext cx="7755915" cy="1094830"/>
          </a:xfrm>
          <a:prstGeom prst="rect">
            <a:avLst/>
          </a:prstGeom>
        </p:spPr>
        <p:txBody>
          <a:bodyPr/>
          <a:lstStyle>
            <a:lvl1pPr marL="0" indent="0">
              <a:spcAft>
                <a:spcPts val="0"/>
              </a:spcAft>
              <a:buNone/>
              <a:defRPr sz="1000">
                <a:solidFill>
                  <a:schemeClr val="tx1"/>
                </a:solidFill>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pic>
        <p:nvPicPr>
          <p:cNvPr id="8" name="Picture 7">
            <a:extLst>
              <a:ext uri="{FF2B5EF4-FFF2-40B4-BE49-F238E27FC236}">
                <a16:creationId xmlns:a16="http://schemas.microsoft.com/office/drawing/2014/main" id="{7676ECD8-2A80-CA4D-9F22-B1DD9BA3A6C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64137" y="4111093"/>
            <a:ext cx="423929" cy="457200"/>
          </a:xfrm>
          <a:prstGeom prst="rect">
            <a:avLst/>
          </a:prstGeom>
        </p:spPr>
      </p:pic>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334481" y="4857750"/>
            <a:ext cx="8423873" cy="0"/>
          </a:xfrm>
          <a:prstGeom prst="line">
            <a:avLst/>
          </a:prstGeom>
          <a:ln w="6350">
            <a:solidFill>
              <a:srgbClr val="808285"/>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D23466FF-F37F-034D-8FCB-E7C6660E1537}"/>
              </a:ext>
            </a:extLst>
          </p:cNvPr>
          <p:cNvGrpSpPr/>
          <p:nvPr/>
        </p:nvGrpSpPr>
        <p:grpSpPr>
          <a:xfrm rot="10800000">
            <a:off x="410736" y="4035725"/>
            <a:ext cx="445331" cy="474474"/>
            <a:chOff x="7468680" y="4418987"/>
            <a:chExt cx="1811122" cy="1447234"/>
          </a:xfrm>
          <a:solidFill>
            <a:srgbClr val="FFC628"/>
          </a:solidFill>
        </p:grpSpPr>
        <p:sp>
          <p:nvSpPr>
            <p:cNvPr id="13" name="Rectangle 12">
              <a:extLst>
                <a:ext uri="{FF2B5EF4-FFF2-40B4-BE49-F238E27FC236}">
                  <a16:creationId xmlns:a16="http://schemas.microsoft.com/office/drawing/2014/main" id="{5A7E1AF1-FCFA-034C-AF46-AEA601A54D57}"/>
                </a:ext>
              </a:extLst>
            </p:cNvPr>
            <p:cNvSpPr/>
            <p:nvPr/>
          </p:nvSpPr>
          <p:spPr>
            <a:xfrm>
              <a:off x="7894622" y="4772476"/>
              <a:ext cx="1385180"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 name="Rectangle 13">
              <a:extLst>
                <a:ext uri="{FF2B5EF4-FFF2-40B4-BE49-F238E27FC236}">
                  <a16:creationId xmlns:a16="http://schemas.microsoft.com/office/drawing/2014/main" id="{760200E9-F6A1-5942-AB7D-494B401496C7}"/>
                </a:ext>
              </a:extLst>
            </p:cNvPr>
            <p:cNvSpPr/>
            <p:nvPr/>
          </p:nvSpPr>
          <p:spPr>
            <a:xfrm rot="18900000">
              <a:off x="7468680" y="4418987"/>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 name="Rectangle 14">
              <a:extLst>
                <a:ext uri="{FF2B5EF4-FFF2-40B4-BE49-F238E27FC236}">
                  <a16:creationId xmlns:a16="http://schemas.microsoft.com/office/drawing/2014/main" id="{9EA67DE0-60AA-1149-BC61-97A870B71E6E}"/>
                </a:ext>
              </a:extLst>
            </p:cNvPr>
            <p:cNvSpPr/>
            <p:nvPr/>
          </p:nvSpPr>
          <p:spPr>
            <a:xfrm rot="2700000">
              <a:off x="7459541" y="5124832"/>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11" name="Picture Placeholder 2">
            <a:extLst>
              <a:ext uri="{FF2B5EF4-FFF2-40B4-BE49-F238E27FC236}">
                <a16:creationId xmlns:a16="http://schemas.microsoft.com/office/drawing/2014/main" id="{2F9A5330-B609-1E45-9545-CE29BF972E26}"/>
              </a:ext>
            </a:extLst>
          </p:cNvPr>
          <p:cNvSpPr>
            <a:spLocks noGrp="1"/>
          </p:cNvSpPr>
          <p:nvPr>
            <p:ph type="pic" sz="quarter" idx="14" hasCustomPrompt="1"/>
          </p:nvPr>
        </p:nvSpPr>
        <p:spPr>
          <a:xfrm>
            <a:off x="0" y="0"/>
            <a:ext cx="9144000" cy="3693423"/>
          </a:xfrm>
          <a:prstGeom prst="rect">
            <a:avLst/>
          </a:prstGeom>
        </p:spPr>
        <p:txBody>
          <a:bodyPr>
            <a:normAutofit/>
          </a:bodyPr>
          <a:lstStyle>
            <a:lvl1pPr marL="0" indent="0">
              <a:buNone/>
              <a:defRPr sz="1500" baseline="0"/>
            </a:lvl1pPr>
          </a:lstStyle>
          <a:p>
            <a:r>
              <a:rPr lang="en-US" dirty="0"/>
              <a:t> Insert/Drop Photo Here</a:t>
            </a:r>
          </a:p>
        </p:txBody>
      </p:sp>
    </p:spTree>
    <p:extLst>
      <p:ext uri="{BB962C8B-B14F-4D97-AF65-F5344CB8AC3E}">
        <p14:creationId xmlns:p14="http://schemas.microsoft.com/office/powerpoint/2010/main" val="2285935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Title Slide Custom 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8434A85-602A-EC45-9394-C312ECFFEB39}"/>
              </a:ext>
            </a:extLst>
          </p:cNvPr>
          <p:cNvSpPr>
            <a:spLocks noGrp="1"/>
          </p:cNvSpPr>
          <p:nvPr>
            <p:ph type="pic" sz="quarter" idx="14" hasCustomPrompt="1"/>
          </p:nvPr>
        </p:nvSpPr>
        <p:spPr>
          <a:xfrm>
            <a:off x="0" y="0"/>
            <a:ext cx="9144000" cy="4258235"/>
          </a:xfrm>
          <a:prstGeom prst="rect">
            <a:avLst/>
          </a:prstGeom>
        </p:spPr>
        <p:txBody>
          <a:bodyPr>
            <a:normAutofit/>
          </a:bodyPr>
          <a:lstStyle>
            <a:lvl1pPr marL="0" indent="0">
              <a:buNone/>
              <a:defRPr sz="1500" baseline="0"/>
            </a:lvl1pPr>
          </a:lstStyle>
          <a:p>
            <a:r>
              <a:rPr lang="en-US" dirty="0"/>
              <a:t> Insert/Drop Photo Here</a:t>
            </a:r>
          </a:p>
        </p:txBody>
      </p:sp>
      <p:sp>
        <p:nvSpPr>
          <p:cNvPr id="9" name="Rectangle 8">
            <a:extLst>
              <a:ext uri="{FF2B5EF4-FFF2-40B4-BE49-F238E27FC236}">
                <a16:creationId xmlns:a16="http://schemas.microsoft.com/office/drawing/2014/main" id="{D0729B2E-5AF5-644F-9E3B-742E6B6B419D}"/>
              </a:ext>
            </a:extLst>
          </p:cNvPr>
          <p:cNvSpPr/>
          <p:nvPr/>
        </p:nvSpPr>
        <p:spPr>
          <a:xfrm>
            <a:off x="0" y="4258235"/>
            <a:ext cx="9144000" cy="25997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350" dirty="0"/>
          </a:p>
        </p:txBody>
      </p:sp>
      <p:cxnSp>
        <p:nvCxnSpPr>
          <p:cNvPr id="10" name="Straight Connector 9">
            <a:extLst>
              <a:ext uri="{FF2B5EF4-FFF2-40B4-BE49-F238E27FC236}">
                <a16:creationId xmlns:a16="http://schemas.microsoft.com/office/drawing/2014/main" id="{35571382-D664-EA40-AC75-CE1529936BED}"/>
              </a:ext>
            </a:extLst>
          </p:cNvPr>
          <p:cNvCxnSpPr>
            <a:cxnSpLocks/>
          </p:cNvCxnSpPr>
          <p:nvPr/>
        </p:nvCxnSpPr>
        <p:spPr>
          <a:xfrm>
            <a:off x="357188" y="5571414"/>
            <a:ext cx="84296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7" name="Text Placeholder 3">
            <a:extLst>
              <a:ext uri="{FF2B5EF4-FFF2-40B4-BE49-F238E27FC236}">
                <a16:creationId xmlns:a16="http://schemas.microsoft.com/office/drawing/2014/main" id="{361EE770-5AE4-AA46-949E-56F9FAF8F1A9}"/>
              </a:ext>
            </a:extLst>
          </p:cNvPr>
          <p:cNvSpPr>
            <a:spLocks noGrp="1"/>
          </p:cNvSpPr>
          <p:nvPr>
            <p:ph type="body" sz="quarter" idx="10" hasCustomPrompt="1"/>
          </p:nvPr>
        </p:nvSpPr>
        <p:spPr>
          <a:xfrm>
            <a:off x="1060756" y="4258235"/>
            <a:ext cx="6155055" cy="723900"/>
          </a:xfrm>
          <a:prstGeom prst="rect">
            <a:avLst/>
          </a:prstGeom>
        </p:spPr>
        <p:txBody>
          <a:bodyPr lIns="0" tIns="45720" rIns="0" bIns="45720" anchor="b">
            <a:noAutofit/>
          </a:bodyPr>
          <a:lstStyle>
            <a:lvl1pPr marL="0" indent="0">
              <a:buFontTx/>
              <a:buNone/>
              <a:defRPr sz="1750" b="0" i="0">
                <a:solidFill>
                  <a:schemeClr val="bg1"/>
                </a:solidFill>
                <a:latin typeface="+mn-lt"/>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Click to Edit Title</a:t>
            </a:r>
          </a:p>
        </p:txBody>
      </p:sp>
      <p:sp>
        <p:nvSpPr>
          <p:cNvPr id="18" name="Text Placeholder 3">
            <a:extLst>
              <a:ext uri="{FF2B5EF4-FFF2-40B4-BE49-F238E27FC236}">
                <a16:creationId xmlns:a16="http://schemas.microsoft.com/office/drawing/2014/main" id="{CEB0FEBF-AC86-E74E-BFEE-475F60781440}"/>
              </a:ext>
            </a:extLst>
          </p:cNvPr>
          <p:cNvSpPr>
            <a:spLocks noGrp="1"/>
          </p:cNvSpPr>
          <p:nvPr>
            <p:ph type="body" sz="quarter" idx="12" hasCustomPrompt="1"/>
          </p:nvPr>
        </p:nvSpPr>
        <p:spPr>
          <a:xfrm>
            <a:off x="1060756" y="5133044"/>
            <a:ext cx="6154431" cy="385716"/>
          </a:xfrm>
          <a:prstGeom prst="rect">
            <a:avLst/>
          </a:prstGeom>
        </p:spPr>
        <p:txBody>
          <a:bodyPr lIns="0" tIns="45720" rIns="0" bIns="45720" anchor="t">
            <a:noAutofit/>
          </a:bodyPr>
          <a:lstStyle>
            <a:lvl1pPr marL="0" indent="0">
              <a:buFontTx/>
              <a:buNone/>
              <a:defRPr sz="1500" b="1" i="0">
                <a:solidFill>
                  <a:schemeClr val="bg1"/>
                </a:solidFill>
                <a:latin typeface="DM Sans" charset="0"/>
                <a:ea typeface="DM Sans" charset="0"/>
                <a:cs typeface="DM Sans"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Client Company Name Here</a:t>
            </a:r>
          </a:p>
        </p:txBody>
      </p:sp>
      <p:sp>
        <p:nvSpPr>
          <p:cNvPr id="19" name="Text Placeholder 2">
            <a:extLst>
              <a:ext uri="{FF2B5EF4-FFF2-40B4-BE49-F238E27FC236}">
                <a16:creationId xmlns:a16="http://schemas.microsoft.com/office/drawing/2014/main" id="{02874FE7-C26A-3546-A230-474A28F89E01}"/>
              </a:ext>
            </a:extLst>
          </p:cNvPr>
          <p:cNvSpPr>
            <a:spLocks noGrp="1"/>
          </p:cNvSpPr>
          <p:nvPr>
            <p:ph type="body" sz="quarter" idx="11" hasCustomPrompt="1"/>
          </p:nvPr>
        </p:nvSpPr>
        <p:spPr>
          <a:xfrm>
            <a:off x="1060756" y="5780754"/>
            <a:ext cx="2921992" cy="924510"/>
          </a:xfrm>
          <a:prstGeom prst="rect">
            <a:avLst/>
          </a:prstGeom>
        </p:spPr>
        <p:txBody>
          <a:bodyPr lIns="0" tIns="45720" rIns="0" bIns="45720">
            <a:noAutofit/>
          </a:bodyPr>
          <a:lstStyle>
            <a:lvl1pPr marL="0" indent="0">
              <a:lnSpc>
                <a:spcPct val="100000"/>
              </a:lnSpc>
              <a:spcBef>
                <a:spcPts val="0"/>
              </a:spcBef>
              <a:buFontTx/>
              <a:buNone/>
              <a:defRPr sz="1500" b="0" i="0">
                <a:solidFill>
                  <a:schemeClr val="bg1"/>
                </a:solidFill>
                <a:latin typeface="+mn-lt"/>
              </a:defRPr>
            </a:lvl1pPr>
            <a:lvl2pPr marL="342900" indent="0">
              <a:buFontTx/>
              <a:buNone/>
              <a:defRPr sz="875">
                <a:solidFill>
                  <a:schemeClr val="bg1">
                    <a:lumMod val="85000"/>
                  </a:schemeClr>
                </a:solidFill>
              </a:defRPr>
            </a:lvl2pPr>
            <a:lvl3pPr marL="685800" indent="0">
              <a:buFontTx/>
              <a:buNone/>
              <a:defRPr sz="875">
                <a:solidFill>
                  <a:schemeClr val="bg1">
                    <a:lumMod val="85000"/>
                  </a:schemeClr>
                </a:solidFill>
              </a:defRPr>
            </a:lvl3pPr>
            <a:lvl4pPr marL="1028700" indent="0">
              <a:buFontTx/>
              <a:buNone/>
              <a:defRPr sz="875">
                <a:solidFill>
                  <a:schemeClr val="bg1">
                    <a:lumMod val="85000"/>
                  </a:schemeClr>
                </a:solidFill>
              </a:defRPr>
            </a:lvl4pPr>
            <a:lvl5pPr marL="1371600" indent="0">
              <a:buFontTx/>
              <a:buNone/>
              <a:defRPr sz="875">
                <a:solidFill>
                  <a:schemeClr val="bg1">
                    <a:lumMod val="85000"/>
                  </a:schemeClr>
                </a:solidFill>
              </a:defRPr>
            </a:lvl5pPr>
          </a:lstStyle>
          <a:p>
            <a:pPr lvl="0"/>
            <a:r>
              <a:rPr lang="en-US" dirty="0"/>
              <a:t>Edit Presenter’s  Name</a:t>
            </a:r>
            <a:br>
              <a:rPr lang="en-US" dirty="0"/>
            </a:br>
            <a:r>
              <a:rPr lang="en-US" dirty="0"/>
              <a:t>Title</a:t>
            </a:r>
          </a:p>
          <a:p>
            <a:pPr lvl="0"/>
            <a:endParaRPr lang="en-US" dirty="0"/>
          </a:p>
        </p:txBody>
      </p:sp>
      <p:sp>
        <p:nvSpPr>
          <p:cNvPr id="20" name="Text Placeholder 2">
            <a:extLst>
              <a:ext uri="{FF2B5EF4-FFF2-40B4-BE49-F238E27FC236}">
                <a16:creationId xmlns:a16="http://schemas.microsoft.com/office/drawing/2014/main" id="{F8C9024F-904A-1342-ABF0-450FF7C0EB73}"/>
              </a:ext>
            </a:extLst>
          </p:cNvPr>
          <p:cNvSpPr>
            <a:spLocks noGrp="1"/>
          </p:cNvSpPr>
          <p:nvPr>
            <p:ph type="body" sz="quarter" idx="13" hasCustomPrompt="1"/>
          </p:nvPr>
        </p:nvSpPr>
        <p:spPr>
          <a:xfrm>
            <a:off x="4293196" y="5780754"/>
            <a:ext cx="2921992" cy="924510"/>
          </a:xfrm>
          <a:prstGeom prst="rect">
            <a:avLst/>
          </a:prstGeom>
        </p:spPr>
        <p:txBody>
          <a:bodyPr lIns="0" tIns="45720" rIns="0" bIns="45720">
            <a:noAutofit/>
          </a:bodyPr>
          <a:lstStyle>
            <a:lvl1pPr marL="0" indent="0">
              <a:lnSpc>
                <a:spcPct val="100000"/>
              </a:lnSpc>
              <a:spcBef>
                <a:spcPts val="0"/>
              </a:spcBef>
              <a:buFontTx/>
              <a:buNone/>
              <a:defRPr sz="1500" b="0" i="0">
                <a:solidFill>
                  <a:schemeClr val="bg1"/>
                </a:solidFill>
                <a:latin typeface="+mn-lt"/>
              </a:defRPr>
            </a:lvl1pPr>
            <a:lvl2pPr marL="342900" indent="0">
              <a:buFontTx/>
              <a:buNone/>
              <a:defRPr sz="875">
                <a:solidFill>
                  <a:schemeClr val="bg1">
                    <a:lumMod val="85000"/>
                  </a:schemeClr>
                </a:solidFill>
              </a:defRPr>
            </a:lvl2pPr>
            <a:lvl3pPr marL="685800" indent="0">
              <a:buFontTx/>
              <a:buNone/>
              <a:defRPr sz="875">
                <a:solidFill>
                  <a:schemeClr val="bg1">
                    <a:lumMod val="85000"/>
                  </a:schemeClr>
                </a:solidFill>
              </a:defRPr>
            </a:lvl3pPr>
            <a:lvl4pPr marL="1028700" indent="0">
              <a:buFontTx/>
              <a:buNone/>
              <a:defRPr sz="875">
                <a:solidFill>
                  <a:schemeClr val="bg1">
                    <a:lumMod val="85000"/>
                  </a:schemeClr>
                </a:solidFill>
              </a:defRPr>
            </a:lvl4pPr>
            <a:lvl5pPr marL="1371600" indent="0">
              <a:buFontTx/>
              <a:buNone/>
              <a:defRPr sz="875">
                <a:solidFill>
                  <a:schemeClr val="bg1">
                    <a:lumMod val="85000"/>
                  </a:schemeClr>
                </a:solidFill>
              </a:defRPr>
            </a:lvl5pPr>
          </a:lstStyle>
          <a:p>
            <a:pPr lvl="0"/>
            <a:r>
              <a:rPr lang="en-US" dirty="0"/>
              <a:t>Edit Presenter’s  Name</a:t>
            </a:r>
            <a:br>
              <a:rPr lang="en-US" dirty="0"/>
            </a:br>
            <a:r>
              <a:rPr lang="en-US" dirty="0"/>
              <a:t>Title</a:t>
            </a:r>
          </a:p>
          <a:p>
            <a:pPr lvl="0"/>
            <a:endParaRPr lang="en-US" dirty="0"/>
          </a:p>
        </p:txBody>
      </p:sp>
      <p:pic>
        <p:nvPicPr>
          <p:cNvPr id="16" name="Picture 15">
            <a:extLst>
              <a:ext uri="{FF2B5EF4-FFF2-40B4-BE49-F238E27FC236}">
                <a16:creationId xmlns:a16="http://schemas.microsoft.com/office/drawing/2014/main" id="{12318945-D375-D342-87F0-9EC7D4C869B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65094" y="4610507"/>
            <a:ext cx="621719" cy="670514"/>
          </a:xfrm>
          <a:prstGeom prst="rect">
            <a:avLst/>
          </a:prstGeom>
        </p:spPr>
      </p:pic>
      <p:sp>
        <p:nvSpPr>
          <p:cNvPr id="23" name="Text Placeholder 3"/>
          <p:cNvSpPr>
            <a:spLocks noGrp="1"/>
          </p:cNvSpPr>
          <p:nvPr>
            <p:ph type="body" sz="quarter" idx="15" hasCustomPrompt="1"/>
          </p:nvPr>
        </p:nvSpPr>
        <p:spPr>
          <a:xfrm>
            <a:off x="7585174" y="5780755"/>
            <a:ext cx="1261178" cy="351896"/>
          </a:xfrm>
          <a:prstGeom prst="rect">
            <a:avLst/>
          </a:prstGeom>
        </p:spPr>
        <p:txBody>
          <a:bodyPr lIns="0" tIns="45720" rIns="0" bIns="45720">
            <a:noAutofit/>
          </a:bodyPr>
          <a:lstStyle>
            <a:lvl1pPr marL="0" indent="0" algn="r">
              <a:buNone/>
              <a:defRPr sz="875">
                <a:solidFill>
                  <a:schemeClr val="bg1">
                    <a:lumMod val="65000"/>
                  </a:schemeClr>
                </a:solidFill>
              </a:defRPr>
            </a:lvl1pPr>
          </a:lstStyle>
          <a:p>
            <a:pPr lvl="0"/>
            <a:r>
              <a:rPr lang="en-US"/>
              <a:t>Date</a:t>
            </a:r>
            <a:endParaRPr lang="en-US" dirty="0"/>
          </a:p>
        </p:txBody>
      </p:sp>
      <p:pic>
        <p:nvPicPr>
          <p:cNvPr id="27" name="Picture 26">
            <a:extLst>
              <a:ext uri="{FF2B5EF4-FFF2-40B4-BE49-F238E27FC236}">
                <a16:creationId xmlns:a16="http://schemas.microsoft.com/office/drawing/2014/main" id="{E44CBB19-0800-D542-B8ED-C82C56C78E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7045" y="4456648"/>
            <a:ext cx="415623" cy="564307"/>
          </a:xfrm>
          <a:prstGeom prst="rect">
            <a:avLst/>
          </a:prstGeom>
        </p:spPr>
      </p:pic>
    </p:spTree>
    <p:extLst>
      <p:ext uri="{BB962C8B-B14F-4D97-AF65-F5344CB8AC3E}">
        <p14:creationId xmlns:p14="http://schemas.microsoft.com/office/powerpoint/2010/main" val="3956645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92A7E-7436-B9A6-EB7A-6C4476815F49}"/>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9FEE23F-9189-EAFF-EAA6-6FD93A09BA94}"/>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0138505-335C-EC2F-40CD-6689810809B4}"/>
              </a:ext>
            </a:extLst>
          </p:cNvPr>
          <p:cNvSpPr>
            <a:spLocks noGrp="1"/>
          </p:cNvSpPr>
          <p:nvPr>
            <p:ph type="dt" sz="half" idx="10"/>
          </p:nvPr>
        </p:nvSpPr>
        <p:spPr/>
        <p:txBody>
          <a:bodyPr/>
          <a:lstStyle/>
          <a:p>
            <a:fld id="{02E89722-7003-4623-8EE8-12FD63C913B3}" type="datetimeFigureOut">
              <a:rPr lang="en-US" smtClean="0"/>
              <a:t>11/5/2025</a:t>
            </a:fld>
            <a:endParaRPr lang="en-US"/>
          </a:p>
        </p:txBody>
      </p:sp>
      <p:sp>
        <p:nvSpPr>
          <p:cNvPr id="5" name="Footer Placeholder 4">
            <a:extLst>
              <a:ext uri="{FF2B5EF4-FFF2-40B4-BE49-F238E27FC236}">
                <a16:creationId xmlns:a16="http://schemas.microsoft.com/office/drawing/2014/main" id="{71D97828-8576-F8FA-4BE6-3F329452FE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556B3F-1135-59C8-A02B-ECBEB961C3AC}"/>
              </a:ext>
            </a:extLst>
          </p:cNvPr>
          <p:cNvSpPr>
            <a:spLocks noGrp="1"/>
          </p:cNvSpPr>
          <p:nvPr>
            <p:ph type="sldNum" sz="quarter" idx="12"/>
          </p:nvPr>
        </p:nvSpPr>
        <p:spPr/>
        <p:txBody>
          <a:bodyPr/>
          <a:lstStyle/>
          <a:p>
            <a:fld id="{83FC0812-275A-40CD-9833-626913CC73F6}" type="slidenum">
              <a:rPr lang="en-US" smtClean="0"/>
              <a:t>‹#›</a:t>
            </a:fld>
            <a:endParaRPr lang="en-US"/>
          </a:p>
        </p:txBody>
      </p:sp>
    </p:spTree>
    <p:extLst>
      <p:ext uri="{BB962C8B-B14F-4D97-AF65-F5344CB8AC3E}">
        <p14:creationId xmlns:p14="http://schemas.microsoft.com/office/powerpoint/2010/main" val="327863957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47126-D71C-2C1D-689C-5E8E29ECD7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150B38-35C3-31B0-221C-E2186993AA5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022E43-E208-F7C8-68CC-CF24C3C22B32}"/>
              </a:ext>
            </a:extLst>
          </p:cNvPr>
          <p:cNvSpPr>
            <a:spLocks noGrp="1"/>
          </p:cNvSpPr>
          <p:nvPr>
            <p:ph type="dt" sz="half" idx="10"/>
          </p:nvPr>
        </p:nvSpPr>
        <p:spPr/>
        <p:txBody>
          <a:bodyPr/>
          <a:lstStyle/>
          <a:p>
            <a:fld id="{02E89722-7003-4623-8EE8-12FD63C913B3}" type="datetimeFigureOut">
              <a:rPr lang="en-US" smtClean="0"/>
              <a:t>11/5/2025</a:t>
            </a:fld>
            <a:endParaRPr lang="en-US"/>
          </a:p>
        </p:txBody>
      </p:sp>
      <p:sp>
        <p:nvSpPr>
          <p:cNvPr id="5" name="Footer Placeholder 4">
            <a:extLst>
              <a:ext uri="{FF2B5EF4-FFF2-40B4-BE49-F238E27FC236}">
                <a16:creationId xmlns:a16="http://schemas.microsoft.com/office/drawing/2014/main" id="{8DB7AE32-3505-8FD0-89A1-A3E59F3EC5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76B275-9EB7-7927-3C1E-0FB5EB6B9AA6}"/>
              </a:ext>
            </a:extLst>
          </p:cNvPr>
          <p:cNvSpPr>
            <a:spLocks noGrp="1"/>
          </p:cNvSpPr>
          <p:nvPr>
            <p:ph type="sldNum" sz="quarter" idx="12"/>
          </p:nvPr>
        </p:nvSpPr>
        <p:spPr/>
        <p:txBody>
          <a:bodyPr/>
          <a:lstStyle/>
          <a:p>
            <a:fld id="{83FC0812-275A-40CD-9833-626913CC73F6}" type="slidenum">
              <a:rPr lang="en-US" smtClean="0"/>
              <a:t>‹#›</a:t>
            </a:fld>
            <a:endParaRPr lang="en-US"/>
          </a:p>
        </p:txBody>
      </p:sp>
    </p:spTree>
    <p:extLst>
      <p:ext uri="{BB962C8B-B14F-4D97-AF65-F5344CB8AC3E}">
        <p14:creationId xmlns:p14="http://schemas.microsoft.com/office/powerpoint/2010/main" val="390890504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B306B-0170-8CFC-A421-AC7DD3349DB4}"/>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09D564-1283-EDC4-6E86-6D33CDFEAA5F}"/>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593F28-9FE3-556F-D65A-A8BE902EB506}"/>
              </a:ext>
            </a:extLst>
          </p:cNvPr>
          <p:cNvSpPr>
            <a:spLocks noGrp="1"/>
          </p:cNvSpPr>
          <p:nvPr>
            <p:ph type="dt" sz="half" idx="10"/>
          </p:nvPr>
        </p:nvSpPr>
        <p:spPr/>
        <p:txBody>
          <a:bodyPr/>
          <a:lstStyle/>
          <a:p>
            <a:fld id="{02E89722-7003-4623-8EE8-12FD63C913B3}" type="datetimeFigureOut">
              <a:rPr lang="en-US" smtClean="0"/>
              <a:t>11/5/2025</a:t>
            </a:fld>
            <a:endParaRPr lang="en-US"/>
          </a:p>
        </p:txBody>
      </p:sp>
      <p:sp>
        <p:nvSpPr>
          <p:cNvPr id="5" name="Footer Placeholder 4">
            <a:extLst>
              <a:ext uri="{FF2B5EF4-FFF2-40B4-BE49-F238E27FC236}">
                <a16:creationId xmlns:a16="http://schemas.microsoft.com/office/drawing/2014/main" id="{FA4EB3FD-0962-9560-BEB7-E3DCA31EA7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4525AD-E6F3-438C-C2AB-EEDA03B406BB}"/>
              </a:ext>
            </a:extLst>
          </p:cNvPr>
          <p:cNvSpPr>
            <a:spLocks noGrp="1"/>
          </p:cNvSpPr>
          <p:nvPr>
            <p:ph type="sldNum" sz="quarter" idx="12"/>
          </p:nvPr>
        </p:nvSpPr>
        <p:spPr/>
        <p:txBody>
          <a:bodyPr/>
          <a:lstStyle/>
          <a:p>
            <a:fld id="{83FC0812-275A-40CD-9833-626913CC73F6}" type="slidenum">
              <a:rPr lang="en-US" smtClean="0"/>
              <a:t>‹#›</a:t>
            </a:fld>
            <a:endParaRPr lang="en-US"/>
          </a:p>
        </p:txBody>
      </p:sp>
    </p:spTree>
    <p:extLst>
      <p:ext uri="{BB962C8B-B14F-4D97-AF65-F5344CB8AC3E}">
        <p14:creationId xmlns:p14="http://schemas.microsoft.com/office/powerpoint/2010/main" val="36134208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11537-5EBC-4E60-707D-CB1795AB21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0886CF-348D-F108-2C50-80703A8546CF}"/>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A86701D-EC79-0E30-1997-E792CC4A457C}"/>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24247EC-627C-A023-D60D-77C9B5625D42}"/>
              </a:ext>
            </a:extLst>
          </p:cNvPr>
          <p:cNvSpPr>
            <a:spLocks noGrp="1"/>
          </p:cNvSpPr>
          <p:nvPr>
            <p:ph type="dt" sz="half" idx="10"/>
          </p:nvPr>
        </p:nvSpPr>
        <p:spPr/>
        <p:txBody>
          <a:bodyPr/>
          <a:lstStyle/>
          <a:p>
            <a:fld id="{02E89722-7003-4623-8EE8-12FD63C913B3}" type="datetimeFigureOut">
              <a:rPr lang="en-US" smtClean="0"/>
              <a:t>11/5/2025</a:t>
            </a:fld>
            <a:endParaRPr lang="en-US"/>
          </a:p>
        </p:txBody>
      </p:sp>
      <p:sp>
        <p:nvSpPr>
          <p:cNvPr id="6" name="Footer Placeholder 5">
            <a:extLst>
              <a:ext uri="{FF2B5EF4-FFF2-40B4-BE49-F238E27FC236}">
                <a16:creationId xmlns:a16="http://schemas.microsoft.com/office/drawing/2014/main" id="{B78F389E-16C1-02F7-3B98-546E05956E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667F87-420D-3148-EE83-60C88E8245C3}"/>
              </a:ext>
            </a:extLst>
          </p:cNvPr>
          <p:cNvSpPr>
            <a:spLocks noGrp="1"/>
          </p:cNvSpPr>
          <p:nvPr>
            <p:ph type="sldNum" sz="quarter" idx="12"/>
          </p:nvPr>
        </p:nvSpPr>
        <p:spPr/>
        <p:txBody>
          <a:bodyPr/>
          <a:lstStyle/>
          <a:p>
            <a:fld id="{83FC0812-275A-40CD-9833-626913CC73F6}" type="slidenum">
              <a:rPr lang="en-US" smtClean="0"/>
              <a:t>‹#›</a:t>
            </a:fld>
            <a:endParaRPr lang="en-US"/>
          </a:p>
        </p:txBody>
      </p:sp>
    </p:spTree>
    <p:extLst>
      <p:ext uri="{BB962C8B-B14F-4D97-AF65-F5344CB8AC3E}">
        <p14:creationId xmlns:p14="http://schemas.microsoft.com/office/powerpoint/2010/main" val="247955048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1B685-2B2A-9590-3153-A1C34AB74030}"/>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ED14F66-9BF4-3E82-D68B-8741AB239E11}"/>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7311C1-FDCA-3BE0-8BF5-80A76F1D9B95}"/>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17FAE66-0EDB-D9A2-023E-6AD979779898}"/>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6FE138D-8A57-98E9-78BF-968CA07B2E75}"/>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9CF1AD3-DEE4-5B55-2164-FA2A4F97AABA}"/>
              </a:ext>
            </a:extLst>
          </p:cNvPr>
          <p:cNvSpPr>
            <a:spLocks noGrp="1"/>
          </p:cNvSpPr>
          <p:nvPr>
            <p:ph type="dt" sz="half" idx="10"/>
          </p:nvPr>
        </p:nvSpPr>
        <p:spPr/>
        <p:txBody>
          <a:bodyPr/>
          <a:lstStyle/>
          <a:p>
            <a:fld id="{02E89722-7003-4623-8EE8-12FD63C913B3}" type="datetimeFigureOut">
              <a:rPr lang="en-US" smtClean="0"/>
              <a:t>11/5/2025</a:t>
            </a:fld>
            <a:endParaRPr lang="en-US"/>
          </a:p>
        </p:txBody>
      </p:sp>
      <p:sp>
        <p:nvSpPr>
          <p:cNvPr id="8" name="Footer Placeholder 7">
            <a:extLst>
              <a:ext uri="{FF2B5EF4-FFF2-40B4-BE49-F238E27FC236}">
                <a16:creationId xmlns:a16="http://schemas.microsoft.com/office/drawing/2014/main" id="{C077E73E-B151-168B-49E7-E1DC64D93D3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425068E-F4C0-C1E7-A0E8-F65E0675E70B}"/>
              </a:ext>
            </a:extLst>
          </p:cNvPr>
          <p:cNvSpPr>
            <a:spLocks noGrp="1"/>
          </p:cNvSpPr>
          <p:nvPr>
            <p:ph type="sldNum" sz="quarter" idx="12"/>
          </p:nvPr>
        </p:nvSpPr>
        <p:spPr/>
        <p:txBody>
          <a:bodyPr/>
          <a:lstStyle/>
          <a:p>
            <a:fld id="{83FC0812-275A-40CD-9833-626913CC73F6}" type="slidenum">
              <a:rPr lang="en-US" smtClean="0"/>
              <a:t>‹#›</a:t>
            </a:fld>
            <a:endParaRPr lang="en-US"/>
          </a:p>
        </p:txBody>
      </p:sp>
    </p:spTree>
    <p:extLst>
      <p:ext uri="{BB962C8B-B14F-4D97-AF65-F5344CB8AC3E}">
        <p14:creationId xmlns:p14="http://schemas.microsoft.com/office/powerpoint/2010/main" val="406056954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1CD65-E85D-3273-1F13-5CEE9BD9C5C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769C5B4-40AB-0B88-A7D7-38DFCE0902A1}"/>
              </a:ext>
            </a:extLst>
          </p:cNvPr>
          <p:cNvSpPr>
            <a:spLocks noGrp="1"/>
          </p:cNvSpPr>
          <p:nvPr>
            <p:ph type="dt" sz="half" idx="10"/>
          </p:nvPr>
        </p:nvSpPr>
        <p:spPr/>
        <p:txBody>
          <a:bodyPr/>
          <a:lstStyle/>
          <a:p>
            <a:fld id="{02E89722-7003-4623-8EE8-12FD63C913B3}" type="datetimeFigureOut">
              <a:rPr lang="en-US" smtClean="0"/>
              <a:t>11/5/2025</a:t>
            </a:fld>
            <a:endParaRPr lang="en-US"/>
          </a:p>
        </p:txBody>
      </p:sp>
      <p:sp>
        <p:nvSpPr>
          <p:cNvPr id="4" name="Footer Placeholder 3">
            <a:extLst>
              <a:ext uri="{FF2B5EF4-FFF2-40B4-BE49-F238E27FC236}">
                <a16:creationId xmlns:a16="http://schemas.microsoft.com/office/drawing/2014/main" id="{6A1D4C8F-CD2A-B0C3-4DBB-354176A4FD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7524F70-3D42-2010-4529-7F069474F432}"/>
              </a:ext>
            </a:extLst>
          </p:cNvPr>
          <p:cNvSpPr>
            <a:spLocks noGrp="1"/>
          </p:cNvSpPr>
          <p:nvPr>
            <p:ph type="sldNum" sz="quarter" idx="12"/>
          </p:nvPr>
        </p:nvSpPr>
        <p:spPr/>
        <p:txBody>
          <a:bodyPr/>
          <a:lstStyle/>
          <a:p>
            <a:fld id="{83FC0812-275A-40CD-9833-626913CC73F6}" type="slidenum">
              <a:rPr lang="en-US" smtClean="0"/>
              <a:t>‹#›</a:t>
            </a:fld>
            <a:endParaRPr lang="en-US"/>
          </a:p>
        </p:txBody>
      </p:sp>
    </p:spTree>
    <p:extLst>
      <p:ext uri="{BB962C8B-B14F-4D97-AF65-F5344CB8AC3E}">
        <p14:creationId xmlns:p14="http://schemas.microsoft.com/office/powerpoint/2010/main" val="2081352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Content 2col text">
    <p:spTree>
      <p:nvGrpSpPr>
        <p:cNvPr id="1" name=""/>
        <p:cNvGrpSpPr/>
        <p:nvPr/>
      </p:nvGrpSpPr>
      <p:grpSpPr>
        <a:xfrm>
          <a:off x="0" y="0"/>
          <a:ext cx="0" cy="0"/>
          <a:chOff x="0" y="0"/>
          <a:chExt cx="0" cy="0"/>
        </a:xfrm>
      </p:grpSpPr>
      <p:sp>
        <p:nvSpPr>
          <p:cNvPr id="2" name="Title 1"/>
          <p:cNvSpPr>
            <a:spLocks noGrp="1"/>
          </p:cNvSpPr>
          <p:nvPr>
            <p:ph type="title"/>
          </p:nvPr>
        </p:nvSpPr>
        <p:spPr>
          <a:xfrm>
            <a:off x="513953" y="401527"/>
            <a:ext cx="8004245" cy="1131724"/>
          </a:xfrm>
        </p:spPr>
        <p:txBody>
          <a:bodyPr/>
          <a:lstStyle/>
          <a:p>
            <a:r>
              <a:rPr lang="en-US"/>
              <a:t>Click to edit Master title style</a:t>
            </a:r>
            <a:endParaRPr lang="en-US" dirty="0"/>
          </a:p>
        </p:txBody>
      </p:sp>
      <p:sp>
        <p:nvSpPr>
          <p:cNvPr id="5" name="Content Placeholder 4"/>
          <p:cNvSpPr>
            <a:spLocks noGrp="1"/>
          </p:cNvSpPr>
          <p:nvPr>
            <p:ph sz="quarter" idx="11"/>
          </p:nvPr>
        </p:nvSpPr>
        <p:spPr>
          <a:xfrm>
            <a:off x="513953" y="1703296"/>
            <a:ext cx="8115697" cy="4228042"/>
          </a:xfrm>
        </p:spPr>
        <p:txBody>
          <a:bodyPr numCol="2" spcCol="457200">
            <a:noAutofit/>
          </a:bodyPr>
          <a:lstStyle/>
          <a:p>
            <a:pPr lvl="0"/>
            <a:r>
              <a:rPr lang="en-US"/>
              <a:t>Click to edit Master text styles</a:t>
            </a:r>
          </a:p>
          <a:p>
            <a:pPr lvl="1"/>
            <a:r>
              <a:rPr lang="en-US"/>
              <a:t>Second level</a:t>
            </a:r>
          </a:p>
          <a:p>
            <a:pPr lvl="2"/>
            <a:r>
              <a:rPr lang="en-US"/>
              <a:t>Third level</a:t>
            </a:r>
          </a:p>
        </p:txBody>
      </p:sp>
      <p:sp>
        <p:nvSpPr>
          <p:cNvPr id="4"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a:defRPr/>
            </a:pPr>
            <a:fld id="{AB004A17-E9A9-4392-ACCD-76BE9B94E99A}" type="slidenum">
              <a:rPr lang="en-US" smtClean="0"/>
              <a:pPr>
                <a:defRPr/>
              </a:pPr>
              <a:t>‹#›</a:t>
            </a:fld>
            <a:endParaRPr lang="en-US" dirty="0"/>
          </a:p>
        </p:txBody>
      </p:sp>
      <p:sp>
        <p:nvSpPr>
          <p:cNvPr id="6"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72818801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DABAF7-B3CF-8A5E-8FF3-577603B080CA}"/>
              </a:ext>
            </a:extLst>
          </p:cNvPr>
          <p:cNvSpPr>
            <a:spLocks noGrp="1"/>
          </p:cNvSpPr>
          <p:nvPr>
            <p:ph type="dt" sz="half" idx="10"/>
          </p:nvPr>
        </p:nvSpPr>
        <p:spPr/>
        <p:txBody>
          <a:bodyPr/>
          <a:lstStyle/>
          <a:p>
            <a:fld id="{02E89722-7003-4623-8EE8-12FD63C913B3}" type="datetimeFigureOut">
              <a:rPr lang="en-US" smtClean="0"/>
              <a:t>11/5/2025</a:t>
            </a:fld>
            <a:endParaRPr lang="en-US"/>
          </a:p>
        </p:txBody>
      </p:sp>
      <p:sp>
        <p:nvSpPr>
          <p:cNvPr id="3" name="Footer Placeholder 2">
            <a:extLst>
              <a:ext uri="{FF2B5EF4-FFF2-40B4-BE49-F238E27FC236}">
                <a16:creationId xmlns:a16="http://schemas.microsoft.com/office/drawing/2014/main" id="{15F3C3E6-A826-95D0-B7E1-C8E6F6BFEA2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1AEAF06-26E8-8386-0603-BC8DB1A51283}"/>
              </a:ext>
            </a:extLst>
          </p:cNvPr>
          <p:cNvSpPr>
            <a:spLocks noGrp="1"/>
          </p:cNvSpPr>
          <p:nvPr>
            <p:ph type="sldNum" sz="quarter" idx="12"/>
          </p:nvPr>
        </p:nvSpPr>
        <p:spPr/>
        <p:txBody>
          <a:bodyPr/>
          <a:lstStyle/>
          <a:p>
            <a:fld id="{83FC0812-275A-40CD-9833-626913CC73F6}" type="slidenum">
              <a:rPr lang="en-US" smtClean="0"/>
              <a:t>‹#›</a:t>
            </a:fld>
            <a:endParaRPr lang="en-US"/>
          </a:p>
        </p:txBody>
      </p:sp>
    </p:spTree>
    <p:extLst>
      <p:ext uri="{BB962C8B-B14F-4D97-AF65-F5344CB8AC3E}">
        <p14:creationId xmlns:p14="http://schemas.microsoft.com/office/powerpoint/2010/main" val="165968527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F365F-B812-451E-B3D7-C8EA3A80648B}"/>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BCF395-4FEC-02EB-EAC9-141B0DF174FE}"/>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8714E41-A330-6541-0086-6C65969C00C8}"/>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FF0F4C-51D7-ED72-41F5-71E745182631}"/>
              </a:ext>
            </a:extLst>
          </p:cNvPr>
          <p:cNvSpPr>
            <a:spLocks noGrp="1"/>
          </p:cNvSpPr>
          <p:nvPr>
            <p:ph type="dt" sz="half" idx="10"/>
          </p:nvPr>
        </p:nvSpPr>
        <p:spPr/>
        <p:txBody>
          <a:bodyPr/>
          <a:lstStyle/>
          <a:p>
            <a:fld id="{02E89722-7003-4623-8EE8-12FD63C913B3}" type="datetimeFigureOut">
              <a:rPr lang="en-US" smtClean="0"/>
              <a:t>11/5/2025</a:t>
            </a:fld>
            <a:endParaRPr lang="en-US"/>
          </a:p>
        </p:txBody>
      </p:sp>
      <p:sp>
        <p:nvSpPr>
          <p:cNvPr id="6" name="Footer Placeholder 5">
            <a:extLst>
              <a:ext uri="{FF2B5EF4-FFF2-40B4-BE49-F238E27FC236}">
                <a16:creationId xmlns:a16="http://schemas.microsoft.com/office/drawing/2014/main" id="{18A9DEF0-1675-4760-73FB-4F5076521E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C4AFD2-97CD-0BF4-7D4E-56C83493A66D}"/>
              </a:ext>
            </a:extLst>
          </p:cNvPr>
          <p:cNvSpPr>
            <a:spLocks noGrp="1"/>
          </p:cNvSpPr>
          <p:nvPr>
            <p:ph type="sldNum" sz="quarter" idx="12"/>
          </p:nvPr>
        </p:nvSpPr>
        <p:spPr/>
        <p:txBody>
          <a:bodyPr/>
          <a:lstStyle/>
          <a:p>
            <a:fld id="{83FC0812-275A-40CD-9833-626913CC73F6}" type="slidenum">
              <a:rPr lang="en-US" smtClean="0"/>
              <a:t>‹#›</a:t>
            </a:fld>
            <a:endParaRPr lang="en-US"/>
          </a:p>
        </p:txBody>
      </p:sp>
    </p:spTree>
    <p:extLst>
      <p:ext uri="{BB962C8B-B14F-4D97-AF65-F5344CB8AC3E}">
        <p14:creationId xmlns:p14="http://schemas.microsoft.com/office/powerpoint/2010/main" val="84474236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94F5B-CFE2-9033-0076-674233C445EC}"/>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BD3E08-55BF-8A69-4911-ED4E930755DA}"/>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5DDE488-9EA2-466E-0F99-1CD301BC0091}"/>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ED1401-78FF-A931-2CB2-B1E48BA99EE8}"/>
              </a:ext>
            </a:extLst>
          </p:cNvPr>
          <p:cNvSpPr>
            <a:spLocks noGrp="1"/>
          </p:cNvSpPr>
          <p:nvPr>
            <p:ph type="dt" sz="half" idx="10"/>
          </p:nvPr>
        </p:nvSpPr>
        <p:spPr/>
        <p:txBody>
          <a:bodyPr/>
          <a:lstStyle/>
          <a:p>
            <a:fld id="{02E89722-7003-4623-8EE8-12FD63C913B3}" type="datetimeFigureOut">
              <a:rPr lang="en-US" smtClean="0"/>
              <a:t>11/5/2025</a:t>
            </a:fld>
            <a:endParaRPr lang="en-US"/>
          </a:p>
        </p:txBody>
      </p:sp>
      <p:sp>
        <p:nvSpPr>
          <p:cNvPr id="6" name="Footer Placeholder 5">
            <a:extLst>
              <a:ext uri="{FF2B5EF4-FFF2-40B4-BE49-F238E27FC236}">
                <a16:creationId xmlns:a16="http://schemas.microsoft.com/office/drawing/2014/main" id="{92C7D9EB-696F-FEEC-2085-9767CEBF06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079413-1233-9A86-DA8B-1B890C7E2DBC}"/>
              </a:ext>
            </a:extLst>
          </p:cNvPr>
          <p:cNvSpPr>
            <a:spLocks noGrp="1"/>
          </p:cNvSpPr>
          <p:nvPr>
            <p:ph type="sldNum" sz="quarter" idx="12"/>
          </p:nvPr>
        </p:nvSpPr>
        <p:spPr/>
        <p:txBody>
          <a:bodyPr/>
          <a:lstStyle/>
          <a:p>
            <a:fld id="{83FC0812-275A-40CD-9833-626913CC73F6}" type="slidenum">
              <a:rPr lang="en-US" smtClean="0"/>
              <a:t>‹#›</a:t>
            </a:fld>
            <a:endParaRPr lang="en-US"/>
          </a:p>
        </p:txBody>
      </p:sp>
    </p:spTree>
    <p:extLst>
      <p:ext uri="{BB962C8B-B14F-4D97-AF65-F5344CB8AC3E}">
        <p14:creationId xmlns:p14="http://schemas.microsoft.com/office/powerpoint/2010/main" val="38374190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72145-98EF-907E-5A5D-3E24D33BA6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BCA419-6AEA-89FC-5147-CB10B62A217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008311-1549-B719-406F-8F30659958A0}"/>
              </a:ext>
            </a:extLst>
          </p:cNvPr>
          <p:cNvSpPr>
            <a:spLocks noGrp="1"/>
          </p:cNvSpPr>
          <p:nvPr>
            <p:ph type="dt" sz="half" idx="10"/>
          </p:nvPr>
        </p:nvSpPr>
        <p:spPr/>
        <p:txBody>
          <a:bodyPr/>
          <a:lstStyle/>
          <a:p>
            <a:fld id="{02E89722-7003-4623-8EE8-12FD63C913B3}" type="datetimeFigureOut">
              <a:rPr lang="en-US" smtClean="0"/>
              <a:t>11/5/2025</a:t>
            </a:fld>
            <a:endParaRPr lang="en-US"/>
          </a:p>
        </p:txBody>
      </p:sp>
      <p:sp>
        <p:nvSpPr>
          <p:cNvPr id="5" name="Footer Placeholder 4">
            <a:extLst>
              <a:ext uri="{FF2B5EF4-FFF2-40B4-BE49-F238E27FC236}">
                <a16:creationId xmlns:a16="http://schemas.microsoft.com/office/drawing/2014/main" id="{ED643E41-AF04-CB47-3457-0D3CC0EB3F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62C229-1812-0CC3-28B4-DAA86EBEF7BA}"/>
              </a:ext>
            </a:extLst>
          </p:cNvPr>
          <p:cNvSpPr>
            <a:spLocks noGrp="1"/>
          </p:cNvSpPr>
          <p:nvPr>
            <p:ph type="sldNum" sz="quarter" idx="12"/>
          </p:nvPr>
        </p:nvSpPr>
        <p:spPr/>
        <p:txBody>
          <a:bodyPr/>
          <a:lstStyle/>
          <a:p>
            <a:fld id="{83FC0812-275A-40CD-9833-626913CC73F6}" type="slidenum">
              <a:rPr lang="en-US" smtClean="0"/>
              <a:t>‹#›</a:t>
            </a:fld>
            <a:endParaRPr lang="en-US"/>
          </a:p>
        </p:txBody>
      </p:sp>
    </p:spTree>
    <p:extLst>
      <p:ext uri="{BB962C8B-B14F-4D97-AF65-F5344CB8AC3E}">
        <p14:creationId xmlns:p14="http://schemas.microsoft.com/office/powerpoint/2010/main" val="31214363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09A26A0-5BAB-9A02-A0B0-D3192213ADFB}"/>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2091E28-852C-F73B-56C1-3C93ED320DC9}"/>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0455F5-F647-7F96-B75D-9F3177846D8C}"/>
              </a:ext>
            </a:extLst>
          </p:cNvPr>
          <p:cNvSpPr>
            <a:spLocks noGrp="1"/>
          </p:cNvSpPr>
          <p:nvPr>
            <p:ph type="dt" sz="half" idx="10"/>
          </p:nvPr>
        </p:nvSpPr>
        <p:spPr/>
        <p:txBody>
          <a:bodyPr/>
          <a:lstStyle/>
          <a:p>
            <a:fld id="{02E89722-7003-4623-8EE8-12FD63C913B3}" type="datetimeFigureOut">
              <a:rPr lang="en-US" smtClean="0"/>
              <a:t>11/5/2025</a:t>
            </a:fld>
            <a:endParaRPr lang="en-US"/>
          </a:p>
        </p:txBody>
      </p:sp>
      <p:sp>
        <p:nvSpPr>
          <p:cNvPr id="5" name="Footer Placeholder 4">
            <a:extLst>
              <a:ext uri="{FF2B5EF4-FFF2-40B4-BE49-F238E27FC236}">
                <a16:creationId xmlns:a16="http://schemas.microsoft.com/office/drawing/2014/main" id="{76F3A543-D6FE-30B6-6EBA-8DFEFD5C31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2D64EC-C9FB-16B3-05CF-165C7C3ECD99}"/>
              </a:ext>
            </a:extLst>
          </p:cNvPr>
          <p:cNvSpPr>
            <a:spLocks noGrp="1"/>
          </p:cNvSpPr>
          <p:nvPr>
            <p:ph type="sldNum" sz="quarter" idx="12"/>
          </p:nvPr>
        </p:nvSpPr>
        <p:spPr/>
        <p:txBody>
          <a:bodyPr/>
          <a:lstStyle/>
          <a:p>
            <a:fld id="{83FC0812-275A-40CD-9833-626913CC73F6}" type="slidenum">
              <a:rPr lang="en-US" smtClean="0"/>
              <a:t>‹#›</a:t>
            </a:fld>
            <a:endParaRPr lang="en-US"/>
          </a:p>
        </p:txBody>
      </p:sp>
    </p:spTree>
    <p:extLst>
      <p:ext uri="{BB962C8B-B14F-4D97-AF65-F5344CB8AC3E}">
        <p14:creationId xmlns:p14="http://schemas.microsoft.com/office/powerpoint/2010/main" val="156921557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3_Text/Quote 1B">
    <p:spTree>
      <p:nvGrpSpPr>
        <p:cNvPr id="1" name=""/>
        <p:cNvGrpSpPr/>
        <p:nvPr/>
      </p:nvGrpSpPr>
      <p:grpSpPr>
        <a:xfrm>
          <a:off x="0" y="0"/>
          <a:ext cx="0" cy="0"/>
          <a:chOff x="0" y="0"/>
          <a:chExt cx="0" cy="0"/>
        </a:xfrm>
      </p:grpSpPr>
      <p:sp>
        <p:nvSpPr>
          <p:cNvPr id="31"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marL="0" marR="0" lvl="0" indent="0" algn="r" defTabSz="548640" rtl="0" eaLnBrk="1" fontAlgn="auto" latinLnBrk="0" hangingPunct="1">
              <a:lnSpc>
                <a:spcPct val="100000"/>
              </a:lnSpc>
              <a:spcBef>
                <a:spcPts val="0"/>
              </a:spcBef>
              <a:spcAft>
                <a:spcPts val="0"/>
              </a:spcAft>
              <a:buClrTx/>
              <a:buSzTx/>
              <a:buFontTx/>
              <a:buNone/>
              <a:tabLst/>
              <a:defRPr/>
            </a:pPr>
            <a:fld id="{AB004A17-E9A9-4392-ACCD-76BE9B94E99A}" type="slidenum">
              <a:rPr kumimoji="0" lang="en-US" sz="625"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a:t>
            </a:fld>
            <a:endParaRPr kumimoji="0" lang="en-US" sz="625" b="0" i="0" u="none" strike="noStrike" kern="1200" cap="none" spc="0" normalizeH="0" baseline="0" noProof="0" dirty="0">
              <a:ln>
                <a:noFill/>
              </a:ln>
              <a:solidFill>
                <a:srgbClr val="000000">
                  <a:tint val="75000"/>
                </a:srgbClr>
              </a:solidFill>
              <a:effectLst/>
              <a:uLnTx/>
              <a:uFillTx/>
              <a:latin typeface="Arial" panose="020B0604020202020204"/>
              <a:ea typeface="+mn-ea"/>
              <a:cs typeface="+mn-cs"/>
            </a:endParaRPr>
          </a:p>
        </p:txBody>
      </p:sp>
      <p:sp>
        <p:nvSpPr>
          <p:cNvPr id="32"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625" b="0" i="0" u="none" strike="noStrike" kern="1200" cap="none" spc="0" normalizeH="0" baseline="0" noProof="0" dirty="0">
              <a:ln>
                <a:noFill/>
              </a:ln>
              <a:solidFill>
                <a:srgbClr val="000000">
                  <a:tint val="75000"/>
                </a:srgbClr>
              </a:solidFill>
              <a:effectLst/>
              <a:uLnTx/>
              <a:uFillTx/>
              <a:latin typeface="Arial" panose="020B0604020202020204"/>
              <a:ea typeface="+mn-ea"/>
              <a:cs typeface="+mn-cs"/>
            </a:endParaRPr>
          </a:p>
        </p:txBody>
      </p:sp>
      <p:grpSp>
        <p:nvGrpSpPr>
          <p:cNvPr id="22" name="Group 21"/>
          <p:cNvGrpSpPr/>
          <p:nvPr/>
        </p:nvGrpSpPr>
        <p:grpSpPr>
          <a:xfrm>
            <a:off x="2926702" y="1"/>
            <a:ext cx="3967884" cy="672444"/>
            <a:chOff x="439911" y="1886916"/>
            <a:chExt cx="4689091" cy="2096705"/>
          </a:xfrm>
          <a:solidFill>
            <a:schemeClr val="bg1">
              <a:alpha val="80000"/>
            </a:schemeClr>
          </a:solidFill>
        </p:grpSpPr>
        <p:sp>
          <p:nvSpPr>
            <p:cNvPr id="23" name="Rectangle 22"/>
            <p:cNvSpPr/>
            <p:nvPr/>
          </p:nvSpPr>
          <p:spPr>
            <a:xfrm rot="16200000">
              <a:off x="1712843" y="2809480"/>
              <a:ext cx="2081391" cy="244322"/>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5" name="Rectangle 24"/>
            <p:cNvSpPr/>
            <p:nvPr/>
          </p:nvSpPr>
          <p:spPr>
            <a:xfrm rot="16200000">
              <a:off x="799772" y="2739121"/>
              <a:ext cx="2081394" cy="385039"/>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6" name="Rectangle 25"/>
            <p:cNvSpPr/>
            <p:nvPr/>
          </p:nvSpPr>
          <p:spPr>
            <a:xfrm rot="16200000">
              <a:off x="-401062" y="2739180"/>
              <a:ext cx="2085414" cy="403468"/>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7" name="Rectangle 26"/>
            <p:cNvSpPr/>
            <p:nvPr/>
          </p:nvSpPr>
          <p:spPr>
            <a:xfrm rot="16200000">
              <a:off x="2112483" y="2795214"/>
              <a:ext cx="2085407" cy="276865"/>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8" name="Rectangle 27"/>
            <p:cNvSpPr/>
            <p:nvPr/>
          </p:nvSpPr>
          <p:spPr>
            <a:xfrm rot="16200000">
              <a:off x="2897089" y="2836259"/>
              <a:ext cx="2085412" cy="194778"/>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9" name="Rectangle 28"/>
            <p:cNvSpPr/>
            <p:nvPr/>
          </p:nvSpPr>
          <p:spPr>
            <a:xfrm rot="16200000">
              <a:off x="3775666" y="2849376"/>
              <a:ext cx="2081394" cy="164528"/>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0" name="Rectangle 29"/>
            <p:cNvSpPr/>
            <p:nvPr/>
          </p:nvSpPr>
          <p:spPr>
            <a:xfrm rot="16200000">
              <a:off x="4041119" y="2884452"/>
              <a:ext cx="2085419" cy="90347"/>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24" name="Text Placeholder 2"/>
          <p:cNvSpPr>
            <a:spLocks noGrp="1" noChangeAspect="1"/>
          </p:cNvSpPr>
          <p:nvPr>
            <p:ph type="body" sz="quarter" idx="14" hasCustomPrompt="1"/>
          </p:nvPr>
        </p:nvSpPr>
        <p:spPr>
          <a:xfrm>
            <a:off x="576294" y="1039338"/>
            <a:ext cx="7729506" cy="4986106"/>
          </a:xfrm>
          <a:prstGeom prst="rect">
            <a:avLst/>
          </a:prstGeom>
          <a:noFill/>
          <a:ln>
            <a:noFill/>
          </a:ln>
        </p:spPr>
        <p:txBody>
          <a:bodyPr lIns="0" tIns="0" rIns="0" bIns="0" anchor="ctr">
            <a:noAutofit/>
          </a:bodyPr>
          <a:lstStyle>
            <a:lvl1pPr marL="0" marR="0" indent="0" algn="r" defTabSz="342900" rtl="0" eaLnBrk="1" fontAlgn="auto" latinLnBrk="0" hangingPunct="1">
              <a:lnSpc>
                <a:spcPct val="100000"/>
              </a:lnSpc>
              <a:spcBef>
                <a:spcPts val="225"/>
              </a:spcBef>
              <a:spcAft>
                <a:spcPts val="225"/>
              </a:spcAft>
              <a:buClrTx/>
              <a:buSzTx/>
              <a:buFont typeface="Wingdings" charset="2"/>
              <a:buNone/>
              <a:tabLst/>
              <a:defRPr sz="2750" b="1" baseline="0">
                <a:solidFill>
                  <a:schemeClr val="bg1"/>
                </a:solidFill>
              </a:defRPr>
            </a:lvl1pPr>
            <a:lvl2pPr>
              <a:defRPr sz="1125"/>
            </a:lvl2pPr>
            <a:lvl3pPr>
              <a:defRPr sz="1125"/>
            </a:lvl3pPr>
            <a:lvl4pPr>
              <a:defRPr sz="1125"/>
            </a:lvl4pPr>
            <a:lvl5pPr>
              <a:defRPr sz="1125"/>
            </a:lvl5pPr>
          </a:lstStyle>
          <a:p>
            <a:pPr lvl="0"/>
            <a:r>
              <a:rPr lang="en-US" dirty="0"/>
              <a:t>Text or quote text with photo place holder </a:t>
            </a:r>
          </a:p>
        </p:txBody>
      </p:sp>
      <p:pic>
        <p:nvPicPr>
          <p:cNvPr id="2" name="Picture 1" descr="One Pill Can Kill - Toolbox | DEA.gov">
            <a:extLst>
              <a:ext uri="{FF2B5EF4-FFF2-40B4-BE49-F238E27FC236}">
                <a16:creationId xmlns:a16="http://schemas.microsoft.com/office/drawing/2014/main" id="{0BE9435E-6F86-C1E5-7495-C94C0293929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8862" y="1563227"/>
            <a:ext cx="3844971" cy="3844971"/>
          </a:xfrm>
          <a:prstGeom prst="rect">
            <a:avLst/>
          </a:prstGeom>
          <a:noFill/>
          <a:ln>
            <a:noFill/>
          </a:ln>
        </p:spPr>
      </p:pic>
      <p:pic>
        <p:nvPicPr>
          <p:cNvPr id="3" name="Picture 2" descr="If in Crisis - NAMI New Orleans">
            <a:extLst>
              <a:ext uri="{FF2B5EF4-FFF2-40B4-BE49-F238E27FC236}">
                <a16:creationId xmlns:a16="http://schemas.microsoft.com/office/drawing/2014/main" id="{59B3520B-2456-E00F-95E4-F166B6945DA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537029" y="1563227"/>
            <a:ext cx="3844971" cy="3844971"/>
          </a:xfrm>
          <a:prstGeom prst="rect">
            <a:avLst/>
          </a:prstGeom>
          <a:noFill/>
          <a:ln>
            <a:noFill/>
          </a:ln>
        </p:spPr>
      </p:pic>
      <p:sp>
        <p:nvSpPr>
          <p:cNvPr id="21" name="Rectangle 20"/>
          <p:cNvSpPr/>
          <p:nvPr userDrawn="1"/>
        </p:nvSpPr>
        <p:spPr>
          <a:xfrm>
            <a:off x="0" y="-2"/>
            <a:ext cx="9144000" cy="6854381"/>
          </a:xfrm>
          <a:prstGeom prst="rect">
            <a:avLst/>
          </a:prstGeom>
          <a:solidFill>
            <a:srgbClr val="00538B">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61704542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CCA15-9DC5-4592-8A6A-6D1418F3C5D6}"/>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C4D191E-87D2-4FBD-A30E-BA732227F209}"/>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5E95E98-1713-44AB-9803-C28B8D9023C1}"/>
              </a:ext>
            </a:extLst>
          </p:cNvPr>
          <p:cNvSpPr>
            <a:spLocks noGrp="1"/>
          </p:cNvSpPr>
          <p:nvPr>
            <p:ph type="dt" sz="half" idx="10"/>
          </p:nvPr>
        </p:nvSpPr>
        <p:spPr/>
        <p:txBody>
          <a:bodyPr/>
          <a:lstStyle/>
          <a:p>
            <a:fld id="{4B10CD71-B43F-4B7A-B40D-9937562A7FCE}" type="datetimeFigureOut">
              <a:rPr lang="en-US" smtClean="0"/>
              <a:t>11/5/2025</a:t>
            </a:fld>
            <a:endParaRPr lang="en-US"/>
          </a:p>
        </p:txBody>
      </p:sp>
      <p:sp>
        <p:nvSpPr>
          <p:cNvPr id="5" name="Footer Placeholder 4">
            <a:extLst>
              <a:ext uri="{FF2B5EF4-FFF2-40B4-BE49-F238E27FC236}">
                <a16:creationId xmlns:a16="http://schemas.microsoft.com/office/drawing/2014/main" id="{E0E54D2C-7393-4A04-9BDA-1D20D6F26B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00C568-CD17-46A9-97CC-89C3E9899F23}"/>
              </a:ext>
            </a:extLst>
          </p:cNvPr>
          <p:cNvSpPr>
            <a:spLocks noGrp="1"/>
          </p:cNvSpPr>
          <p:nvPr>
            <p:ph type="sldNum" sz="quarter" idx="12"/>
          </p:nvPr>
        </p:nvSpPr>
        <p:spPr/>
        <p:txBody>
          <a:bodyPr/>
          <a:lstStyle/>
          <a:p>
            <a:fld id="{F70A05F9-A41E-4881-B6E0-DB751523761B}" type="slidenum">
              <a:rPr lang="en-US" smtClean="0"/>
              <a:t>‹#›</a:t>
            </a:fld>
            <a:endParaRPr lang="en-US"/>
          </a:p>
        </p:txBody>
      </p:sp>
    </p:spTree>
    <p:extLst>
      <p:ext uri="{BB962C8B-B14F-4D97-AF65-F5344CB8AC3E}">
        <p14:creationId xmlns:p14="http://schemas.microsoft.com/office/powerpoint/2010/main" val="381056917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5A14B-F29F-4136-8CC3-991C139EC6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22FBBE-7219-4879-89B4-E8570DC03B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FE4B29-8DD7-43FA-8F9F-74EB6627B2E1}"/>
              </a:ext>
            </a:extLst>
          </p:cNvPr>
          <p:cNvSpPr>
            <a:spLocks noGrp="1"/>
          </p:cNvSpPr>
          <p:nvPr>
            <p:ph type="dt" sz="half" idx="10"/>
          </p:nvPr>
        </p:nvSpPr>
        <p:spPr/>
        <p:txBody>
          <a:bodyPr/>
          <a:lstStyle/>
          <a:p>
            <a:fld id="{4B10CD71-B43F-4B7A-B40D-9937562A7FCE}" type="datetimeFigureOut">
              <a:rPr lang="en-US" smtClean="0"/>
              <a:t>11/5/2025</a:t>
            </a:fld>
            <a:endParaRPr lang="en-US"/>
          </a:p>
        </p:txBody>
      </p:sp>
      <p:sp>
        <p:nvSpPr>
          <p:cNvPr id="5" name="Footer Placeholder 4">
            <a:extLst>
              <a:ext uri="{FF2B5EF4-FFF2-40B4-BE49-F238E27FC236}">
                <a16:creationId xmlns:a16="http://schemas.microsoft.com/office/drawing/2014/main" id="{822D943D-8FD5-4C31-A619-2874239BD9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27BBBC-9874-4C8C-AC24-951259503A02}"/>
              </a:ext>
            </a:extLst>
          </p:cNvPr>
          <p:cNvSpPr>
            <a:spLocks noGrp="1"/>
          </p:cNvSpPr>
          <p:nvPr>
            <p:ph type="sldNum" sz="quarter" idx="12"/>
          </p:nvPr>
        </p:nvSpPr>
        <p:spPr/>
        <p:txBody>
          <a:bodyPr/>
          <a:lstStyle/>
          <a:p>
            <a:fld id="{F70A05F9-A41E-4881-B6E0-DB751523761B}" type="slidenum">
              <a:rPr lang="en-US" smtClean="0"/>
              <a:t>‹#›</a:t>
            </a:fld>
            <a:endParaRPr lang="en-US"/>
          </a:p>
        </p:txBody>
      </p:sp>
    </p:spTree>
    <p:extLst>
      <p:ext uri="{BB962C8B-B14F-4D97-AF65-F5344CB8AC3E}">
        <p14:creationId xmlns:p14="http://schemas.microsoft.com/office/powerpoint/2010/main" val="258868479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C3A90-07BE-4073-8161-D3EF2BBD8C92}"/>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9FBD14-326C-48D3-906D-6D944B617C2C}"/>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79AEED-867F-490C-970B-9958C3D7A08D}"/>
              </a:ext>
            </a:extLst>
          </p:cNvPr>
          <p:cNvSpPr>
            <a:spLocks noGrp="1"/>
          </p:cNvSpPr>
          <p:nvPr>
            <p:ph type="dt" sz="half" idx="10"/>
          </p:nvPr>
        </p:nvSpPr>
        <p:spPr/>
        <p:txBody>
          <a:bodyPr/>
          <a:lstStyle/>
          <a:p>
            <a:fld id="{4B10CD71-B43F-4B7A-B40D-9937562A7FCE}" type="datetimeFigureOut">
              <a:rPr lang="en-US" smtClean="0"/>
              <a:t>11/5/2025</a:t>
            </a:fld>
            <a:endParaRPr lang="en-US"/>
          </a:p>
        </p:txBody>
      </p:sp>
      <p:sp>
        <p:nvSpPr>
          <p:cNvPr id="5" name="Footer Placeholder 4">
            <a:extLst>
              <a:ext uri="{FF2B5EF4-FFF2-40B4-BE49-F238E27FC236}">
                <a16:creationId xmlns:a16="http://schemas.microsoft.com/office/drawing/2014/main" id="{606E6BA6-8053-4D5D-8942-B577344B40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5017E2-8667-437F-A31D-66EE0A4B7D48}"/>
              </a:ext>
            </a:extLst>
          </p:cNvPr>
          <p:cNvSpPr>
            <a:spLocks noGrp="1"/>
          </p:cNvSpPr>
          <p:nvPr>
            <p:ph type="sldNum" sz="quarter" idx="12"/>
          </p:nvPr>
        </p:nvSpPr>
        <p:spPr/>
        <p:txBody>
          <a:bodyPr/>
          <a:lstStyle/>
          <a:p>
            <a:fld id="{F70A05F9-A41E-4881-B6E0-DB751523761B}" type="slidenum">
              <a:rPr lang="en-US" smtClean="0"/>
              <a:t>‹#›</a:t>
            </a:fld>
            <a:endParaRPr lang="en-US"/>
          </a:p>
        </p:txBody>
      </p:sp>
    </p:spTree>
    <p:extLst>
      <p:ext uri="{BB962C8B-B14F-4D97-AF65-F5344CB8AC3E}">
        <p14:creationId xmlns:p14="http://schemas.microsoft.com/office/powerpoint/2010/main" val="425456071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9318F-11F4-4EFE-91E2-7F6C577725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5896AA-F2A3-43EC-A302-5D8B762C8F6F}"/>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18D0FBE-E897-496D-8C0E-53BD83A480DE}"/>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E5D4E2D-5F13-405A-8EB5-C2F793E0137B}"/>
              </a:ext>
            </a:extLst>
          </p:cNvPr>
          <p:cNvSpPr>
            <a:spLocks noGrp="1"/>
          </p:cNvSpPr>
          <p:nvPr>
            <p:ph type="dt" sz="half" idx="10"/>
          </p:nvPr>
        </p:nvSpPr>
        <p:spPr/>
        <p:txBody>
          <a:bodyPr/>
          <a:lstStyle/>
          <a:p>
            <a:fld id="{4B10CD71-B43F-4B7A-B40D-9937562A7FCE}" type="datetimeFigureOut">
              <a:rPr lang="en-US" smtClean="0"/>
              <a:t>11/5/2025</a:t>
            </a:fld>
            <a:endParaRPr lang="en-US"/>
          </a:p>
        </p:txBody>
      </p:sp>
      <p:sp>
        <p:nvSpPr>
          <p:cNvPr id="6" name="Footer Placeholder 5">
            <a:extLst>
              <a:ext uri="{FF2B5EF4-FFF2-40B4-BE49-F238E27FC236}">
                <a16:creationId xmlns:a16="http://schemas.microsoft.com/office/drawing/2014/main" id="{11B638AB-56E0-4D7E-BDD6-BB9CFCBDA8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5BD018-CFFD-4B1A-A1A0-65BD0BDBA72A}"/>
              </a:ext>
            </a:extLst>
          </p:cNvPr>
          <p:cNvSpPr>
            <a:spLocks noGrp="1"/>
          </p:cNvSpPr>
          <p:nvPr>
            <p:ph type="sldNum" sz="quarter" idx="12"/>
          </p:nvPr>
        </p:nvSpPr>
        <p:spPr/>
        <p:txBody>
          <a:bodyPr/>
          <a:lstStyle/>
          <a:p>
            <a:fld id="{F70A05F9-A41E-4881-B6E0-DB751523761B}" type="slidenum">
              <a:rPr lang="en-US" smtClean="0"/>
              <a:t>‹#›</a:t>
            </a:fld>
            <a:endParaRPr lang="en-US"/>
          </a:p>
        </p:txBody>
      </p:sp>
    </p:spTree>
    <p:extLst>
      <p:ext uri="{BB962C8B-B14F-4D97-AF65-F5344CB8AC3E}">
        <p14:creationId xmlns:p14="http://schemas.microsoft.com/office/powerpoint/2010/main" val="4018973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Content 2row 2col">
    <p:spTree>
      <p:nvGrpSpPr>
        <p:cNvPr id="1" name=""/>
        <p:cNvGrpSpPr/>
        <p:nvPr/>
      </p:nvGrpSpPr>
      <p:grpSpPr>
        <a:xfrm>
          <a:off x="0" y="0"/>
          <a:ext cx="0" cy="0"/>
          <a:chOff x="0" y="0"/>
          <a:chExt cx="0" cy="0"/>
        </a:xfrm>
      </p:grpSpPr>
      <p:sp>
        <p:nvSpPr>
          <p:cNvPr id="2" name="Title 1"/>
          <p:cNvSpPr>
            <a:spLocks noGrp="1"/>
          </p:cNvSpPr>
          <p:nvPr>
            <p:ph type="title"/>
          </p:nvPr>
        </p:nvSpPr>
        <p:spPr>
          <a:xfrm>
            <a:off x="513953" y="401527"/>
            <a:ext cx="8004245" cy="1131724"/>
          </a:xfrm>
        </p:spPr>
        <p:txBody>
          <a:bodyPr/>
          <a:lstStyle/>
          <a:p>
            <a:r>
              <a:rPr lang="en-US"/>
              <a:t>Click to edit Master title style</a:t>
            </a:r>
            <a:endParaRPr lang="en-US" dirty="0"/>
          </a:p>
        </p:txBody>
      </p:sp>
      <p:sp>
        <p:nvSpPr>
          <p:cNvPr id="6" name="Content Placeholder 4"/>
          <p:cNvSpPr>
            <a:spLocks noGrp="1"/>
          </p:cNvSpPr>
          <p:nvPr>
            <p:ph sz="quarter" idx="12"/>
          </p:nvPr>
        </p:nvSpPr>
        <p:spPr>
          <a:xfrm>
            <a:off x="513953" y="3947410"/>
            <a:ext cx="8115697" cy="1983928"/>
          </a:xfrm>
        </p:spPr>
        <p:txBody>
          <a:bodyPr numCol="2" spcCol="457200">
            <a:noAutofit/>
          </a:bodyPr>
          <a:lstStyle/>
          <a:p>
            <a:pPr lvl="0"/>
            <a:r>
              <a:rPr lang="en-US"/>
              <a:t>Click to edit Master text styles</a:t>
            </a:r>
          </a:p>
          <a:p>
            <a:pPr lvl="1"/>
            <a:r>
              <a:rPr lang="en-US"/>
              <a:t>Second level</a:t>
            </a:r>
          </a:p>
          <a:p>
            <a:pPr lvl="2"/>
            <a:r>
              <a:rPr lang="en-US"/>
              <a:t>Third level</a:t>
            </a:r>
          </a:p>
        </p:txBody>
      </p:sp>
      <p:sp>
        <p:nvSpPr>
          <p:cNvPr id="5" name="Content Placeholder 4"/>
          <p:cNvSpPr>
            <a:spLocks noGrp="1"/>
          </p:cNvSpPr>
          <p:nvPr>
            <p:ph sz="quarter" idx="11"/>
          </p:nvPr>
        </p:nvSpPr>
        <p:spPr>
          <a:xfrm>
            <a:off x="513953" y="1703295"/>
            <a:ext cx="8115697" cy="1981786"/>
          </a:xfrm>
        </p:spPr>
        <p:txBody>
          <a:bodyPr numCol="2" spcCol="457200">
            <a:noAutofit/>
          </a:bodyPr>
          <a:lstStyle/>
          <a:p>
            <a:pPr lvl="0"/>
            <a:r>
              <a:rPr lang="en-US"/>
              <a:t>Click to edit Master text styles</a:t>
            </a:r>
          </a:p>
          <a:p>
            <a:pPr lvl="1"/>
            <a:r>
              <a:rPr lang="en-US"/>
              <a:t>Second level</a:t>
            </a:r>
          </a:p>
          <a:p>
            <a:pPr lvl="2"/>
            <a:r>
              <a:rPr lang="en-US"/>
              <a:t>Third level</a:t>
            </a:r>
          </a:p>
        </p:txBody>
      </p:sp>
      <p:sp>
        <p:nvSpPr>
          <p:cNvPr id="7"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a:defRPr/>
            </a:pPr>
            <a:fld id="{AB004A17-E9A9-4392-ACCD-76BE9B94E99A}" type="slidenum">
              <a:rPr lang="en-US" smtClean="0"/>
              <a:pPr>
                <a:defRPr/>
              </a:pPr>
              <a:t>‹#›</a:t>
            </a:fld>
            <a:endParaRPr lang="en-US" dirty="0"/>
          </a:p>
        </p:txBody>
      </p:sp>
      <p:sp>
        <p:nvSpPr>
          <p:cNvPr id="8"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213663470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6A7CB-0508-487D-97CC-850636198B39}"/>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9D57F3-DF61-447C-88AE-39956EA05198}"/>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7B0640C-3163-430E-BD33-675163C5EE82}"/>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233B820-6669-4859-86CD-2F11C15051D6}"/>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D218579-C8F5-49E9-82CF-3A7F742B83BE}"/>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AC56318-CBF8-450A-B14C-9A4925A1090D}"/>
              </a:ext>
            </a:extLst>
          </p:cNvPr>
          <p:cNvSpPr>
            <a:spLocks noGrp="1"/>
          </p:cNvSpPr>
          <p:nvPr>
            <p:ph type="dt" sz="half" idx="10"/>
          </p:nvPr>
        </p:nvSpPr>
        <p:spPr/>
        <p:txBody>
          <a:bodyPr/>
          <a:lstStyle/>
          <a:p>
            <a:fld id="{4B10CD71-B43F-4B7A-B40D-9937562A7FCE}" type="datetimeFigureOut">
              <a:rPr lang="en-US" smtClean="0"/>
              <a:t>11/5/2025</a:t>
            </a:fld>
            <a:endParaRPr lang="en-US"/>
          </a:p>
        </p:txBody>
      </p:sp>
      <p:sp>
        <p:nvSpPr>
          <p:cNvPr id="8" name="Footer Placeholder 7">
            <a:extLst>
              <a:ext uri="{FF2B5EF4-FFF2-40B4-BE49-F238E27FC236}">
                <a16:creationId xmlns:a16="http://schemas.microsoft.com/office/drawing/2014/main" id="{B2C215FF-643E-4A0E-9F45-78E0D6D4C55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A116199-F4A3-48A0-92A1-03B2F9726D68}"/>
              </a:ext>
            </a:extLst>
          </p:cNvPr>
          <p:cNvSpPr>
            <a:spLocks noGrp="1"/>
          </p:cNvSpPr>
          <p:nvPr>
            <p:ph type="sldNum" sz="quarter" idx="12"/>
          </p:nvPr>
        </p:nvSpPr>
        <p:spPr/>
        <p:txBody>
          <a:bodyPr/>
          <a:lstStyle/>
          <a:p>
            <a:fld id="{F70A05F9-A41E-4881-B6E0-DB751523761B}" type="slidenum">
              <a:rPr lang="en-US" smtClean="0"/>
              <a:t>‹#›</a:t>
            </a:fld>
            <a:endParaRPr lang="en-US"/>
          </a:p>
        </p:txBody>
      </p:sp>
    </p:spTree>
    <p:extLst>
      <p:ext uri="{BB962C8B-B14F-4D97-AF65-F5344CB8AC3E}">
        <p14:creationId xmlns:p14="http://schemas.microsoft.com/office/powerpoint/2010/main" val="405704364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C014C-52F2-45DE-A043-832DA621C2E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F0FD01B-B623-4C54-9B49-ADE928A80B7E}"/>
              </a:ext>
            </a:extLst>
          </p:cNvPr>
          <p:cNvSpPr>
            <a:spLocks noGrp="1"/>
          </p:cNvSpPr>
          <p:nvPr>
            <p:ph type="dt" sz="half" idx="10"/>
          </p:nvPr>
        </p:nvSpPr>
        <p:spPr/>
        <p:txBody>
          <a:bodyPr/>
          <a:lstStyle/>
          <a:p>
            <a:fld id="{4B10CD71-B43F-4B7A-B40D-9937562A7FCE}" type="datetimeFigureOut">
              <a:rPr lang="en-US" smtClean="0"/>
              <a:t>11/5/2025</a:t>
            </a:fld>
            <a:endParaRPr lang="en-US"/>
          </a:p>
        </p:txBody>
      </p:sp>
      <p:sp>
        <p:nvSpPr>
          <p:cNvPr id="4" name="Footer Placeholder 3">
            <a:extLst>
              <a:ext uri="{FF2B5EF4-FFF2-40B4-BE49-F238E27FC236}">
                <a16:creationId xmlns:a16="http://schemas.microsoft.com/office/drawing/2014/main" id="{7AC986E0-2776-4675-8552-BFB32B6824F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36D6853-5400-4D2C-B291-2AB04BF2DD98}"/>
              </a:ext>
            </a:extLst>
          </p:cNvPr>
          <p:cNvSpPr>
            <a:spLocks noGrp="1"/>
          </p:cNvSpPr>
          <p:nvPr>
            <p:ph type="sldNum" sz="quarter" idx="12"/>
          </p:nvPr>
        </p:nvSpPr>
        <p:spPr/>
        <p:txBody>
          <a:bodyPr/>
          <a:lstStyle/>
          <a:p>
            <a:fld id="{F70A05F9-A41E-4881-B6E0-DB751523761B}" type="slidenum">
              <a:rPr lang="en-US" smtClean="0"/>
              <a:t>‹#›</a:t>
            </a:fld>
            <a:endParaRPr lang="en-US"/>
          </a:p>
        </p:txBody>
      </p:sp>
    </p:spTree>
    <p:extLst>
      <p:ext uri="{BB962C8B-B14F-4D97-AF65-F5344CB8AC3E}">
        <p14:creationId xmlns:p14="http://schemas.microsoft.com/office/powerpoint/2010/main" val="179788701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8633EA-4AEE-4B2A-976F-22370A9AB404}"/>
              </a:ext>
            </a:extLst>
          </p:cNvPr>
          <p:cNvSpPr>
            <a:spLocks noGrp="1"/>
          </p:cNvSpPr>
          <p:nvPr>
            <p:ph type="dt" sz="half" idx="10"/>
          </p:nvPr>
        </p:nvSpPr>
        <p:spPr/>
        <p:txBody>
          <a:bodyPr/>
          <a:lstStyle/>
          <a:p>
            <a:fld id="{4B10CD71-B43F-4B7A-B40D-9937562A7FCE}" type="datetimeFigureOut">
              <a:rPr lang="en-US" smtClean="0"/>
              <a:t>11/5/2025</a:t>
            </a:fld>
            <a:endParaRPr lang="en-US"/>
          </a:p>
        </p:txBody>
      </p:sp>
      <p:sp>
        <p:nvSpPr>
          <p:cNvPr id="3" name="Footer Placeholder 2">
            <a:extLst>
              <a:ext uri="{FF2B5EF4-FFF2-40B4-BE49-F238E27FC236}">
                <a16:creationId xmlns:a16="http://schemas.microsoft.com/office/drawing/2014/main" id="{740CF884-0872-466F-9D37-990E76BAC2D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9DF9DCE-B748-40BF-976D-14091D5BBFF0}"/>
              </a:ext>
            </a:extLst>
          </p:cNvPr>
          <p:cNvSpPr>
            <a:spLocks noGrp="1"/>
          </p:cNvSpPr>
          <p:nvPr>
            <p:ph type="sldNum" sz="quarter" idx="12"/>
          </p:nvPr>
        </p:nvSpPr>
        <p:spPr/>
        <p:txBody>
          <a:bodyPr/>
          <a:lstStyle/>
          <a:p>
            <a:fld id="{F70A05F9-A41E-4881-B6E0-DB751523761B}" type="slidenum">
              <a:rPr lang="en-US" smtClean="0"/>
              <a:t>‹#›</a:t>
            </a:fld>
            <a:endParaRPr lang="en-US"/>
          </a:p>
        </p:txBody>
      </p:sp>
    </p:spTree>
    <p:extLst>
      <p:ext uri="{BB962C8B-B14F-4D97-AF65-F5344CB8AC3E}">
        <p14:creationId xmlns:p14="http://schemas.microsoft.com/office/powerpoint/2010/main" val="186504571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5D99D-225F-47DB-B85D-9D8A7F1F2719}"/>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6B07CD6-1291-4440-B7DE-80BA29F0B292}"/>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A3C5DD-FE56-4E90-B560-379AE9C372F0}"/>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79C9B7-F1E1-4544-9739-BA652CD894E6}"/>
              </a:ext>
            </a:extLst>
          </p:cNvPr>
          <p:cNvSpPr>
            <a:spLocks noGrp="1"/>
          </p:cNvSpPr>
          <p:nvPr>
            <p:ph type="dt" sz="half" idx="10"/>
          </p:nvPr>
        </p:nvSpPr>
        <p:spPr/>
        <p:txBody>
          <a:bodyPr/>
          <a:lstStyle/>
          <a:p>
            <a:fld id="{4B10CD71-B43F-4B7A-B40D-9937562A7FCE}" type="datetimeFigureOut">
              <a:rPr lang="en-US" smtClean="0"/>
              <a:t>11/5/2025</a:t>
            </a:fld>
            <a:endParaRPr lang="en-US"/>
          </a:p>
        </p:txBody>
      </p:sp>
      <p:sp>
        <p:nvSpPr>
          <p:cNvPr id="6" name="Footer Placeholder 5">
            <a:extLst>
              <a:ext uri="{FF2B5EF4-FFF2-40B4-BE49-F238E27FC236}">
                <a16:creationId xmlns:a16="http://schemas.microsoft.com/office/drawing/2014/main" id="{CE54D428-6D3D-4EEB-BF1D-BA264C4784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403928-B632-449F-B246-6A0A6F227A36}"/>
              </a:ext>
            </a:extLst>
          </p:cNvPr>
          <p:cNvSpPr>
            <a:spLocks noGrp="1"/>
          </p:cNvSpPr>
          <p:nvPr>
            <p:ph type="sldNum" sz="quarter" idx="12"/>
          </p:nvPr>
        </p:nvSpPr>
        <p:spPr/>
        <p:txBody>
          <a:bodyPr/>
          <a:lstStyle/>
          <a:p>
            <a:fld id="{F70A05F9-A41E-4881-B6E0-DB751523761B}" type="slidenum">
              <a:rPr lang="en-US" smtClean="0"/>
              <a:t>‹#›</a:t>
            </a:fld>
            <a:endParaRPr lang="en-US"/>
          </a:p>
        </p:txBody>
      </p:sp>
    </p:spTree>
    <p:extLst>
      <p:ext uri="{BB962C8B-B14F-4D97-AF65-F5344CB8AC3E}">
        <p14:creationId xmlns:p14="http://schemas.microsoft.com/office/powerpoint/2010/main" val="307097904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D10FD-62CF-4655-A8CE-83580E603071}"/>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1514762-5BC2-48F9-89F1-828FCF11FDFA}"/>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7F01FDC-C48C-41F5-A2AE-5E959EE2A8CA}"/>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F940D8-B0E0-4E7B-8216-F5115A6DA0E3}"/>
              </a:ext>
            </a:extLst>
          </p:cNvPr>
          <p:cNvSpPr>
            <a:spLocks noGrp="1"/>
          </p:cNvSpPr>
          <p:nvPr>
            <p:ph type="dt" sz="half" idx="10"/>
          </p:nvPr>
        </p:nvSpPr>
        <p:spPr/>
        <p:txBody>
          <a:bodyPr/>
          <a:lstStyle/>
          <a:p>
            <a:fld id="{4B10CD71-B43F-4B7A-B40D-9937562A7FCE}" type="datetimeFigureOut">
              <a:rPr lang="en-US" smtClean="0"/>
              <a:t>11/5/2025</a:t>
            </a:fld>
            <a:endParaRPr lang="en-US"/>
          </a:p>
        </p:txBody>
      </p:sp>
      <p:sp>
        <p:nvSpPr>
          <p:cNvPr id="6" name="Footer Placeholder 5">
            <a:extLst>
              <a:ext uri="{FF2B5EF4-FFF2-40B4-BE49-F238E27FC236}">
                <a16:creationId xmlns:a16="http://schemas.microsoft.com/office/drawing/2014/main" id="{F195E8CE-3748-4FF2-B3ED-CADFCDB344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42A70A-7E0A-4C98-8C0B-0438E93BD021}"/>
              </a:ext>
            </a:extLst>
          </p:cNvPr>
          <p:cNvSpPr>
            <a:spLocks noGrp="1"/>
          </p:cNvSpPr>
          <p:nvPr>
            <p:ph type="sldNum" sz="quarter" idx="12"/>
          </p:nvPr>
        </p:nvSpPr>
        <p:spPr/>
        <p:txBody>
          <a:bodyPr/>
          <a:lstStyle/>
          <a:p>
            <a:fld id="{F70A05F9-A41E-4881-B6E0-DB751523761B}" type="slidenum">
              <a:rPr lang="en-US" smtClean="0"/>
              <a:t>‹#›</a:t>
            </a:fld>
            <a:endParaRPr lang="en-US"/>
          </a:p>
        </p:txBody>
      </p:sp>
    </p:spTree>
    <p:extLst>
      <p:ext uri="{BB962C8B-B14F-4D97-AF65-F5344CB8AC3E}">
        <p14:creationId xmlns:p14="http://schemas.microsoft.com/office/powerpoint/2010/main" val="99679592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1CDA6-B8E3-4BD3-BA13-CA1B1C5E355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9DB767-1E26-45EE-AD0C-E9D7FC95EFD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CE4EB0-9C93-4E6A-8C57-B16FB653B1C5}"/>
              </a:ext>
            </a:extLst>
          </p:cNvPr>
          <p:cNvSpPr>
            <a:spLocks noGrp="1"/>
          </p:cNvSpPr>
          <p:nvPr>
            <p:ph type="dt" sz="half" idx="10"/>
          </p:nvPr>
        </p:nvSpPr>
        <p:spPr/>
        <p:txBody>
          <a:bodyPr/>
          <a:lstStyle/>
          <a:p>
            <a:fld id="{4B10CD71-B43F-4B7A-B40D-9937562A7FCE}" type="datetimeFigureOut">
              <a:rPr lang="en-US" smtClean="0"/>
              <a:t>11/5/2025</a:t>
            </a:fld>
            <a:endParaRPr lang="en-US"/>
          </a:p>
        </p:txBody>
      </p:sp>
      <p:sp>
        <p:nvSpPr>
          <p:cNvPr id="5" name="Footer Placeholder 4">
            <a:extLst>
              <a:ext uri="{FF2B5EF4-FFF2-40B4-BE49-F238E27FC236}">
                <a16:creationId xmlns:a16="http://schemas.microsoft.com/office/drawing/2014/main" id="{3DD7AAEC-B3F0-47BB-A119-1B6B960E88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493BBA-D4F1-47DC-BED8-EC61967B1BE5}"/>
              </a:ext>
            </a:extLst>
          </p:cNvPr>
          <p:cNvSpPr>
            <a:spLocks noGrp="1"/>
          </p:cNvSpPr>
          <p:nvPr>
            <p:ph type="sldNum" sz="quarter" idx="12"/>
          </p:nvPr>
        </p:nvSpPr>
        <p:spPr/>
        <p:txBody>
          <a:bodyPr/>
          <a:lstStyle/>
          <a:p>
            <a:fld id="{F70A05F9-A41E-4881-B6E0-DB751523761B}" type="slidenum">
              <a:rPr lang="en-US" smtClean="0"/>
              <a:t>‹#›</a:t>
            </a:fld>
            <a:endParaRPr lang="en-US"/>
          </a:p>
        </p:txBody>
      </p:sp>
    </p:spTree>
    <p:extLst>
      <p:ext uri="{BB962C8B-B14F-4D97-AF65-F5344CB8AC3E}">
        <p14:creationId xmlns:p14="http://schemas.microsoft.com/office/powerpoint/2010/main" val="18778918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096F68-6CFB-42F7-ADEE-15553152BF95}"/>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97AD9B6-F827-434B-BDB3-0B271846B375}"/>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CF5C0A-AC59-4481-B655-7FA9E830A7F3}"/>
              </a:ext>
            </a:extLst>
          </p:cNvPr>
          <p:cNvSpPr>
            <a:spLocks noGrp="1"/>
          </p:cNvSpPr>
          <p:nvPr>
            <p:ph type="dt" sz="half" idx="10"/>
          </p:nvPr>
        </p:nvSpPr>
        <p:spPr/>
        <p:txBody>
          <a:bodyPr/>
          <a:lstStyle/>
          <a:p>
            <a:fld id="{4B10CD71-B43F-4B7A-B40D-9937562A7FCE}" type="datetimeFigureOut">
              <a:rPr lang="en-US" smtClean="0"/>
              <a:t>11/5/2025</a:t>
            </a:fld>
            <a:endParaRPr lang="en-US"/>
          </a:p>
        </p:txBody>
      </p:sp>
      <p:sp>
        <p:nvSpPr>
          <p:cNvPr id="5" name="Footer Placeholder 4">
            <a:extLst>
              <a:ext uri="{FF2B5EF4-FFF2-40B4-BE49-F238E27FC236}">
                <a16:creationId xmlns:a16="http://schemas.microsoft.com/office/drawing/2014/main" id="{E1D3FE6E-0F3F-45FD-8304-C898BBD556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C6B2A4-C5F1-439E-948F-BC149FE47226}"/>
              </a:ext>
            </a:extLst>
          </p:cNvPr>
          <p:cNvSpPr>
            <a:spLocks noGrp="1"/>
          </p:cNvSpPr>
          <p:nvPr>
            <p:ph type="sldNum" sz="quarter" idx="12"/>
          </p:nvPr>
        </p:nvSpPr>
        <p:spPr/>
        <p:txBody>
          <a:bodyPr/>
          <a:lstStyle/>
          <a:p>
            <a:fld id="{F70A05F9-A41E-4881-B6E0-DB751523761B}" type="slidenum">
              <a:rPr lang="en-US" smtClean="0"/>
              <a:t>‹#›</a:t>
            </a:fld>
            <a:endParaRPr lang="en-US"/>
          </a:p>
        </p:txBody>
      </p:sp>
    </p:spTree>
    <p:extLst>
      <p:ext uri="{BB962C8B-B14F-4D97-AF65-F5344CB8AC3E}">
        <p14:creationId xmlns:p14="http://schemas.microsoft.com/office/powerpoint/2010/main" val="325450269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3D6DC69-9869-4D4E-8DD4-B8066E763313}"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8F9A0C-7A82-403E-BAF3-19B12A0BAFAC}" type="slidenum">
              <a:rPr lang="en-US" smtClean="0"/>
              <a:t>‹#›</a:t>
            </a:fld>
            <a:endParaRPr lang="en-US"/>
          </a:p>
        </p:txBody>
      </p:sp>
    </p:spTree>
    <p:extLst>
      <p:ext uri="{BB962C8B-B14F-4D97-AF65-F5344CB8AC3E}">
        <p14:creationId xmlns:p14="http://schemas.microsoft.com/office/powerpoint/2010/main" val="319915217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D6DC69-9869-4D4E-8DD4-B8066E763313}"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8F9A0C-7A82-403E-BAF3-19B12A0BAFAC}" type="slidenum">
              <a:rPr lang="en-US" smtClean="0"/>
              <a:t>‹#›</a:t>
            </a:fld>
            <a:endParaRPr lang="en-US"/>
          </a:p>
        </p:txBody>
      </p:sp>
    </p:spTree>
    <p:extLst>
      <p:ext uri="{BB962C8B-B14F-4D97-AF65-F5344CB8AC3E}">
        <p14:creationId xmlns:p14="http://schemas.microsoft.com/office/powerpoint/2010/main" val="110860135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D6DC69-9869-4D4E-8DD4-B8066E763313}"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8F9A0C-7A82-403E-BAF3-19B12A0BAFAC}" type="slidenum">
              <a:rPr lang="en-US" smtClean="0"/>
              <a:t>‹#›</a:t>
            </a:fld>
            <a:endParaRPr lang="en-US"/>
          </a:p>
        </p:txBody>
      </p:sp>
    </p:spTree>
    <p:extLst>
      <p:ext uri="{BB962C8B-B14F-4D97-AF65-F5344CB8AC3E}">
        <p14:creationId xmlns:p14="http://schemas.microsoft.com/office/powerpoint/2010/main" val="453042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2 Content Photo">
    <p:spTree>
      <p:nvGrpSpPr>
        <p:cNvPr id="1" name=""/>
        <p:cNvGrpSpPr/>
        <p:nvPr/>
      </p:nvGrpSpPr>
      <p:grpSpPr>
        <a:xfrm>
          <a:off x="0" y="0"/>
          <a:ext cx="0" cy="0"/>
          <a:chOff x="0" y="0"/>
          <a:chExt cx="0" cy="0"/>
        </a:xfrm>
      </p:grpSpPr>
      <p:sp>
        <p:nvSpPr>
          <p:cNvPr id="2" name="Title 1"/>
          <p:cNvSpPr>
            <a:spLocks noGrp="1"/>
          </p:cNvSpPr>
          <p:nvPr>
            <p:ph type="title"/>
          </p:nvPr>
        </p:nvSpPr>
        <p:spPr>
          <a:xfrm>
            <a:off x="513953" y="401527"/>
            <a:ext cx="8004245" cy="1131724"/>
          </a:xfrm>
        </p:spPr>
        <p:txBody>
          <a:bodyPr/>
          <a:lstStyle/>
          <a:p>
            <a:r>
              <a:rPr lang="en-US"/>
              <a:t>Click to edit Master title style</a:t>
            </a:r>
            <a:endParaRPr lang="en-US" dirty="0"/>
          </a:p>
        </p:txBody>
      </p:sp>
      <p:sp>
        <p:nvSpPr>
          <p:cNvPr id="5" name="Content Placeholder 4"/>
          <p:cNvSpPr>
            <a:spLocks noGrp="1"/>
          </p:cNvSpPr>
          <p:nvPr>
            <p:ph sz="quarter" idx="11"/>
          </p:nvPr>
        </p:nvSpPr>
        <p:spPr>
          <a:xfrm>
            <a:off x="513954" y="1703296"/>
            <a:ext cx="3901164" cy="4228042"/>
          </a:xfrm>
        </p:spPr>
        <p:txBody>
          <a:bodyPr numCol="1" spcCol="457200">
            <a:noAutofit/>
          </a:bodyPr>
          <a:lstStyle/>
          <a:p>
            <a:pPr lvl="0"/>
            <a:r>
              <a:rPr lang="en-US"/>
              <a:t>Click to edit Master text styles</a:t>
            </a:r>
          </a:p>
          <a:p>
            <a:pPr lvl="1"/>
            <a:r>
              <a:rPr lang="en-US"/>
              <a:t>Second level</a:t>
            </a:r>
          </a:p>
          <a:p>
            <a:pPr lvl="2"/>
            <a:r>
              <a:rPr lang="en-US"/>
              <a:t>Third level</a:t>
            </a:r>
          </a:p>
        </p:txBody>
      </p:sp>
      <p:sp>
        <p:nvSpPr>
          <p:cNvPr id="7" name="Picture Placeholder 6"/>
          <p:cNvSpPr>
            <a:spLocks noGrp="1"/>
          </p:cNvSpPr>
          <p:nvPr>
            <p:ph type="pic" sz="quarter" idx="13"/>
          </p:nvPr>
        </p:nvSpPr>
        <p:spPr>
          <a:xfrm>
            <a:off x="4721505" y="1703296"/>
            <a:ext cx="3908145" cy="4228042"/>
          </a:xfrm>
        </p:spPr>
        <p:txBody>
          <a:bodyPr>
            <a:noAutofit/>
          </a:bodyPr>
          <a:lstStyle>
            <a:lvl1pPr marL="0" indent="0">
              <a:buNone/>
              <a:defRPr b="0"/>
            </a:lvl1pPr>
          </a:lstStyle>
          <a:p>
            <a:r>
              <a:rPr lang="en-US"/>
              <a:t>Click icon to add picture</a:t>
            </a:r>
          </a:p>
        </p:txBody>
      </p:sp>
      <p:sp>
        <p:nvSpPr>
          <p:cNvPr id="6"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a:defRPr/>
            </a:pPr>
            <a:fld id="{AB004A17-E9A9-4392-ACCD-76BE9B94E99A}" type="slidenum">
              <a:rPr lang="en-US" smtClean="0"/>
              <a:pPr>
                <a:defRPr/>
              </a:pPr>
              <a:t>‹#›</a:t>
            </a:fld>
            <a:endParaRPr lang="en-US" dirty="0"/>
          </a:p>
        </p:txBody>
      </p:sp>
      <p:sp>
        <p:nvSpPr>
          <p:cNvPr id="8"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299798174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D6DC69-9869-4D4E-8DD4-B8066E763313}" type="datetimeFigureOut">
              <a:rPr lang="en-US" smtClean="0"/>
              <a:t>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8F9A0C-7A82-403E-BAF3-19B12A0BAFAC}" type="slidenum">
              <a:rPr lang="en-US" smtClean="0"/>
              <a:t>‹#›</a:t>
            </a:fld>
            <a:endParaRPr lang="en-US"/>
          </a:p>
        </p:txBody>
      </p:sp>
    </p:spTree>
    <p:extLst>
      <p:ext uri="{BB962C8B-B14F-4D97-AF65-F5344CB8AC3E}">
        <p14:creationId xmlns:p14="http://schemas.microsoft.com/office/powerpoint/2010/main" val="92541223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D6DC69-9869-4D4E-8DD4-B8066E763313}" type="datetimeFigureOut">
              <a:rPr lang="en-US" smtClean="0"/>
              <a:t>11/5/2025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C8F9A0C-7A82-403E-BAF3-19B12A0BAFAC}" type="slidenum">
              <a:rPr lang="en-US" smtClean="0"/>
              <a:t>‹#›</a:t>
            </a:fld>
            <a:endParaRPr lang="en-US"/>
          </a:p>
        </p:txBody>
      </p:sp>
    </p:spTree>
    <p:extLst>
      <p:ext uri="{BB962C8B-B14F-4D97-AF65-F5344CB8AC3E}">
        <p14:creationId xmlns:p14="http://schemas.microsoft.com/office/powerpoint/2010/main" val="148253269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D6DC69-9869-4D4E-8DD4-B8066E763313}" type="datetimeFigureOut">
              <a:rPr lang="en-US" smtClean="0"/>
              <a:t>11/5/2025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C8F9A0C-7A82-403E-BAF3-19B12A0BAFAC}" type="slidenum">
              <a:rPr lang="en-US" smtClean="0"/>
              <a:t>‹#›</a:t>
            </a:fld>
            <a:endParaRPr lang="en-US"/>
          </a:p>
        </p:txBody>
      </p:sp>
    </p:spTree>
    <p:extLst>
      <p:ext uri="{BB962C8B-B14F-4D97-AF65-F5344CB8AC3E}">
        <p14:creationId xmlns:p14="http://schemas.microsoft.com/office/powerpoint/2010/main" val="64317844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D6DC69-9869-4D4E-8DD4-B8066E763313}" type="datetimeFigureOut">
              <a:rPr lang="en-US" smtClean="0"/>
              <a:t>11/5/2025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C8F9A0C-7A82-403E-BAF3-19B12A0BAFAC}" type="slidenum">
              <a:rPr lang="en-US" smtClean="0"/>
              <a:t>‹#›</a:t>
            </a:fld>
            <a:endParaRPr lang="en-US"/>
          </a:p>
        </p:txBody>
      </p:sp>
    </p:spTree>
    <p:extLst>
      <p:ext uri="{BB962C8B-B14F-4D97-AF65-F5344CB8AC3E}">
        <p14:creationId xmlns:p14="http://schemas.microsoft.com/office/powerpoint/2010/main" val="153766928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D6DC69-9869-4D4E-8DD4-B8066E763313}" type="datetimeFigureOut">
              <a:rPr lang="en-US" smtClean="0"/>
              <a:t>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8F9A0C-7A82-403E-BAF3-19B12A0BAFAC}" type="slidenum">
              <a:rPr lang="en-US" smtClean="0"/>
              <a:t>‹#›</a:t>
            </a:fld>
            <a:endParaRPr lang="en-US"/>
          </a:p>
        </p:txBody>
      </p:sp>
    </p:spTree>
    <p:extLst>
      <p:ext uri="{BB962C8B-B14F-4D97-AF65-F5344CB8AC3E}">
        <p14:creationId xmlns:p14="http://schemas.microsoft.com/office/powerpoint/2010/main" val="124719503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D6DC69-9869-4D4E-8DD4-B8066E763313}" type="datetimeFigureOut">
              <a:rPr lang="en-US" smtClean="0"/>
              <a:t>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8F9A0C-7A82-403E-BAF3-19B12A0BAFAC}" type="slidenum">
              <a:rPr lang="en-US" smtClean="0"/>
              <a:t>‹#›</a:t>
            </a:fld>
            <a:endParaRPr lang="en-US"/>
          </a:p>
        </p:txBody>
      </p:sp>
    </p:spTree>
    <p:extLst>
      <p:ext uri="{BB962C8B-B14F-4D97-AF65-F5344CB8AC3E}">
        <p14:creationId xmlns:p14="http://schemas.microsoft.com/office/powerpoint/2010/main" val="324709911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D6DC69-9869-4D4E-8DD4-B8066E763313}"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8F9A0C-7A82-403E-BAF3-19B12A0BAFAC}" type="slidenum">
              <a:rPr lang="en-US" smtClean="0"/>
              <a:t>‹#›</a:t>
            </a:fld>
            <a:endParaRPr lang="en-US"/>
          </a:p>
        </p:txBody>
      </p:sp>
    </p:spTree>
    <p:extLst>
      <p:ext uri="{BB962C8B-B14F-4D97-AF65-F5344CB8AC3E}">
        <p14:creationId xmlns:p14="http://schemas.microsoft.com/office/powerpoint/2010/main" val="338443622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D6DC69-9869-4D4E-8DD4-B8066E763313}"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8F9A0C-7A82-403E-BAF3-19B12A0BAFAC}" type="slidenum">
              <a:rPr lang="en-US" smtClean="0"/>
              <a:t>‹#›</a:t>
            </a:fld>
            <a:endParaRPr lang="en-US"/>
          </a:p>
        </p:txBody>
      </p:sp>
    </p:spTree>
    <p:extLst>
      <p:ext uri="{BB962C8B-B14F-4D97-AF65-F5344CB8AC3E}">
        <p14:creationId xmlns:p14="http://schemas.microsoft.com/office/powerpoint/2010/main" val="181379810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and Bullets">
    <p:spTree>
      <p:nvGrpSpPr>
        <p:cNvPr id="1" name=""/>
        <p:cNvGrpSpPr/>
        <p:nvPr/>
      </p:nvGrpSpPr>
      <p:grpSpPr>
        <a:xfrm>
          <a:off x="0" y="0"/>
          <a:ext cx="0" cy="0"/>
          <a:chOff x="0" y="0"/>
          <a:chExt cx="0" cy="0"/>
        </a:xfrm>
      </p:grpSpPr>
      <p:sp>
        <p:nvSpPr>
          <p:cNvPr id="2" name="Title 1"/>
          <p:cNvSpPr>
            <a:spLocks noGrp="1"/>
          </p:cNvSpPr>
          <p:nvPr>
            <p:ph type="title"/>
          </p:nvPr>
        </p:nvSpPr>
        <p:spPr>
          <a:xfrm>
            <a:off x="334481" y="102907"/>
            <a:ext cx="7856175" cy="754343"/>
          </a:xfrm>
        </p:spPr>
        <p:txBody>
          <a:bodyPr anchor="ctr"/>
          <a:lstStyle>
            <a:lvl1pPr>
              <a:defRPr sz="1875" b="1" i="0">
                <a:latin typeface="DM Sans" pitchFamily="2" charset="77"/>
              </a:defRPr>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sp>
        <p:nvSpPr>
          <p:cNvPr id="7" name="Text Placeholder 6"/>
          <p:cNvSpPr>
            <a:spLocks noGrp="1"/>
          </p:cNvSpPr>
          <p:nvPr>
            <p:ph type="body" sz="quarter" idx="13"/>
          </p:nvPr>
        </p:nvSpPr>
        <p:spPr>
          <a:xfrm>
            <a:off x="452437" y="1397000"/>
            <a:ext cx="8024813" cy="4530990"/>
          </a:xfrm>
          <a:prstGeom prst="rect">
            <a:avLst/>
          </a:prstGeom>
        </p:spPr>
        <p:txBody>
          <a:bodyPr/>
          <a:lstStyle>
            <a:lvl1pPr>
              <a:spcAft>
                <a:spcPts val="0"/>
              </a:spcAft>
              <a:defRPr/>
            </a:lvl1pPr>
            <a:lvl2pPr>
              <a:spcAft>
                <a:spcPts val="0"/>
              </a:spcAft>
              <a:defRPr/>
            </a:lvl2pPr>
            <a:lvl3pPr>
              <a:spcAft>
                <a:spcPts val="0"/>
              </a:spcAft>
              <a:defRPr/>
            </a:lvl3pPr>
            <a:lvl4pPr>
              <a:spcAft>
                <a:spcPts val="0"/>
              </a:spcAft>
              <a:defRPr/>
            </a:lvl4pPr>
            <a:lvl5pPr>
              <a:spcAft>
                <a:spcPts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334481" y="860908"/>
            <a:ext cx="842387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F5E293D-84A8-DE4B-AEA5-5FC36490FA81}"/>
              </a:ext>
            </a:extLst>
          </p:cNvPr>
          <p:cNvSpPr txBox="1"/>
          <p:nvPr userDrawn="1"/>
        </p:nvSpPr>
        <p:spPr>
          <a:xfrm>
            <a:off x="1044169" y="-108858"/>
            <a:ext cx="0" cy="0"/>
          </a:xfrm>
          <a:prstGeom prst="rect">
            <a:avLst/>
          </a:prstGeom>
          <a:noFill/>
        </p:spPr>
        <p:txBody>
          <a:bodyPr wrap="none" rtlCol="0">
            <a:noAutofit/>
          </a:bodyPr>
          <a:lstStyle/>
          <a:p>
            <a:endParaRPr lang="en-US" sz="1350" dirty="0"/>
          </a:p>
        </p:txBody>
      </p:sp>
    </p:spTree>
    <p:extLst>
      <p:ext uri="{BB962C8B-B14F-4D97-AF65-F5344CB8AC3E}">
        <p14:creationId xmlns:p14="http://schemas.microsoft.com/office/powerpoint/2010/main" val="1552871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and Bullets + Confidentiality statement">
    <p:spTree>
      <p:nvGrpSpPr>
        <p:cNvPr id="1" name=""/>
        <p:cNvGrpSpPr/>
        <p:nvPr/>
      </p:nvGrpSpPr>
      <p:grpSpPr>
        <a:xfrm>
          <a:off x="0" y="0"/>
          <a:ext cx="0" cy="0"/>
          <a:chOff x="0" y="0"/>
          <a:chExt cx="0" cy="0"/>
        </a:xfrm>
      </p:grpSpPr>
      <p:sp>
        <p:nvSpPr>
          <p:cNvPr id="2" name="Title 1"/>
          <p:cNvSpPr>
            <a:spLocks noGrp="1"/>
          </p:cNvSpPr>
          <p:nvPr>
            <p:ph type="title"/>
          </p:nvPr>
        </p:nvSpPr>
        <p:spPr>
          <a:xfrm>
            <a:off x="334481" y="102907"/>
            <a:ext cx="7856175" cy="754343"/>
          </a:xfrm>
        </p:spPr>
        <p:txBody>
          <a:bodyPr anchor="ctr"/>
          <a:lstStyle>
            <a:lvl1pPr>
              <a:defRPr sz="1875" b="1" i="0">
                <a:latin typeface="DM Sans" pitchFamily="2" charset="77"/>
              </a:defRPr>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sp>
        <p:nvSpPr>
          <p:cNvPr id="7" name="Text Placeholder 6"/>
          <p:cNvSpPr>
            <a:spLocks noGrp="1"/>
          </p:cNvSpPr>
          <p:nvPr>
            <p:ph type="body" sz="quarter" idx="13"/>
          </p:nvPr>
        </p:nvSpPr>
        <p:spPr>
          <a:xfrm>
            <a:off x="452437" y="1397000"/>
            <a:ext cx="8024813" cy="4530990"/>
          </a:xfrm>
          <a:prstGeom prst="rect">
            <a:avLst/>
          </a:prstGeom>
        </p:spPr>
        <p:txBody>
          <a:bodyPr/>
          <a:lstStyle>
            <a:lvl1pPr>
              <a:spcAft>
                <a:spcPts val="0"/>
              </a:spcAft>
              <a:defRPr/>
            </a:lvl1pPr>
            <a:lvl2pPr>
              <a:spcAft>
                <a:spcPts val="0"/>
              </a:spcAft>
              <a:defRPr/>
            </a:lvl2pPr>
            <a:lvl3pPr>
              <a:spcAft>
                <a:spcPts val="0"/>
              </a:spcAft>
              <a:defRPr/>
            </a:lvl3pPr>
            <a:lvl4pPr>
              <a:spcAft>
                <a:spcPts val="0"/>
              </a:spcAft>
              <a:defRPr/>
            </a:lvl4pPr>
            <a:lvl5pPr>
              <a:spcAft>
                <a:spcPts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334481" y="860908"/>
            <a:ext cx="842387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6" name="Date Placeholder 3">
            <a:extLst>
              <a:ext uri="{FF2B5EF4-FFF2-40B4-BE49-F238E27FC236}">
                <a16:creationId xmlns:a16="http://schemas.microsoft.com/office/drawing/2014/main" id="{B4469430-A472-A44A-8061-47404F897E85}"/>
              </a:ext>
            </a:extLst>
          </p:cNvPr>
          <p:cNvSpPr txBox="1">
            <a:spLocks/>
          </p:cNvSpPr>
          <p:nvPr userDrawn="1"/>
        </p:nvSpPr>
        <p:spPr>
          <a:xfrm>
            <a:off x="717801" y="6283853"/>
            <a:ext cx="2846336" cy="298823"/>
          </a:xfrm>
          <a:prstGeom prst="rect">
            <a:avLst/>
          </a:prstGeom>
          <a:ln>
            <a:noFill/>
          </a:ln>
        </p:spPr>
        <p:txBody>
          <a:bodyPr vert="horz" lIns="0" tIns="0" rIns="0" bIns="0" rtlCol="0" anchor="b" anchorCtr="0">
            <a:noAutofit/>
          </a:bodyPr>
          <a:lstStyle>
            <a:defPPr>
              <a:defRPr lang="en-US"/>
            </a:defPPr>
            <a:lvl1pPr marL="0" algn="l" defTabSz="457200" rtl="0" eaLnBrk="1" latinLnBrk="0" hangingPunct="1">
              <a:defRPr sz="10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indent="0" defTabSz="342900" rtl="0" eaLnBrk="1" fontAlgn="auto" latinLnBrk="0" hangingPunct="1">
              <a:lnSpc>
                <a:spcPct val="100000"/>
              </a:lnSpc>
              <a:spcBef>
                <a:spcPts val="0"/>
              </a:spcBef>
              <a:spcAft>
                <a:spcPts val="0"/>
              </a:spcAft>
              <a:buClrTx/>
              <a:buSzTx/>
              <a:buFontTx/>
              <a:buNone/>
              <a:tabLst/>
              <a:defRPr/>
            </a:pPr>
            <a:r>
              <a:rPr lang="en-US" sz="625" dirty="0">
                <a:solidFill>
                  <a:schemeClr val="bg1">
                    <a:lumMod val="50000"/>
                  </a:schemeClr>
                </a:solidFill>
                <a:latin typeface="DM Sans" pitchFamily="2" charset="77"/>
                <a:cs typeface="Arial" panose="020B0604020202020204" pitchFamily="34" charset="0"/>
              </a:rPr>
              <a:t>ICF proprietary and confidential. Do not copy, distribute, or disclose.</a:t>
            </a:r>
          </a:p>
        </p:txBody>
      </p:sp>
    </p:spTree>
    <p:extLst>
      <p:ext uri="{BB962C8B-B14F-4D97-AF65-F5344CB8AC3E}">
        <p14:creationId xmlns:p14="http://schemas.microsoft.com/office/powerpoint/2010/main" val="2118225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2 Content Photo_No Beam">
    <p:spTree>
      <p:nvGrpSpPr>
        <p:cNvPr id="1" name=""/>
        <p:cNvGrpSpPr/>
        <p:nvPr/>
      </p:nvGrpSpPr>
      <p:grpSpPr>
        <a:xfrm>
          <a:off x="0" y="0"/>
          <a:ext cx="0" cy="0"/>
          <a:chOff x="0" y="0"/>
          <a:chExt cx="0" cy="0"/>
        </a:xfrm>
      </p:grpSpPr>
      <p:sp>
        <p:nvSpPr>
          <p:cNvPr id="2" name="Title 1"/>
          <p:cNvSpPr>
            <a:spLocks noGrp="1"/>
          </p:cNvSpPr>
          <p:nvPr>
            <p:ph type="title"/>
          </p:nvPr>
        </p:nvSpPr>
        <p:spPr>
          <a:xfrm>
            <a:off x="513953" y="401527"/>
            <a:ext cx="8004245" cy="1131724"/>
          </a:xfrm>
        </p:spPr>
        <p:txBody>
          <a:bodyPr/>
          <a:lstStyle/>
          <a:p>
            <a:r>
              <a:rPr lang="en-US"/>
              <a:t>Click to edit Master title style</a:t>
            </a:r>
            <a:endParaRPr lang="en-US" dirty="0"/>
          </a:p>
        </p:txBody>
      </p:sp>
      <p:sp>
        <p:nvSpPr>
          <p:cNvPr id="5" name="Content Placeholder 4"/>
          <p:cNvSpPr>
            <a:spLocks noGrp="1"/>
          </p:cNvSpPr>
          <p:nvPr>
            <p:ph sz="quarter" idx="11"/>
          </p:nvPr>
        </p:nvSpPr>
        <p:spPr>
          <a:xfrm>
            <a:off x="513954" y="1703296"/>
            <a:ext cx="3901164" cy="4228042"/>
          </a:xfrm>
        </p:spPr>
        <p:txBody>
          <a:bodyPr numCol="1" spcCol="457200">
            <a:noAutofit/>
          </a:bodyPr>
          <a:lstStyle/>
          <a:p>
            <a:pPr lvl="0"/>
            <a:r>
              <a:rPr lang="en-US"/>
              <a:t>Click to edit Master text styles</a:t>
            </a:r>
          </a:p>
          <a:p>
            <a:pPr lvl="1"/>
            <a:r>
              <a:rPr lang="en-US"/>
              <a:t>Second level</a:t>
            </a:r>
          </a:p>
          <a:p>
            <a:pPr lvl="2"/>
            <a:r>
              <a:rPr lang="en-US"/>
              <a:t>Third level</a:t>
            </a:r>
          </a:p>
        </p:txBody>
      </p:sp>
      <p:sp>
        <p:nvSpPr>
          <p:cNvPr id="7" name="Picture Placeholder 6"/>
          <p:cNvSpPr>
            <a:spLocks noGrp="1"/>
          </p:cNvSpPr>
          <p:nvPr>
            <p:ph type="pic" sz="quarter" idx="13"/>
          </p:nvPr>
        </p:nvSpPr>
        <p:spPr>
          <a:xfrm>
            <a:off x="4721505" y="1703296"/>
            <a:ext cx="3908145" cy="4228042"/>
          </a:xfrm>
        </p:spPr>
        <p:txBody>
          <a:bodyPr>
            <a:noAutofit/>
          </a:bodyPr>
          <a:lstStyle>
            <a:lvl1pPr marL="0" indent="0">
              <a:buNone/>
              <a:defRPr b="0"/>
            </a:lvl1pPr>
          </a:lstStyle>
          <a:p>
            <a:r>
              <a:rPr lang="en-US"/>
              <a:t>Click icon to add picture</a:t>
            </a:r>
          </a:p>
        </p:txBody>
      </p:sp>
      <p:sp>
        <p:nvSpPr>
          <p:cNvPr id="4" name="Rectangle 3"/>
          <p:cNvSpPr/>
          <p:nvPr/>
        </p:nvSpPr>
        <p:spPr>
          <a:xfrm>
            <a:off x="0" y="0"/>
            <a:ext cx="9144000" cy="200527"/>
          </a:xfrm>
          <a:prstGeom prst="rect">
            <a:avLst/>
          </a:prstGeom>
          <a:solidFill>
            <a:schemeClr val="bg1"/>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500"/>
          </a:p>
        </p:txBody>
      </p:sp>
      <p:sp>
        <p:nvSpPr>
          <p:cNvPr id="6"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a:defRPr/>
            </a:pPr>
            <a:fld id="{AB004A17-E9A9-4392-ACCD-76BE9B94E99A}" type="slidenum">
              <a:rPr lang="en-US" smtClean="0"/>
              <a:pPr>
                <a:defRPr/>
              </a:pPr>
              <a:t>‹#›</a:t>
            </a:fld>
            <a:endParaRPr lang="en-US" dirty="0"/>
          </a:p>
        </p:txBody>
      </p:sp>
      <p:sp>
        <p:nvSpPr>
          <p:cNvPr id="8"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90045920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452437" y="1397000"/>
            <a:ext cx="8024813" cy="4530990"/>
          </a:xfrm>
          <a:prstGeom prst="rect">
            <a:avLst/>
          </a:prstGeom>
        </p:spPr>
        <p:txBody>
          <a:bodyPr/>
          <a:lstStyle>
            <a:lvl1pPr marL="0" indent="0">
              <a:spcAft>
                <a:spcPts val="0"/>
              </a:spcAft>
              <a:buNone/>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4">
            <a:extLst>
              <a:ext uri="{FF2B5EF4-FFF2-40B4-BE49-F238E27FC236}">
                <a16:creationId xmlns:a16="http://schemas.microsoft.com/office/drawing/2014/main" id="{1FCE27FE-A84A-634B-BD98-961138AC1FB4}"/>
              </a:ext>
            </a:extLst>
          </p:cNvPr>
          <p:cNvSpPr txBox="1">
            <a:spLocks/>
          </p:cNvSpPr>
          <p:nvPr userDrawn="1"/>
        </p:nvSpPr>
        <p:spPr>
          <a:xfrm>
            <a:off x="7120984" y="6389968"/>
            <a:ext cx="1808389" cy="365125"/>
          </a:xfrm>
          <a:prstGeom prst="rect">
            <a:avLst/>
          </a:prstGeom>
        </p:spPr>
        <p:txBody>
          <a:bodyPr vert="horz" lIns="57150" tIns="28575" rIns="57150" bIns="28575" rtlCol="0" anchor="ctr"/>
          <a:lstStyle>
            <a:defPPr>
              <a:defRPr lang="en-US"/>
            </a:defPPr>
            <a:lvl1pPr marL="0" algn="r" defTabSz="457200" rtl="0" eaLnBrk="1" latinLnBrk="0" hangingPunct="1">
              <a:defRPr sz="900" kern="1200">
                <a:solidFill>
                  <a:schemeClr val="accent6"/>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384092C-9B9C-9748-AC6A-F06C9D03AD52}" type="slidenum">
              <a:rPr lang="en-US" sz="563" smtClean="0"/>
              <a:pPr/>
              <a:t>‹#›</a:t>
            </a:fld>
            <a:endParaRPr lang="en-US" sz="563" dirty="0"/>
          </a:p>
        </p:txBody>
      </p:sp>
      <p:cxnSp>
        <p:nvCxnSpPr>
          <p:cNvPr id="11" name="Straight Connector 10">
            <a:extLst>
              <a:ext uri="{FF2B5EF4-FFF2-40B4-BE49-F238E27FC236}">
                <a16:creationId xmlns:a16="http://schemas.microsoft.com/office/drawing/2014/main" id="{CEF17E21-4941-C146-BA82-77106C1DC6DB}"/>
              </a:ext>
            </a:extLst>
          </p:cNvPr>
          <p:cNvCxnSpPr>
            <a:cxnSpLocks/>
          </p:cNvCxnSpPr>
          <p:nvPr userDrawn="1"/>
        </p:nvCxnSpPr>
        <p:spPr>
          <a:xfrm>
            <a:off x="334481" y="860908"/>
            <a:ext cx="842387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BB1A649-D322-4F4C-9989-F8625216A825}"/>
              </a:ext>
            </a:extLst>
          </p:cNvPr>
          <p:cNvSpPr>
            <a:spLocks noGrp="1"/>
          </p:cNvSpPr>
          <p:nvPr>
            <p:ph type="title"/>
          </p:nvPr>
        </p:nvSpPr>
        <p:spPr>
          <a:xfrm>
            <a:off x="337875" y="101251"/>
            <a:ext cx="8320125" cy="756750"/>
          </a:xfrm>
        </p:spPr>
        <p:txBody>
          <a:bodyPr/>
          <a:lstStyle>
            <a:lvl1pPr>
              <a:defRPr sz="1875">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3046207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wo Columns w/arrow">
    <p:spTree>
      <p:nvGrpSpPr>
        <p:cNvPr id="1" name=""/>
        <p:cNvGrpSpPr/>
        <p:nvPr/>
      </p:nvGrpSpPr>
      <p:grpSpPr>
        <a:xfrm>
          <a:off x="0" y="0"/>
          <a:ext cx="0" cy="0"/>
          <a:chOff x="0" y="0"/>
          <a:chExt cx="0" cy="0"/>
        </a:xfrm>
      </p:grpSpPr>
      <p:sp>
        <p:nvSpPr>
          <p:cNvPr id="2" name="Title 1"/>
          <p:cNvSpPr>
            <a:spLocks noGrp="1"/>
          </p:cNvSpPr>
          <p:nvPr>
            <p:ph type="title"/>
          </p:nvPr>
        </p:nvSpPr>
        <p:spPr>
          <a:xfrm>
            <a:off x="333375" y="95250"/>
            <a:ext cx="7856175" cy="762000"/>
          </a:xfrm>
        </p:spPr>
        <p:txBody>
          <a:bodyPr anchor="ctr"/>
          <a:lstStyle>
            <a:lvl1pPr>
              <a:defRPr sz="1875" b="1" i="0">
                <a:latin typeface="DM Sans" pitchFamily="2" charset="77"/>
              </a:defRPr>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sp>
        <p:nvSpPr>
          <p:cNvPr id="7" name="Text Placeholder 6"/>
          <p:cNvSpPr>
            <a:spLocks noGrp="1"/>
          </p:cNvSpPr>
          <p:nvPr>
            <p:ph type="body" sz="quarter" idx="13"/>
          </p:nvPr>
        </p:nvSpPr>
        <p:spPr>
          <a:xfrm>
            <a:off x="1771108" y="1397000"/>
            <a:ext cx="6603952" cy="4530990"/>
          </a:xfrm>
          <a:prstGeom prst="rect">
            <a:avLst/>
          </a:prstGeom>
        </p:spPr>
        <p:txBody>
          <a:bodyPr numCol="2" spcCol="457200"/>
          <a:lstStyle>
            <a:lvl1pPr marL="0" indent="0">
              <a:spcAft>
                <a:spcPts val="0"/>
              </a:spcAft>
              <a:buNone/>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334481" y="857250"/>
            <a:ext cx="842387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384CB3DB-54E2-8C40-9F92-734AA39D756C}"/>
              </a:ext>
            </a:extLst>
          </p:cNvPr>
          <p:cNvGrpSpPr/>
          <p:nvPr userDrawn="1"/>
        </p:nvGrpSpPr>
        <p:grpSpPr>
          <a:xfrm>
            <a:off x="447364" y="1325053"/>
            <a:ext cx="769189" cy="1206147"/>
            <a:chOff x="5871258" y="341719"/>
            <a:chExt cx="1230581" cy="1447234"/>
          </a:xfrm>
          <a:solidFill>
            <a:srgbClr val="BCBEC0"/>
          </a:solidFill>
        </p:grpSpPr>
        <p:sp>
          <p:nvSpPr>
            <p:cNvPr id="11" name="Rectangle 10">
              <a:extLst>
                <a:ext uri="{FF2B5EF4-FFF2-40B4-BE49-F238E27FC236}">
                  <a16:creationId xmlns:a16="http://schemas.microsoft.com/office/drawing/2014/main" id="{13AB58E5-4998-9648-82A7-125F9383F366}"/>
                </a:ext>
              </a:extLst>
            </p:cNvPr>
            <p:cNvSpPr/>
            <p:nvPr/>
          </p:nvSpPr>
          <p:spPr>
            <a:xfrm rot="8100000">
              <a:off x="5871258" y="1536756"/>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Rectangle 11">
              <a:extLst>
                <a:ext uri="{FF2B5EF4-FFF2-40B4-BE49-F238E27FC236}">
                  <a16:creationId xmlns:a16="http://schemas.microsoft.com/office/drawing/2014/main" id="{F8ED9BEE-3E35-8F4C-91B4-985BF0BA9FA2}"/>
                </a:ext>
              </a:extLst>
            </p:cNvPr>
            <p:cNvSpPr/>
            <p:nvPr/>
          </p:nvSpPr>
          <p:spPr>
            <a:xfrm rot="13500000">
              <a:off x="5880397" y="830911"/>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Tree>
    <p:extLst>
      <p:ext uri="{BB962C8B-B14F-4D97-AF65-F5344CB8AC3E}">
        <p14:creationId xmlns:p14="http://schemas.microsoft.com/office/powerpoint/2010/main" val="981713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wo Columns Icon">
    <p:spTree>
      <p:nvGrpSpPr>
        <p:cNvPr id="1" name=""/>
        <p:cNvGrpSpPr/>
        <p:nvPr/>
      </p:nvGrpSpPr>
      <p:grpSpPr>
        <a:xfrm>
          <a:off x="0" y="0"/>
          <a:ext cx="0" cy="0"/>
          <a:chOff x="0" y="0"/>
          <a:chExt cx="0" cy="0"/>
        </a:xfrm>
      </p:grpSpPr>
      <p:sp>
        <p:nvSpPr>
          <p:cNvPr id="2" name="Title 1"/>
          <p:cNvSpPr>
            <a:spLocks noGrp="1"/>
          </p:cNvSpPr>
          <p:nvPr>
            <p:ph type="title"/>
          </p:nvPr>
        </p:nvSpPr>
        <p:spPr>
          <a:xfrm>
            <a:off x="333375" y="121080"/>
            <a:ext cx="7856175" cy="762000"/>
          </a:xfrm>
        </p:spPr>
        <p:txBody>
          <a:bodyPr anchor="ctr"/>
          <a:lstStyle>
            <a:lvl1pPr>
              <a:defRPr sz="1875" b="1" i="0">
                <a:latin typeface="DM Sans" pitchFamily="2" charset="77"/>
              </a:defRPr>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sp>
        <p:nvSpPr>
          <p:cNvPr id="7" name="Text Placeholder 6"/>
          <p:cNvSpPr>
            <a:spLocks noGrp="1"/>
          </p:cNvSpPr>
          <p:nvPr>
            <p:ph type="body" sz="quarter" idx="13"/>
          </p:nvPr>
        </p:nvSpPr>
        <p:spPr>
          <a:xfrm>
            <a:off x="2037522" y="1397000"/>
            <a:ext cx="6439729" cy="4530990"/>
          </a:xfrm>
          <a:prstGeom prst="rect">
            <a:avLst/>
          </a:prstGeom>
        </p:spPr>
        <p:txBody>
          <a:bodyPr numCol="2" spcCol="457200"/>
          <a:lstStyle>
            <a:lvl1pPr marL="0" indent="0">
              <a:spcAft>
                <a:spcPts val="0"/>
              </a:spcAft>
              <a:buNone/>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334481" y="857865"/>
            <a:ext cx="842387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3" name="Picture Placeholder 12"/>
          <p:cNvSpPr>
            <a:spLocks noGrp="1"/>
          </p:cNvSpPr>
          <p:nvPr>
            <p:ph type="pic" sz="quarter" idx="14" hasCustomPrompt="1"/>
          </p:nvPr>
        </p:nvSpPr>
        <p:spPr>
          <a:xfrm>
            <a:off x="447365" y="1397529"/>
            <a:ext cx="1080492" cy="1440657"/>
          </a:xfrm>
        </p:spPr>
        <p:txBody>
          <a:bodyPr/>
          <a:lstStyle>
            <a:lvl1pPr marL="0" indent="0">
              <a:buNone/>
              <a:defRPr/>
            </a:lvl1pPr>
          </a:lstStyle>
          <a:p>
            <a:r>
              <a:rPr lang="en-US" dirty="0"/>
              <a:t>Insert icon here</a:t>
            </a:r>
          </a:p>
        </p:txBody>
      </p:sp>
    </p:spTree>
    <p:extLst>
      <p:ext uri="{BB962C8B-B14F-4D97-AF65-F5344CB8AC3E}">
        <p14:creationId xmlns:p14="http://schemas.microsoft.com/office/powerpoint/2010/main" val="2334838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and Bullets Alt">
    <p:spTree>
      <p:nvGrpSpPr>
        <p:cNvPr id="1" name=""/>
        <p:cNvGrpSpPr/>
        <p:nvPr/>
      </p:nvGrpSpPr>
      <p:grpSpPr>
        <a:xfrm>
          <a:off x="0" y="0"/>
          <a:ext cx="0" cy="0"/>
          <a:chOff x="0" y="0"/>
          <a:chExt cx="0" cy="0"/>
        </a:xfrm>
      </p:grpSpPr>
      <p:sp>
        <p:nvSpPr>
          <p:cNvPr id="2" name="Title 1"/>
          <p:cNvSpPr>
            <a:spLocks noGrp="1"/>
          </p:cNvSpPr>
          <p:nvPr>
            <p:ph type="title"/>
          </p:nvPr>
        </p:nvSpPr>
        <p:spPr>
          <a:xfrm>
            <a:off x="333375" y="95250"/>
            <a:ext cx="5067205" cy="762000"/>
          </a:xfrm>
        </p:spPr>
        <p:txBody>
          <a:bodyPr anchor="ctr"/>
          <a:lstStyle>
            <a:lvl1pPr>
              <a:defRPr sz="1875" b="1" i="0">
                <a:latin typeface="DM Sans" pitchFamily="2" charset="77"/>
              </a:defRPr>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sp>
        <p:nvSpPr>
          <p:cNvPr id="7" name="Text Placeholder 6"/>
          <p:cNvSpPr>
            <a:spLocks noGrp="1"/>
          </p:cNvSpPr>
          <p:nvPr>
            <p:ph type="body" sz="quarter" idx="13"/>
          </p:nvPr>
        </p:nvSpPr>
        <p:spPr>
          <a:xfrm>
            <a:off x="3626662" y="1397001"/>
            <a:ext cx="4850588" cy="4538579"/>
          </a:xfrm>
          <a:prstGeom prst="rect">
            <a:avLst/>
          </a:prstGeom>
        </p:spPr>
        <p:txBody>
          <a:bodyPr/>
          <a:lstStyle>
            <a:lvl1pPr>
              <a:spcAft>
                <a:spcPts val="0"/>
              </a:spcAft>
              <a:defRPr/>
            </a:lvl1pPr>
            <a:lvl2pPr>
              <a:spcAft>
                <a:spcPts val="0"/>
              </a:spcAft>
              <a:defRPr/>
            </a:lvl2pPr>
            <a:lvl3pPr>
              <a:spcAft>
                <a:spcPts val="0"/>
              </a:spcAft>
              <a:defRPr/>
            </a:lvl3pPr>
            <a:lvl4pPr>
              <a:spcAft>
                <a:spcPts val="0"/>
              </a:spcAft>
              <a:defRPr/>
            </a:lvl4pPr>
            <a:lvl5pPr>
              <a:spcAft>
                <a:spcPts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334481" y="857864"/>
            <a:ext cx="842387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9685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Bullets Photo">
    <p:spTree>
      <p:nvGrpSpPr>
        <p:cNvPr id="1" name=""/>
        <p:cNvGrpSpPr/>
        <p:nvPr/>
      </p:nvGrpSpPr>
      <p:grpSpPr>
        <a:xfrm>
          <a:off x="0" y="0"/>
          <a:ext cx="0" cy="0"/>
          <a:chOff x="0" y="0"/>
          <a:chExt cx="0" cy="0"/>
        </a:xfrm>
      </p:grpSpPr>
      <p:sp>
        <p:nvSpPr>
          <p:cNvPr id="2" name="Title 1"/>
          <p:cNvSpPr>
            <a:spLocks noGrp="1"/>
          </p:cNvSpPr>
          <p:nvPr>
            <p:ph type="title"/>
          </p:nvPr>
        </p:nvSpPr>
        <p:spPr>
          <a:xfrm>
            <a:off x="333375" y="95250"/>
            <a:ext cx="7439145" cy="762000"/>
          </a:xfrm>
        </p:spPr>
        <p:txBody>
          <a:bodyPr anchor="ctr"/>
          <a:lstStyle>
            <a:lvl1pPr>
              <a:defRPr sz="1875" b="1" i="0">
                <a:latin typeface="DM Sans" pitchFamily="2" charset="77"/>
              </a:defRPr>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sp>
        <p:nvSpPr>
          <p:cNvPr id="7" name="Text Placeholder 6"/>
          <p:cNvSpPr>
            <a:spLocks noGrp="1"/>
          </p:cNvSpPr>
          <p:nvPr>
            <p:ph type="body" sz="quarter" idx="13"/>
          </p:nvPr>
        </p:nvSpPr>
        <p:spPr>
          <a:xfrm>
            <a:off x="452438" y="1397000"/>
            <a:ext cx="3470571" cy="4530991"/>
          </a:xfrm>
          <a:prstGeom prst="rect">
            <a:avLst/>
          </a:prstGeom>
        </p:spPr>
        <p:txBody>
          <a:bodyPr/>
          <a:lstStyle>
            <a:lvl1pPr>
              <a:spcAft>
                <a:spcPts val="0"/>
              </a:spcAft>
              <a:defRPr/>
            </a:lvl1pPr>
            <a:lvl2pPr>
              <a:spcAft>
                <a:spcPts val="0"/>
              </a:spcAft>
              <a:defRPr/>
            </a:lvl2pPr>
            <a:lvl3pPr>
              <a:spcAft>
                <a:spcPts val="0"/>
              </a:spcAft>
              <a:defRPr/>
            </a:lvl3pPr>
            <a:lvl4pPr>
              <a:spcAft>
                <a:spcPts val="0"/>
              </a:spcAft>
              <a:defRPr/>
            </a:lvl4pPr>
            <a:lvl5pPr>
              <a:spcAft>
                <a:spcPts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334481" y="844658"/>
            <a:ext cx="842387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a16="http://schemas.microsoft.com/office/drawing/2014/main" id="{A4C48DF8-AF84-C642-B722-B48C8CF2B2DF}"/>
              </a:ext>
            </a:extLst>
          </p:cNvPr>
          <p:cNvSpPr>
            <a:spLocks noGrp="1"/>
          </p:cNvSpPr>
          <p:nvPr>
            <p:ph type="pic" sz="quarter" idx="14"/>
          </p:nvPr>
        </p:nvSpPr>
        <p:spPr>
          <a:xfrm>
            <a:off x="4572000" y="1397001"/>
            <a:ext cx="3905250" cy="4530989"/>
          </a:xfrm>
        </p:spPr>
        <p:txBody>
          <a:bodyPr/>
          <a:lstStyle/>
          <a:p>
            <a:r>
              <a:rPr lang="en-US"/>
              <a:t>Click icon to add picture</a:t>
            </a:r>
          </a:p>
        </p:txBody>
      </p:sp>
    </p:spTree>
    <p:extLst>
      <p:ext uri="{BB962C8B-B14F-4D97-AF65-F5344CB8AC3E}">
        <p14:creationId xmlns:p14="http://schemas.microsoft.com/office/powerpoint/2010/main" val="22158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Text Photo">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A4C48DF8-AF84-C642-B722-B48C8CF2B2DF}"/>
              </a:ext>
            </a:extLst>
          </p:cNvPr>
          <p:cNvSpPr>
            <a:spLocks noGrp="1"/>
          </p:cNvSpPr>
          <p:nvPr>
            <p:ph type="pic" sz="quarter" idx="14"/>
          </p:nvPr>
        </p:nvSpPr>
        <p:spPr>
          <a:xfrm>
            <a:off x="4262034" y="1397001"/>
            <a:ext cx="4881966" cy="5460999"/>
          </a:xfrm>
        </p:spPr>
        <p:txBody>
          <a:bodyPr/>
          <a:lstStyle/>
          <a:p>
            <a:r>
              <a:rPr lang="en-US"/>
              <a:t>Click icon to add picture</a:t>
            </a:r>
          </a:p>
        </p:txBody>
      </p:sp>
      <p:sp>
        <p:nvSpPr>
          <p:cNvPr id="2" name="Title 1"/>
          <p:cNvSpPr>
            <a:spLocks noGrp="1"/>
          </p:cNvSpPr>
          <p:nvPr>
            <p:ph type="title"/>
          </p:nvPr>
        </p:nvSpPr>
        <p:spPr>
          <a:xfrm>
            <a:off x="333375" y="95250"/>
            <a:ext cx="8143875" cy="762000"/>
          </a:xfrm>
        </p:spPr>
        <p:txBody>
          <a:bodyPr anchor="ctr"/>
          <a:lstStyle>
            <a:lvl1pPr>
              <a:defRPr sz="1875"/>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334481" y="857250"/>
            <a:ext cx="842387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1" name="Text Placeholder 6">
            <a:extLst>
              <a:ext uri="{FF2B5EF4-FFF2-40B4-BE49-F238E27FC236}">
                <a16:creationId xmlns:a16="http://schemas.microsoft.com/office/drawing/2014/main" id="{5274C334-D308-5346-B457-E27A7BCF9DB5}"/>
              </a:ext>
            </a:extLst>
          </p:cNvPr>
          <p:cNvSpPr>
            <a:spLocks noGrp="1"/>
          </p:cNvSpPr>
          <p:nvPr>
            <p:ph type="body" sz="quarter" idx="13"/>
          </p:nvPr>
        </p:nvSpPr>
        <p:spPr>
          <a:xfrm>
            <a:off x="452438" y="1397000"/>
            <a:ext cx="3232261" cy="4530990"/>
          </a:xfrm>
          <a:prstGeom prst="rect">
            <a:avLst/>
          </a:prstGeom>
        </p:spPr>
        <p:txBody>
          <a:bodyPr/>
          <a:lstStyle>
            <a:lvl1pPr marL="0" indent="0">
              <a:spcAft>
                <a:spcPts val="0"/>
              </a:spcAft>
              <a:buNone/>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35402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and Text Alt">
    <p:spTree>
      <p:nvGrpSpPr>
        <p:cNvPr id="1" name=""/>
        <p:cNvGrpSpPr/>
        <p:nvPr/>
      </p:nvGrpSpPr>
      <p:grpSpPr>
        <a:xfrm>
          <a:off x="0" y="0"/>
          <a:ext cx="0" cy="0"/>
          <a:chOff x="0" y="0"/>
          <a:chExt cx="0" cy="0"/>
        </a:xfrm>
      </p:grpSpPr>
      <p:sp>
        <p:nvSpPr>
          <p:cNvPr id="2" name="Title 1"/>
          <p:cNvSpPr>
            <a:spLocks noGrp="1"/>
          </p:cNvSpPr>
          <p:nvPr>
            <p:ph type="title"/>
          </p:nvPr>
        </p:nvSpPr>
        <p:spPr>
          <a:xfrm>
            <a:off x="333375" y="95251"/>
            <a:ext cx="8143875" cy="762000"/>
          </a:xfrm>
        </p:spPr>
        <p:txBody>
          <a:bodyPr anchor="ctr"/>
          <a:lstStyle>
            <a:lvl1pPr>
              <a:defRPr sz="1875" b="1" i="0">
                <a:latin typeface="DM Sans" pitchFamily="2" charset="77"/>
              </a:defRPr>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sp>
        <p:nvSpPr>
          <p:cNvPr id="7" name="Text Placeholder 6"/>
          <p:cNvSpPr>
            <a:spLocks noGrp="1"/>
          </p:cNvSpPr>
          <p:nvPr>
            <p:ph type="body" sz="quarter" idx="13"/>
          </p:nvPr>
        </p:nvSpPr>
        <p:spPr>
          <a:xfrm>
            <a:off x="2644399" y="1397000"/>
            <a:ext cx="5832851" cy="4287550"/>
          </a:xfrm>
          <a:prstGeom prst="rect">
            <a:avLst/>
          </a:prstGeom>
        </p:spPr>
        <p:txBody>
          <a:bodyPr/>
          <a:lstStyle>
            <a:lvl1pPr marL="0" indent="0">
              <a:spcAft>
                <a:spcPts val="0"/>
              </a:spcAft>
              <a:buNone/>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334481" y="857573"/>
            <a:ext cx="842387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5804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Photo Text Alt">
    <p:spTree>
      <p:nvGrpSpPr>
        <p:cNvPr id="1" name=""/>
        <p:cNvGrpSpPr/>
        <p:nvPr/>
      </p:nvGrpSpPr>
      <p:grpSpPr>
        <a:xfrm>
          <a:off x="0" y="0"/>
          <a:ext cx="0" cy="0"/>
          <a:chOff x="0" y="0"/>
          <a:chExt cx="0" cy="0"/>
        </a:xfrm>
      </p:grpSpPr>
      <p:sp>
        <p:nvSpPr>
          <p:cNvPr id="2" name="Title 1"/>
          <p:cNvSpPr>
            <a:spLocks noGrp="1"/>
          </p:cNvSpPr>
          <p:nvPr>
            <p:ph type="title"/>
          </p:nvPr>
        </p:nvSpPr>
        <p:spPr>
          <a:xfrm>
            <a:off x="333375" y="109596"/>
            <a:ext cx="8143875" cy="747654"/>
          </a:xfrm>
        </p:spPr>
        <p:txBody>
          <a:bodyPr anchor="ctr"/>
          <a:lstStyle>
            <a:lvl1pPr>
              <a:defRPr sz="1875" b="1" i="0">
                <a:latin typeface="DM Sans" pitchFamily="2" charset="77"/>
              </a:defRPr>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sp>
        <p:nvSpPr>
          <p:cNvPr id="7" name="Text Placeholder 6"/>
          <p:cNvSpPr>
            <a:spLocks noGrp="1"/>
          </p:cNvSpPr>
          <p:nvPr>
            <p:ph type="body" sz="quarter" idx="13"/>
          </p:nvPr>
        </p:nvSpPr>
        <p:spPr>
          <a:xfrm>
            <a:off x="3057871" y="1397000"/>
            <a:ext cx="5419379" cy="4530990"/>
          </a:xfrm>
          <a:prstGeom prst="rect">
            <a:avLst/>
          </a:prstGeom>
        </p:spPr>
        <p:txBody>
          <a:bodyPr/>
          <a:lstStyle>
            <a:lvl1pPr marL="0" indent="0">
              <a:spcAft>
                <a:spcPts val="0"/>
              </a:spcAft>
              <a:buNone/>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334481" y="857250"/>
            <a:ext cx="842387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a16="http://schemas.microsoft.com/office/drawing/2014/main" id="{D7BD261C-9408-734F-898D-84794120CF8C}"/>
              </a:ext>
            </a:extLst>
          </p:cNvPr>
          <p:cNvSpPr>
            <a:spLocks noGrp="1"/>
          </p:cNvSpPr>
          <p:nvPr>
            <p:ph type="pic" sz="quarter" idx="14"/>
          </p:nvPr>
        </p:nvSpPr>
        <p:spPr>
          <a:xfrm>
            <a:off x="452438" y="1397000"/>
            <a:ext cx="2177415" cy="4530990"/>
          </a:xfrm>
        </p:spPr>
        <p:txBody>
          <a:bodyPr/>
          <a:lstStyle/>
          <a:p>
            <a:r>
              <a:rPr lang="en-US"/>
              <a:t>Click icon to add picture</a:t>
            </a:r>
          </a:p>
        </p:txBody>
      </p:sp>
    </p:spTree>
    <p:extLst>
      <p:ext uri="{BB962C8B-B14F-4D97-AF65-F5344CB8AC3E}">
        <p14:creationId xmlns:p14="http://schemas.microsoft.com/office/powerpoint/2010/main" val="2452465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Large Bullets Plus Text">
    <p:spTree>
      <p:nvGrpSpPr>
        <p:cNvPr id="1" name=""/>
        <p:cNvGrpSpPr/>
        <p:nvPr/>
      </p:nvGrpSpPr>
      <p:grpSpPr>
        <a:xfrm>
          <a:off x="0" y="0"/>
          <a:ext cx="0" cy="0"/>
          <a:chOff x="0" y="0"/>
          <a:chExt cx="0" cy="0"/>
        </a:xfrm>
      </p:grpSpPr>
      <p:sp>
        <p:nvSpPr>
          <p:cNvPr id="2" name="Title 1"/>
          <p:cNvSpPr>
            <a:spLocks noGrp="1"/>
          </p:cNvSpPr>
          <p:nvPr>
            <p:ph type="title"/>
          </p:nvPr>
        </p:nvSpPr>
        <p:spPr>
          <a:xfrm>
            <a:off x="333375" y="95250"/>
            <a:ext cx="8143875" cy="762000"/>
          </a:xfrm>
        </p:spPr>
        <p:txBody>
          <a:bodyPr anchor="ctr"/>
          <a:lstStyle>
            <a:lvl1pPr>
              <a:defRPr sz="1875" b="1" i="0">
                <a:latin typeface="DM Sans" pitchFamily="2" charset="77"/>
              </a:defRPr>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sp>
        <p:nvSpPr>
          <p:cNvPr id="7" name="Text Placeholder 6"/>
          <p:cNvSpPr>
            <a:spLocks noGrp="1"/>
          </p:cNvSpPr>
          <p:nvPr>
            <p:ph type="body" sz="quarter" idx="13"/>
          </p:nvPr>
        </p:nvSpPr>
        <p:spPr>
          <a:xfrm>
            <a:off x="3264776" y="1397000"/>
            <a:ext cx="5212474" cy="4530990"/>
          </a:xfrm>
          <a:prstGeom prst="rect">
            <a:avLst/>
          </a:prstGeom>
        </p:spPr>
        <p:txBody>
          <a:bodyPr/>
          <a:lstStyle>
            <a:lvl1pPr marL="0" indent="0">
              <a:spcAft>
                <a:spcPts val="0"/>
              </a:spcAft>
              <a:buNone/>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334481" y="857250"/>
            <a:ext cx="842387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0" name="Text Placeholder 9"/>
          <p:cNvSpPr>
            <a:spLocks noGrp="1"/>
          </p:cNvSpPr>
          <p:nvPr>
            <p:ph type="body" sz="quarter" idx="14"/>
          </p:nvPr>
        </p:nvSpPr>
        <p:spPr>
          <a:xfrm>
            <a:off x="452438" y="1397000"/>
            <a:ext cx="2244328" cy="4530393"/>
          </a:xfrm>
        </p:spPr>
        <p:txBody>
          <a:bodyPr/>
          <a:lstStyle>
            <a:lvl1pPr>
              <a:defRPr sz="1750" b="1" i="0">
                <a:latin typeface="DM Sans" charset="0"/>
                <a:ea typeface="DM Sans" charset="0"/>
                <a:cs typeface="DM Sans" charset="0"/>
              </a:defRPr>
            </a:lvl1pPr>
            <a:lvl2pPr>
              <a:defRPr sz="1500" b="1" i="0">
                <a:latin typeface="DM Sans" charset="0"/>
                <a:ea typeface="DM Sans" charset="0"/>
                <a:cs typeface="DM Sans" charset="0"/>
              </a:defRPr>
            </a:lvl2pPr>
            <a:lvl3pPr>
              <a:defRPr sz="1125" b="1" i="0">
                <a:latin typeface="DM Sans" charset="0"/>
                <a:ea typeface="DM Sans" charset="0"/>
                <a:cs typeface="DM Sans" charset="0"/>
              </a:defRPr>
            </a:lvl3pPr>
            <a:lvl4pPr>
              <a:defRPr sz="1125" b="1" i="0">
                <a:latin typeface="DM Sans" charset="0"/>
                <a:ea typeface="DM Sans" charset="0"/>
                <a:cs typeface="DM Sans" charset="0"/>
              </a:defRPr>
            </a:lvl4pPr>
            <a:lvl5pPr>
              <a:defRPr sz="1125" b="1" i="0">
                <a:latin typeface="DM Sans" charset="0"/>
                <a:ea typeface="DM Sans" charset="0"/>
                <a:cs typeface="DM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55846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Large Bullets Plus 2 columns">
    <p:spTree>
      <p:nvGrpSpPr>
        <p:cNvPr id="1" name=""/>
        <p:cNvGrpSpPr/>
        <p:nvPr/>
      </p:nvGrpSpPr>
      <p:grpSpPr>
        <a:xfrm>
          <a:off x="0" y="0"/>
          <a:ext cx="0" cy="0"/>
          <a:chOff x="0" y="0"/>
          <a:chExt cx="0" cy="0"/>
        </a:xfrm>
      </p:grpSpPr>
      <p:sp>
        <p:nvSpPr>
          <p:cNvPr id="2" name="Title 1"/>
          <p:cNvSpPr>
            <a:spLocks noGrp="1"/>
          </p:cNvSpPr>
          <p:nvPr>
            <p:ph type="title"/>
          </p:nvPr>
        </p:nvSpPr>
        <p:spPr>
          <a:xfrm>
            <a:off x="333375" y="95250"/>
            <a:ext cx="7856175" cy="762000"/>
          </a:xfrm>
        </p:spPr>
        <p:txBody>
          <a:bodyPr anchor="ctr"/>
          <a:lstStyle>
            <a:lvl1pPr>
              <a:defRPr sz="1875" b="1" i="0">
                <a:latin typeface="DM Sans" pitchFamily="2" charset="77"/>
              </a:defRPr>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7135425" y="6355292"/>
            <a:ext cx="1808389" cy="365125"/>
          </a:xfrm>
        </p:spPr>
        <p:txBody>
          <a:bodyPr/>
          <a:lstStyle/>
          <a:p>
            <a:fld id="{F384092C-9B9C-9748-AC6A-F06C9D03AD52}" type="slidenum">
              <a:rPr lang="en-US" smtClean="0"/>
              <a:t>‹#›</a:t>
            </a:fld>
            <a:endParaRPr lang="en-US" dirty="0"/>
          </a:p>
        </p:txBody>
      </p:sp>
      <p:sp>
        <p:nvSpPr>
          <p:cNvPr id="7" name="Text Placeholder 6"/>
          <p:cNvSpPr>
            <a:spLocks noGrp="1"/>
          </p:cNvSpPr>
          <p:nvPr>
            <p:ph type="body" sz="quarter" idx="13"/>
          </p:nvPr>
        </p:nvSpPr>
        <p:spPr>
          <a:xfrm>
            <a:off x="3096617" y="1397000"/>
            <a:ext cx="5380633" cy="4530990"/>
          </a:xfrm>
          <a:prstGeom prst="rect">
            <a:avLst/>
          </a:prstGeom>
        </p:spPr>
        <p:txBody>
          <a:bodyPr numCol="2" spcCol="457200"/>
          <a:lstStyle>
            <a:lvl1pPr marL="0" indent="0">
              <a:spcAft>
                <a:spcPts val="0"/>
              </a:spcAft>
              <a:buNone/>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334481" y="857250"/>
            <a:ext cx="842387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0" name="Text Placeholder 9"/>
          <p:cNvSpPr>
            <a:spLocks noGrp="1"/>
          </p:cNvSpPr>
          <p:nvPr>
            <p:ph type="body" sz="quarter" idx="14"/>
          </p:nvPr>
        </p:nvSpPr>
        <p:spPr>
          <a:xfrm>
            <a:off x="452438" y="1397529"/>
            <a:ext cx="2244328" cy="4530393"/>
          </a:xfrm>
        </p:spPr>
        <p:txBody>
          <a:bodyPr/>
          <a:lstStyle>
            <a:lvl1pPr>
              <a:defRPr sz="1750" b="1" i="0">
                <a:latin typeface="DM Sans" charset="0"/>
                <a:ea typeface="DM Sans" charset="0"/>
                <a:cs typeface="DM Sans" charset="0"/>
              </a:defRPr>
            </a:lvl1pPr>
            <a:lvl2pPr>
              <a:defRPr sz="1500" b="1" i="0">
                <a:latin typeface="DM Sans" charset="0"/>
                <a:ea typeface="DM Sans" charset="0"/>
                <a:cs typeface="DM Sans" charset="0"/>
              </a:defRPr>
            </a:lvl2pPr>
            <a:lvl3pPr>
              <a:defRPr sz="1125" b="1" i="0">
                <a:latin typeface="DM Sans" charset="0"/>
                <a:ea typeface="DM Sans" charset="0"/>
                <a:cs typeface="DM Sans" charset="0"/>
              </a:defRPr>
            </a:lvl3pPr>
            <a:lvl4pPr>
              <a:defRPr sz="1125" b="1" i="0">
                <a:latin typeface="DM Sans" charset="0"/>
                <a:ea typeface="DM Sans" charset="0"/>
                <a:cs typeface="DM Sans" charset="0"/>
              </a:defRPr>
            </a:lvl4pPr>
            <a:lvl5pPr>
              <a:defRPr sz="1125" b="1" i="0">
                <a:latin typeface="DM Sans" charset="0"/>
                <a:ea typeface="DM Sans" charset="0"/>
                <a:cs typeface="DM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74993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2.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6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4.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5.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6.xml.rels><?xml version="1.0" encoding="UTF-8" standalone="yes"?>
<Relationships xmlns="http://schemas.openxmlformats.org/package/2006/relationships"><Relationship Id="rId26" Type="http://schemas.openxmlformats.org/officeDocument/2006/relationships/slideLayout" Target="../slideLayouts/slideLayout113.xml"/><Relationship Id="rId21" Type="http://schemas.openxmlformats.org/officeDocument/2006/relationships/slideLayout" Target="../slideLayouts/slideLayout108.xml"/><Relationship Id="rId42" Type="http://schemas.openxmlformats.org/officeDocument/2006/relationships/slideLayout" Target="../slideLayouts/slideLayout129.xml"/><Relationship Id="rId47" Type="http://schemas.openxmlformats.org/officeDocument/2006/relationships/slideLayout" Target="../slideLayouts/slideLayout134.xml"/><Relationship Id="rId63" Type="http://schemas.openxmlformats.org/officeDocument/2006/relationships/slideLayout" Target="../slideLayouts/slideLayout150.xml"/><Relationship Id="rId68" Type="http://schemas.openxmlformats.org/officeDocument/2006/relationships/slideLayout" Target="../slideLayouts/slideLayout155.xml"/><Relationship Id="rId84" Type="http://schemas.openxmlformats.org/officeDocument/2006/relationships/slideLayout" Target="../slideLayouts/slideLayout171.xml"/><Relationship Id="rId89" Type="http://schemas.openxmlformats.org/officeDocument/2006/relationships/slideLayout" Target="../slideLayouts/slideLayout176.xml"/><Relationship Id="rId16" Type="http://schemas.openxmlformats.org/officeDocument/2006/relationships/slideLayout" Target="../slideLayouts/slideLayout103.xml"/><Relationship Id="rId11" Type="http://schemas.openxmlformats.org/officeDocument/2006/relationships/slideLayout" Target="../slideLayouts/slideLayout98.xml"/><Relationship Id="rId32" Type="http://schemas.openxmlformats.org/officeDocument/2006/relationships/slideLayout" Target="../slideLayouts/slideLayout119.xml"/><Relationship Id="rId37" Type="http://schemas.openxmlformats.org/officeDocument/2006/relationships/slideLayout" Target="../slideLayouts/slideLayout124.xml"/><Relationship Id="rId53" Type="http://schemas.openxmlformats.org/officeDocument/2006/relationships/slideLayout" Target="../slideLayouts/slideLayout140.xml"/><Relationship Id="rId58" Type="http://schemas.openxmlformats.org/officeDocument/2006/relationships/slideLayout" Target="../slideLayouts/slideLayout145.xml"/><Relationship Id="rId74" Type="http://schemas.openxmlformats.org/officeDocument/2006/relationships/slideLayout" Target="../slideLayouts/slideLayout161.xml"/><Relationship Id="rId79" Type="http://schemas.openxmlformats.org/officeDocument/2006/relationships/slideLayout" Target="../slideLayouts/slideLayout166.xml"/><Relationship Id="rId5" Type="http://schemas.openxmlformats.org/officeDocument/2006/relationships/slideLayout" Target="../slideLayouts/slideLayout92.xml"/><Relationship Id="rId90" Type="http://schemas.openxmlformats.org/officeDocument/2006/relationships/slideLayout" Target="../slideLayouts/slideLayout177.xml"/><Relationship Id="rId95" Type="http://schemas.openxmlformats.org/officeDocument/2006/relationships/theme" Target="../theme/theme6.xml"/><Relationship Id="rId22" Type="http://schemas.openxmlformats.org/officeDocument/2006/relationships/slideLayout" Target="../slideLayouts/slideLayout109.xml"/><Relationship Id="rId27" Type="http://schemas.openxmlformats.org/officeDocument/2006/relationships/slideLayout" Target="../slideLayouts/slideLayout114.xml"/><Relationship Id="rId43" Type="http://schemas.openxmlformats.org/officeDocument/2006/relationships/slideLayout" Target="../slideLayouts/slideLayout130.xml"/><Relationship Id="rId48" Type="http://schemas.openxmlformats.org/officeDocument/2006/relationships/slideLayout" Target="../slideLayouts/slideLayout135.xml"/><Relationship Id="rId64" Type="http://schemas.openxmlformats.org/officeDocument/2006/relationships/slideLayout" Target="../slideLayouts/slideLayout151.xml"/><Relationship Id="rId69" Type="http://schemas.openxmlformats.org/officeDocument/2006/relationships/slideLayout" Target="../slideLayouts/slideLayout156.xml"/><Relationship Id="rId8" Type="http://schemas.openxmlformats.org/officeDocument/2006/relationships/slideLayout" Target="../slideLayouts/slideLayout95.xml"/><Relationship Id="rId51" Type="http://schemas.openxmlformats.org/officeDocument/2006/relationships/slideLayout" Target="../slideLayouts/slideLayout138.xml"/><Relationship Id="rId72" Type="http://schemas.openxmlformats.org/officeDocument/2006/relationships/slideLayout" Target="../slideLayouts/slideLayout159.xml"/><Relationship Id="rId80" Type="http://schemas.openxmlformats.org/officeDocument/2006/relationships/slideLayout" Target="../slideLayouts/slideLayout167.xml"/><Relationship Id="rId85" Type="http://schemas.openxmlformats.org/officeDocument/2006/relationships/slideLayout" Target="../slideLayouts/slideLayout172.xml"/><Relationship Id="rId93" Type="http://schemas.openxmlformats.org/officeDocument/2006/relationships/slideLayout" Target="../slideLayouts/slideLayout180.xml"/><Relationship Id="rId3" Type="http://schemas.openxmlformats.org/officeDocument/2006/relationships/slideLayout" Target="../slideLayouts/slideLayout90.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5" Type="http://schemas.openxmlformats.org/officeDocument/2006/relationships/slideLayout" Target="../slideLayouts/slideLayout112.xml"/><Relationship Id="rId33" Type="http://schemas.openxmlformats.org/officeDocument/2006/relationships/slideLayout" Target="../slideLayouts/slideLayout120.xml"/><Relationship Id="rId38" Type="http://schemas.openxmlformats.org/officeDocument/2006/relationships/slideLayout" Target="../slideLayouts/slideLayout125.xml"/><Relationship Id="rId46" Type="http://schemas.openxmlformats.org/officeDocument/2006/relationships/slideLayout" Target="../slideLayouts/slideLayout133.xml"/><Relationship Id="rId59" Type="http://schemas.openxmlformats.org/officeDocument/2006/relationships/slideLayout" Target="../slideLayouts/slideLayout146.xml"/><Relationship Id="rId67" Type="http://schemas.openxmlformats.org/officeDocument/2006/relationships/slideLayout" Target="../slideLayouts/slideLayout154.xml"/><Relationship Id="rId20" Type="http://schemas.openxmlformats.org/officeDocument/2006/relationships/slideLayout" Target="../slideLayouts/slideLayout107.xml"/><Relationship Id="rId41" Type="http://schemas.openxmlformats.org/officeDocument/2006/relationships/slideLayout" Target="../slideLayouts/slideLayout128.xml"/><Relationship Id="rId54" Type="http://schemas.openxmlformats.org/officeDocument/2006/relationships/slideLayout" Target="../slideLayouts/slideLayout141.xml"/><Relationship Id="rId62" Type="http://schemas.openxmlformats.org/officeDocument/2006/relationships/slideLayout" Target="../slideLayouts/slideLayout149.xml"/><Relationship Id="rId70" Type="http://schemas.openxmlformats.org/officeDocument/2006/relationships/slideLayout" Target="../slideLayouts/slideLayout157.xml"/><Relationship Id="rId75" Type="http://schemas.openxmlformats.org/officeDocument/2006/relationships/slideLayout" Target="../slideLayouts/slideLayout162.xml"/><Relationship Id="rId83" Type="http://schemas.openxmlformats.org/officeDocument/2006/relationships/slideLayout" Target="../slideLayouts/slideLayout170.xml"/><Relationship Id="rId88" Type="http://schemas.openxmlformats.org/officeDocument/2006/relationships/slideLayout" Target="../slideLayouts/slideLayout175.xml"/><Relationship Id="rId91" Type="http://schemas.openxmlformats.org/officeDocument/2006/relationships/slideLayout" Target="../slideLayouts/slideLayout178.xml"/><Relationship Id="rId96" Type="http://schemas.openxmlformats.org/officeDocument/2006/relationships/image" Target="../media/image19.png"/><Relationship Id="rId1" Type="http://schemas.openxmlformats.org/officeDocument/2006/relationships/slideLayout" Target="../slideLayouts/slideLayout88.xml"/><Relationship Id="rId6" Type="http://schemas.openxmlformats.org/officeDocument/2006/relationships/slideLayout" Target="../slideLayouts/slideLayout93.xml"/><Relationship Id="rId15" Type="http://schemas.openxmlformats.org/officeDocument/2006/relationships/slideLayout" Target="../slideLayouts/slideLayout102.xml"/><Relationship Id="rId23" Type="http://schemas.openxmlformats.org/officeDocument/2006/relationships/slideLayout" Target="../slideLayouts/slideLayout110.xml"/><Relationship Id="rId28" Type="http://schemas.openxmlformats.org/officeDocument/2006/relationships/slideLayout" Target="../slideLayouts/slideLayout115.xml"/><Relationship Id="rId36" Type="http://schemas.openxmlformats.org/officeDocument/2006/relationships/slideLayout" Target="../slideLayouts/slideLayout123.xml"/><Relationship Id="rId49" Type="http://schemas.openxmlformats.org/officeDocument/2006/relationships/slideLayout" Target="../slideLayouts/slideLayout136.xml"/><Relationship Id="rId57" Type="http://schemas.openxmlformats.org/officeDocument/2006/relationships/slideLayout" Target="../slideLayouts/slideLayout144.xml"/><Relationship Id="rId10" Type="http://schemas.openxmlformats.org/officeDocument/2006/relationships/slideLayout" Target="../slideLayouts/slideLayout97.xml"/><Relationship Id="rId31" Type="http://schemas.openxmlformats.org/officeDocument/2006/relationships/slideLayout" Target="../slideLayouts/slideLayout118.xml"/><Relationship Id="rId44" Type="http://schemas.openxmlformats.org/officeDocument/2006/relationships/slideLayout" Target="../slideLayouts/slideLayout131.xml"/><Relationship Id="rId52" Type="http://schemas.openxmlformats.org/officeDocument/2006/relationships/slideLayout" Target="../slideLayouts/slideLayout139.xml"/><Relationship Id="rId60" Type="http://schemas.openxmlformats.org/officeDocument/2006/relationships/slideLayout" Target="../slideLayouts/slideLayout147.xml"/><Relationship Id="rId65" Type="http://schemas.openxmlformats.org/officeDocument/2006/relationships/slideLayout" Target="../slideLayouts/slideLayout152.xml"/><Relationship Id="rId73" Type="http://schemas.openxmlformats.org/officeDocument/2006/relationships/slideLayout" Target="../slideLayouts/slideLayout160.xml"/><Relationship Id="rId78" Type="http://schemas.openxmlformats.org/officeDocument/2006/relationships/slideLayout" Target="../slideLayouts/slideLayout165.xml"/><Relationship Id="rId81" Type="http://schemas.openxmlformats.org/officeDocument/2006/relationships/slideLayout" Target="../slideLayouts/slideLayout168.xml"/><Relationship Id="rId86" Type="http://schemas.openxmlformats.org/officeDocument/2006/relationships/slideLayout" Target="../slideLayouts/slideLayout173.xml"/><Relationship Id="rId94" Type="http://schemas.openxmlformats.org/officeDocument/2006/relationships/slideLayout" Target="../slideLayouts/slideLayout181.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3" Type="http://schemas.openxmlformats.org/officeDocument/2006/relationships/slideLayout" Target="../slideLayouts/slideLayout100.xml"/><Relationship Id="rId18" Type="http://schemas.openxmlformats.org/officeDocument/2006/relationships/slideLayout" Target="../slideLayouts/slideLayout105.xml"/><Relationship Id="rId39" Type="http://schemas.openxmlformats.org/officeDocument/2006/relationships/slideLayout" Target="../slideLayouts/slideLayout126.xml"/><Relationship Id="rId34" Type="http://schemas.openxmlformats.org/officeDocument/2006/relationships/slideLayout" Target="../slideLayouts/slideLayout121.xml"/><Relationship Id="rId50" Type="http://schemas.openxmlformats.org/officeDocument/2006/relationships/slideLayout" Target="../slideLayouts/slideLayout137.xml"/><Relationship Id="rId55" Type="http://schemas.openxmlformats.org/officeDocument/2006/relationships/slideLayout" Target="../slideLayouts/slideLayout142.xml"/><Relationship Id="rId76" Type="http://schemas.openxmlformats.org/officeDocument/2006/relationships/slideLayout" Target="../slideLayouts/slideLayout163.xml"/><Relationship Id="rId7" Type="http://schemas.openxmlformats.org/officeDocument/2006/relationships/slideLayout" Target="../slideLayouts/slideLayout94.xml"/><Relationship Id="rId71" Type="http://schemas.openxmlformats.org/officeDocument/2006/relationships/slideLayout" Target="../slideLayouts/slideLayout158.xml"/><Relationship Id="rId92" Type="http://schemas.openxmlformats.org/officeDocument/2006/relationships/slideLayout" Target="../slideLayouts/slideLayout179.xml"/><Relationship Id="rId2" Type="http://schemas.openxmlformats.org/officeDocument/2006/relationships/slideLayout" Target="../slideLayouts/slideLayout89.xml"/><Relationship Id="rId29" Type="http://schemas.openxmlformats.org/officeDocument/2006/relationships/slideLayout" Target="../slideLayouts/slideLayout116.xml"/><Relationship Id="rId24" Type="http://schemas.openxmlformats.org/officeDocument/2006/relationships/slideLayout" Target="../slideLayouts/slideLayout111.xml"/><Relationship Id="rId40" Type="http://schemas.openxmlformats.org/officeDocument/2006/relationships/slideLayout" Target="../slideLayouts/slideLayout127.xml"/><Relationship Id="rId45" Type="http://schemas.openxmlformats.org/officeDocument/2006/relationships/slideLayout" Target="../slideLayouts/slideLayout132.xml"/><Relationship Id="rId66" Type="http://schemas.openxmlformats.org/officeDocument/2006/relationships/slideLayout" Target="../slideLayouts/slideLayout153.xml"/><Relationship Id="rId87" Type="http://schemas.openxmlformats.org/officeDocument/2006/relationships/slideLayout" Target="../slideLayouts/slideLayout174.xml"/><Relationship Id="rId61" Type="http://schemas.openxmlformats.org/officeDocument/2006/relationships/slideLayout" Target="../slideLayouts/slideLayout148.xml"/><Relationship Id="rId82" Type="http://schemas.openxmlformats.org/officeDocument/2006/relationships/slideLayout" Target="../slideLayouts/slideLayout169.xml"/><Relationship Id="rId19" Type="http://schemas.openxmlformats.org/officeDocument/2006/relationships/slideLayout" Target="../slideLayouts/slideLayout106.xml"/><Relationship Id="rId14" Type="http://schemas.openxmlformats.org/officeDocument/2006/relationships/slideLayout" Target="../slideLayouts/slideLayout101.xml"/><Relationship Id="rId30" Type="http://schemas.openxmlformats.org/officeDocument/2006/relationships/slideLayout" Target="../slideLayouts/slideLayout117.xml"/><Relationship Id="rId35" Type="http://schemas.openxmlformats.org/officeDocument/2006/relationships/slideLayout" Target="../slideLayouts/slideLayout122.xml"/><Relationship Id="rId56" Type="http://schemas.openxmlformats.org/officeDocument/2006/relationships/slideLayout" Target="../slideLayouts/slideLayout143.xml"/><Relationship Id="rId77" Type="http://schemas.openxmlformats.org/officeDocument/2006/relationships/slideLayout" Target="../slideLayouts/slideLayout1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3"/>
          <p:cNvSpPr txBox="1">
            <a:spLocks/>
          </p:cNvSpPr>
          <p:nvPr/>
        </p:nvSpPr>
        <p:spPr>
          <a:xfrm>
            <a:off x="727706" y="6352802"/>
            <a:ext cx="2846336" cy="298823"/>
          </a:xfrm>
          <a:prstGeom prst="rect">
            <a:avLst/>
          </a:prstGeom>
          <a:ln>
            <a:noFill/>
          </a:ln>
        </p:spPr>
        <p:txBody>
          <a:bodyPr vert="horz" lIns="0" tIns="0" rIns="0" bIns="0" rtlCol="0" anchor="b" anchorCtr="0">
            <a:noAutofit/>
          </a:bodyPr>
          <a:lstStyle>
            <a:defPPr>
              <a:defRPr lang="en-US"/>
            </a:defPPr>
            <a:lvl1pPr marL="0" algn="l" defTabSz="457200" rtl="0" eaLnBrk="1" latinLnBrk="0" hangingPunct="1">
              <a:defRPr sz="10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indent="0" algn="ctr" defTabSz="342900" rtl="0" eaLnBrk="1" fontAlgn="auto" latinLnBrk="0" hangingPunct="1">
              <a:lnSpc>
                <a:spcPct val="100000"/>
              </a:lnSpc>
              <a:spcBef>
                <a:spcPts val="0"/>
              </a:spcBef>
              <a:spcAft>
                <a:spcPts val="0"/>
              </a:spcAft>
              <a:buClrTx/>
              <a:buSzTx/>
              <a:buFontTx/>
              <a:buNone/>
              <a:tabLst/>
              <a:defRPr/>
            </a:pPr>
            <a:r>
              <a:rPr lang="en-US" sz="625" dirty="0">
                <a:solidFill>
                  <a:srgbClr val="768591"/>
                </a:solidFill>
              </a:rPr>
              <a:t>ICF proprietary and confidential. Do not copy, distribute, or disclose.</a:t>
            </a:r>
          </a:p>
        </p:txBody>
      </p:sp>
      <p:pic>
        <p:nvPicPr>
          <p:cNvPr id="8" name="Picture 7"/>
          <p:cNvPicPr>
            <a:picLocks noChangeAspect="1"/>
          </p:cNvPicPr>
          <p:nvPr/>
        </p:nvPicPr>
        <p:blipFill>
          <a:blip r:embed="rId55" cstate="email">
            <a:extLst>
              <a:ext uri="{28A0092B-C50C-407E-A947-70E740481C1C}">
                <a14:useLocalDpi xmlns:a14="http://schemas.microsoft.com/office/drawing/2010/main"/>
              </a:ext>
            </a:extLst>
          </a:blip>
          <a:stretch>
            <a:fillRect/>
          </a:stretch>
        </p:blipFill>
        <p:spPr>
          <a:xfrm>
            <a:off x="381000" y="6244748"/>
            <a:ext cx="484632" cy="429028"/>
          </a:xfrm>
          <a:prstGeom prst="rect">
            <a:avLst/>
          </a:prstGeom>
        </p:spPr>
      </p:pic>
      <p:sp>
        <p:nvSpPr>
          <p:cNvPr id="4" name="Title Placeholder 3"/>
          <p:cNvSpPr>
            <a:spLocks noGrp="1"/>
          </p:cNvSpPr>
          <p:nvPr>
            <p:ph type="title"/>
          </p:nvPr>
        </p:nvSpPr>
        <p:spPr>
          <a:xfrm>
            <a:off x="570876" y="401527"/>
            <a:ext cx="8004245" cy="113172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6" name="Text Placeholder 5"/>
          <p:cNvSpPr>
            <a:spLocks noGrp="1"/>
          </p:cNvSpPr>
          <p:nvPr>
            <p:ph type="body" idx="1"/>
          </p:nvPr>
        </p:nvSpPr>
        <p:spPr>
          <a:xfrm>
            <a:off x="574121" y="1723417"/>
            <a:ext cx="8001000" cy="4372583"/>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9" name="Group 8"/>
          <p:cNvGrpSpPr/>
          <p:nvPr/>
        </p:nvGrpSpPr>
        <p:grpSpPr>
          <a:xfrm rot="16200000">
            <a:off x="4501750" y="-4501748"/>
            <a:ext cx="140502" cy="9144001"/>
            <a:chOff x="10871191" y="50800"/>
            <a:chExt cx="1320810" cy="6789336"/>
          </a:xfrm>
        </p:grpSpPr>
        <p:sp>
          <p:nvSpPr>
            <p:cNvPr id="10" name="Rectangle 9"/>
            <p:cNvSpPr/>
            <p:nvPr/>
          </p:nvSpPr>
          <p:spPr>
            <a:xfrm>
              <a:off x="10871200" y="50800"/>
              <a:ext cx="1320800" cy="85766"/>
            </a:xfrm>
            <a:prstGeom prst="rect">
              <a:avLst/>
            </a:prstGeom>
            <a:solidFill>
              <a:schemeClr val="accent3"/>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11" name="Rectangle 10"/>
            <p:cNvSpPr/>
            <p:nvPr/>
          </p:nvSpPr>
          <p:spPr>
            <a:xfrm>
              <a:off x="10871200" y="205179"/>
              <a:ext cx="1320800" cy="133268"/>
            </a:xfrm>
            <a:prstGeom prst="rect">
              <a:avLst/>
            </a:prstGeom>
            <a:solidFill>
              <a:schemeClr val="accent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12" name="Rectangle 11"/>
            <p:cNvSpPr/>
            <p:nvPr/>
          </p:nvSpPr>
          <p:spPr>
            <a:xfrm>
              <a:off x="10871199" y="395185"/>
              <a:ext cx="1320802" cy="45719"/>
            </a:xfrm>
            <a:prstGeom prst="rect">
              <a:avLst/>
            </a:prstGeom>
            <a:solidFill>
              <a:schemeClr val="accent6"/>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13" name="Rectangle 12"/>
            <p:cNvSpPr/>
            <p:nvPr/>
          </p:nvSpPr>
          <p:spPr>
            <a:xfrm>
              <a:off x="10873743" y="484251"/>
              <a:ext cx="1318258" cy="118372"/>
            </a:xfrm>
            <a:prstGeom prst="rect">
              <a:avLst/>
            </a:prstGeom>
            <a:solidFill>
              <a:schemeClr val="tx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14" name="Rectangle 13"/>
            <p:cNvSpPr/>
            <p:nvPr/>
          </p:nvSpPr>
          <p:spPr>
            <a:xfrm>
              <a:off x="10871199" y="685010"/>
              <a:ext cx="1320802" cy="74906"/>
            </a:xfrm>
            <a:prstGeom prst="rect">
              <a:avLst/>
            </a:prstGeom>
            <a:solidFill>
              <a:schemeClr val="accent3"/>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15" name="Rectangle 14"/>
            <p:cNvSpPr/>
            <p:nvPr/>
          </p:nvSpPr>
          <p:spPr>
            <a:xfrm>
              <a:off x="10871199" y="822697"/>
              <a:ext cx="1320802" cy="129727"/>
            </a:xfrm>
            <a:prstGeom prst="rect">
              <a:avLst/>
            </a:prstGeom>
            <a:solidFill>
              <a:schemeClr val="tx1"/>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16" name="Rectangle 15"/>
            <p:cNvSpPr/>
            <p:nvPr/>
          </p:nvSpPr>
          <p:spPr>
            <a:xfrm>
              <a:off x="10871199" y="1024580"/>
              <a:ext cx="1320802" cy="56632"/>
            </a:xfrm>
            <a:prstGeom prst="rect">
              <a:avLst/>
            </a:prstGeom>
            <a:solidFill>
              <a:schemeClr val="accent4"/>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17" name="Rectangle 16"/>
            <p:cNvSpPr/>
            <p:nvPr/>
          </p:nvSpPr>
          <p:spPr>
            <a:xfrm>
              <a:off x="10873743" y="1124757"/>
              <a:ext cx="1318258" cy="64956"/>
            </a:xfrm>
            <a:prstGeom prst="rect">
              <a:avLst/>
            </a:prstGeom>
            <a:solidFill>
              <a:schemeClr val="accent6"/>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18" name="Rectangle 17"/>
            <p:cNvSpPr/>
            <p:nvPr/>
          </p:nvSpPr>
          <p:spPr>
            <a:xfrm>
              <a:off x="10873743" y="1233058"/>
              <a:ext cx="1318258" cy="45719"/>
            </a:xfrm>
            <a:prstGeom prst="rect">
              <a:avLst/>
            </a:prstGeom>
            <a:solidFill>
              <a:schemeClr val="accent5"/>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19" name="Rectangle 18"/>
            <p:cNvSpPr/>
            <p:nvPr/>
          </p:nvSpPr>
          <p:spPr>
            <a:xfrm>
              <a:off x="10871197" y="1363027"/>
              <a:ext cx="1320799" cy="52536"/>
            </a:xfrm>
            <a:prstGeom prst="rect">
              <a:avLst/>
            </a:prstGeom>
            <a:solidFill>
              <a:schemeClr val="accent3"/>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20" name="Rectangle 19"/>
            <p:cNvSpPr/>
            <p:nvPr/>
          </p:nvSpPr>
          <p:spPr>
            <a:xfrm>
              <a:off x="10871197" y="1487717"/>
              <a:ext cx="1320802" cy="160087"/>
            </a:xfrm>
            <a:prstGeom prst="rect">
              <a:avLst/>
            </a:prstGeom>
            <a:solidFill>
              <a:schemeClr val="tx1"/>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21" name="Rectangle 20"/>
            <p:cNvSpPr/>
            <p:nvPr/>
          </p:nvSpPr>
          <p:spPr>
            <a:xfrm>
              <a:off x="10871194" y="1725221"/>
              <a:ext cx="1320804" cy="138828"/>
            </a:xfrm>
            <a:prstGeom prst="rect">
              <a:avLst/>
            </a:prstGeom>
            <a:solidFill>
              <a:schemeClr val="tx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22" name="Rectangle 21"/>
            <p:cNvSpPr/>
            <p:nvPr/>
          </p:nvSpPr>
          <p:spPr>
            <a:xfrm>
              <a:off x="10871194" y="1898077"/>
              <a:ext cx="1320807" cy="45719"/>
            </a:xfrm>
            <a:prstGeom prst="rect">
              <a:avLst/>
            </a:prstGeom>
            <a:solidFill>
              <a:schemeClr val="accent6"/>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23" name="Rectangle 22"/>
            <p:cNvSpPr/>
            <p:nvPr/>
          </p:nvSpPr>
          <p:spPr>
            <a:xfrm>
              <a:off x="10873743" y="1964907"/>
              <a:ext cx="1318258" cy="64490"/>
            </a:xfrm>
            <a:prstGeom prst="rect">
              <a:avLst/>
            </a:prstGeom>
            <a:solidFill>
              <a:schemeClr val="accent3"/>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24" name="Rectangle 23"/>
            <p:cNvSpPr/>
            <p:nvPr/>
          </p:nvSpPr>
          <p:spPr>
            <a:xfrm>
              <a:off x="10871194" y="2131854"/>
              <a:ext cx="1320807" cy="45719"/>
            </a:xfrm>
            <a:prstGeom prst="rect">
              <a:avLst/>
            </a:prstGeom>
            <a:solidFill>
              <a:schemeClr val="accent4"/>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25" name="Rectangle 24"/>
            <p:cNvSpPr/>
            <p:nvPr/>
          </p:nvSpPr>
          <p:spPr>
            <a:xfrm>
              <a:off x="10871194" y="2250148"/>
              <a:ext cx="1320807" cy="123370"/>
            </a:xfrm>
            <a:prstGeom prst="rect">
              <a:avLst/>
            </a:prstGeom>
            <a:solidFill>
              <a:schemeClr val="tx1"/>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26" name="Rectangle 25"/>
            <p:cNvSpPr/>
            <p:nvPr/>
          </p:nvSpPr>
          <p:spPr>
            <a:xfrm>
              <a:off x="10871195" y="2467741"/>
              <a:ext cx="1320806" cy="108746"/>
            </a:xfrm>
            <a:prstGeom prst="rect">
              <a:avLst/>
            </a:prstGeom>
            <a:solidFill>
              <a:schemeClr val="tx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27" name="Rectangle 26"/>
            <p:cNvSpPr/>
            <p:nvPr/>
          </p:nvSpPr>
          <p:spPr>
            <a:xfrm>
              <a:off x="10871195" y="2675911"/>
              <a:ext cx="1320806" cy="45719"/>
            </a:xfrm>
            <a:prstGeom prst="rect">
              <a:avLst/>
            </a:prstGeom>
            <a:solidFill>
              <a:schemeClr val="accent5"/>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28" name="Rectangle 27"/>
            <p:cNvSpPr/>
            <p:nvPr/>
          </p:nvSpPr>
          <p:spPr>
            <a:xfrm>
              <a:off x="10871195" y="2791611"/>
              <a:ext cx="1320806" cy="50647"/>
            </a:xfrm>
            <a:prstGeom prst="rect">
              <a:avLst/>
            </a:prstGeom>
            <a:solidFill>
              <a:schemeClr val="accent4"/>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29" name="Rectangle 28"/>
            <p:cNvSpPr/>
            <p:nvPr/>
          </p:nvSpPr>
          <p:spPr>
            <a:xfrm>
              <a:off x="10871195" y="2929911"/>
              <a:ext cx="1320806" cy="108291"/>
            </a:xfrm>
            <a:prstGeom prst="rect">
              <a:avLst/>
            </a:prstGeom>
            <a:solidFill>
              <a:schemeClr val="accent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30" name="Rectangle 29"/>
            <p:cNvSpPr/>
            <p:nvPr/>
          </p:nvSpPr>
          <p:spPr>
            <a:xfrm>
              <a:off x="10871195" y="3112136"/>
              <a:ext cx="1320806" cy="130540"/>
            </a:xfrm>
            <a:prstGeom prst="rect">
              <a:avLst/>
            </a:prstGeom>
            <a:solidFill>
              <a:schemeClr val="tx1"/>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31" name="Rectangle 30"/>
            <p:cNvSpPr/>
            <p:nvPr/>
          </p:nvSpPr>
          <p:spPr>
            <a:xfrm>
              <a:off x="10871195" y="3353183"/>
              <a:ext cx="1320806" cy="45719"/>
            </a:xfrm>
            <a:prstGeom prst="rect">
              <a:avLst/>
            </a:prstGeom>
            <a:solidFill>
              <a:schemeClr val="accent6"/>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32" name="Rectangle 31"/>
            <p:cNvSpPr/>
            <p:nvPr/>
          </p:nvSpPr>
          <p:spPr>
            <a:xfrm flipV="1">
              <a:off x="10871195" y="3482170"/>
              <a:ext cx="1320806" cy="45719"/>
            </a:xfrm>
            <a:prstGeom prst="rect">
              <a:avLst/>
            </a:prstGeom>
            <a:solidFill>
              <a:schemeClr val="accent4"/>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33" name="Rectangle 32"/>
            <p:cNvSpPr/>
            <p:nvPr/>
          </p:nvSpPr>
          <p:spPr>
            <a:xfrm>
              <a:off x="10873735" y="3603376"/>
              <a:ext cx="1318263" cy="141984"/>
            </a:xfrm>
            <a:prstGeom prst="rect">
              <a:avLst/>
            </a:prstGeom>
            <a:solidFill>
              <a:schemeClr val="tx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34" name="Rectangle 33"/>
            <p:cNvSpPr/>
            <p:nvPr/>
          </p:nvSpPr>
          <p:spPr>
            <a:xfrm flipV="1">
              <a:off x="10871195" y="3834539"/>
              <a:ext cx="1320806" cy="69170"/>
            </a:xfrm>
            <a:prstGeom prst="rect">
              <a:avLst/>
            </a:prstGeom>
            <a:solidFill>
              <a:schemeClr val="accent5"/>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35" name="Rectangle 34"/>
            <p:cNvSpPr/>
            <p:nvPr/>
          </p:nvSpPr>
          <p:spPr>
            <a:xfrm>
              <a:off x="10871195" y="3948096"/>
              <a:ext cx="1320806" cy="93336"/>
            </a:xfrm>
            <a:prstGeom prst="rect">
              <a:avLst/>
            </a:prstGeom>
            <a:solidFill>
              <a:schemeClr val="accent3"/>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36" name="Rectangle 35"/>
            <p:cNvSpPr/>
            <p:nvPr/>
          </p:nvSpPr>
          <p:spPr>
            <a:xfrm>
              <a:off x="10871195" y="4121179"/>
              <a:ext cx="1320806" cy="45719"/>
            </a:xfrm>
            <a:prstGeom prst="rect">
              <a:avLst/>
            </a:prstGeom>
            <a:solidFill>
              <a:schemeClr val="accent6"/>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37" name="Rectangle 36"/>
            <p:cNvSpPr/>
            <p:nvPr/>
          </p:nvSpPr>
          <p:spPr>
            <a:xfrm>
              <a:off x="10871194" y="4198524"/>
              <a:ext cx="1320807" cy="112454"/>
            </a:xfrm>
            <a:prstGeom prst="rect">
              <a:avLst/>
            </a:prstGeom>
            <a:solidFill>
              <a:schemeClr val="accent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38" name="Rectangle 37"/>
            <p:cNvSpPr/>
            <p:nvPr/>
          </p:nvSpPr>
          <p:spPr>
            <a:xfrm>
              <a:off x="10871194" y="4345006"/>
              <a:ext cx="1320804" cy="143201"/>
            </a:xfrm>
            <a:prstGeom prst="rect">
              <a:avLst/>
            </a:prstGeom>
            <a:solidFill>
              <a:schemeClr val="tx1"/>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39" name="Rectangle 38"/>
            <p:cNvSpPr/>
            <p:nvPr/>
          </p:nvSpPr>
          <p:spPr>
            <a:xfrm>
              <a:off x="10871194" y="4567954"/>
              <a:ext cx="1320807" cy="75310"/>
            </a:xfrm>
            <a:prstGeom prst="rect">
              <a:avLst/>
            </a:prstGeom>
            <a:solidFill>
              <a:schemeClr val="accent3"/>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40" name="Rectangle 39"/>
            <p:cNvSpPr/>
            <p:nvPr/>
          </p:nvSpPr>
          <p:spPr>
            <a:xfrm>
              <a:off x="10871193" y="4706046"/>
              <a:ext cx="1320808" cy="45719"/>
            </a:xfrm>
            <a:prstGeom prst="rect">
              <a:avLst/>
            </a:prstGeom>
            <a:solidFill>
              <a:schemeClr val="accent6"/>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41" name="Rectangle 40"/>
            <p:cNvSpPr/>
            <p:nvPr/>
          </p:nvSpPr>
          <p:spPr>
            <a:xfrm>
              <a:off x="10871194" y="4789199"/>
              <a:ext cx="1320807" cy="65623"/>
            </a:xfrm>
            <a:prstGeom prst="rect">
              <a:avLst/>
            </a:prstGeom>
            <a:solidFill>
              <a:schemeClr val="accent4"/>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42" name="Rectangle 41"/>
            <p:cNvSpPr/>
            <p:nvPr/>
          </p:nvSpPr>
          <p:spPr>
            <a:xfrm flipV="1">
              <a:off x="10871191" y="4934568"/>
              <a:ext cx="1320804" cy="50823"/>
            </a:xfrm>
            <a:prstGeom prst="rect">
              <a:avLst/>
            </a:prstGeom>
            <a:solidFill>
              <a:schemeClr val="accent5"/>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43" name="Rectangle 42"/>
            <p:cNvSpPr/>
            <p:nvPr/>
          </p:nvSpPr>
          <p:spPr>
            <a:xfrm>
              <a:off x="10873740" y="5014315"/>
              <a:ext cx="1318258" cy="152493"/>
            </a:xfrm>
            <a:prstGeom prst="rect">
              <a:avLst/>
            </a:prstGeom>
            <a:solidFill>
              <a:schemeClr val="tx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44" name="Rectangle 43"/>
            <p:cNvSpPr/>
            <p:nvPr/>
          </p:nvSpPr>
          <p:spPr>
            <a:xfrm>
              <a:off x="10871191" y="5202387"/>
              <a:ext cx="1320810" cy="59980"/>
            </a:xfrm>
            <a:prstGeom prst="rect">
              <a:avLst/>
            </a:prstGeom>
            <a:solidFill>
              <a:schemeClr val="accent3"/>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45" name="Rectangle 44"/>
            <p:cNvSpPr/>
            <p:nvPr/>
          </p:nvSpPr>
          <p:spPr>
            <a:xfrm>
              <a:off x="10871200" y="5521910"/>
              <a:ext cx="1320800" cy="45719"/>
            </a:xfrm>
            <a:prstGeom prst="rect">
              <a:avLst/>
            </a:prstGeom>
            <a:solidFill>
              <a:schemeClr val="accent6"/>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46" name="Rectangle 45"/>
            <p:cNvSpPr/>
            <p:nvPr/>
          </p:nvSpPr>
          <p:spPr>
            <a:xfrm>
              <a:off x="11121081" y="5603971"/>
              <a:ext cx="1070918" cy="170753"/>
            </a:xfrm>
            <a:prstGeom prst="rect">
              <a:avLst/>
            </a:prstGeom>
            <a:solidFill>
              <a:schemeClr val="tx1"/>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47" name="Rectangle 46"/>
            <p:cNvSpPr/>
            <p:nvPr/>
          </p:nvSpPr>
          <p:spPr>
            <a:xfrm>
              <a:off x="10871191" y="5837507"/>
              <a:ext cx="1320810" cy="84922"/>
            </a:xfrm>
            <a:prstGeom prst="rect">
              <a:avLst/>
            </a:prstGeom>
            <a:solidFill>
              <a:schemeClr val="accent4"/>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48" name="Rectangle 47"/>
            <p:cNvSpPr/>
            <p:nvPr/>
          </p:nvSpPr>
          <p:spPr>
            <a:xfrm>
              <a:off x="10871191" y="5351430"/>
              <a:ext cx="1320807" cy="85255"/>
            </a:xfrm>
            <a:prstGeom prst="rect">
              <a:avLst/>
            </a:prstGeom>
            <a:solidFill>
              <a:schemeClr val="accent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49" name="Rectangle 48"/>
            <p:cNvSpPr/>
            <p:nvPr/>
          </p:nvSpPr>
          <p:spPr>
            <a:xfrm>
              <a:off x="10948086" y="6009918"/>
              <a:ext cx="1243913" cy="120465"/>
            </a:xfrm>
            <a:prstGeom prst="rect">
              <a:avLst/>
            </a:prstGeom>
            <a:solidFill>
              <a:schemeClr val="accent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50" name="Rectangle 49"/>
            <p:cNvSpPr/>
            <p:nvPr/>
          </p:nvSpPr>
          <p:spPr>
            <a:xfrm flipV="1">
              <a:off x="11186984" y="6186816"/>
              <a:ext cx="1005015" cy="45719"/>
            </a:xfrm>
            <a:prstGeom prst="rect">
              <a:avLst/>
            </a:prstGeom>
            <a:solidFill>
              <a:schemeClr val="accent5"/>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51" name="Rectangle 50"/>
            <p:cNvSpPr/>
            <p:nvPr/>
          </p:nvSpPr>
          <p:spPr>
            <a:xfrm>
              <a:off x="11335265" y="6316718"/>
              <a:ext cx="856736" cy="120742"/>
            </a:xfrm>
            <a:prstGeom prst="rect">
              <a:avLst/>
            </a:prstGeom>
            <a:solidFill>
              <a:schemeClr val="accent3"/>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52" name="Rectangle 51"/>
            <p:cNvSpPr/>
            <p:nvPr/>
          </p:nvSpPr>
          <p:spPr>
            <a:xfrm>
              <a:off x="11458832" y="6485760"/>
              <a:ext cx="733168" cy="111658"/>
            </a:xfrm>
            <a:prstGeom prst="rect">
              <a:avLst/>
            </a:prstGeom>
            <a:solidFill>
              <a:schemeClr val="tx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53" name="Rectangle 52"/>
            <p:cNvSpPr/>
            <p:nvPr/>
          </p:nvSpPr>
          <p:spPr>
            <a:xfrm>
              <a:off x="11598876" y="6635685"/>
              <a:ext cx="593123" cy="120465"/>
            </a:xfrm>
            <a:prstGeom prst="rect">
              <a:avLst/>
            </a:prstGeom>
            <a:solidFill>
              <a:schemeClr val="accent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54" name="Rectangle 53"/>
            <p:cNvSpPr/>
            <p:nvPr/>
          </p:nvSpPr>
          <p:spPr>
            <a:xfrm>
              <a:off x="11664778" y="6794417"/>
              <a:ext cx="527222" cy="45719"/>
            </a:xfrm>
            <a:prstGeom prst="rect">
              <a:avLst/>
            </a:prstGeom>
            <a:solidFill>
              <a:schemeClr val="accent6"/>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grpSp>
      <p:sp>
        <p:nvSpPr>
          <p:cNvPr id="2"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a:defRPr/>
            </a:pPr>
            <a:fld id="{AB004A17-E9A9-4392-ACCD-76BE9B94E99A}" type="slidenum">
              <a:rPr lang="en-US" smtClean="0"/>
              <a:pPr>
                <a:defRPr/>
              </a:pPr>
              <a:t>‹#›</a:t>
            </a:fld>
            <a:endParaRPr lang="en-US" dirty="0"/>
          </a:p>
        </p:txBody>
      </p:sp>
      <p:sp>
        <p:nvSpPr>
          <p:cNvPr id="7"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3976184223"/>
      </p:ext>
    </p:extLst>
  </p:cSld>
  <p:clrMap bg1="lt1" tx1="dk1" bg2="lt2" tx2="dk2" accent1="accent1" accent2="accent2" accent3="accent3" accent4="accent4" accent5="accent5" accent6="accent6" hlink="hlink" folHlink="folHlink"/>
  <p:sldLayoutIdLst>
    <p:sldLayoutId id="2147484507" r:id="rId1"/>
    <p:sldLayoutId id="2147484508" r:id="rId2"/>
    <p:sldLayoutId id="2147484509" r:id="rId3"/>
    <p:sldLayoutId id="2147484510" r:id="rId4"/>
    <p:sldLayoutId id="2147484511" r:id="rId5"/>
    <p:sldLayoutId id="2147484512" r:id="rId6"/>
    <p:sldLayoutId id="2147484513" r:id="rId7"/>
    <p:sldLayoutId id="2147484514" r:id="rId8"/>
    <p:sldLayoutId id="2147484515" r:id="rId9"/>
    <p:sldLayoutId id="2147484516" r:id="rId10"/>
    <p:sldLayoutId id="2147484517" r:id="rId11"/>
    <p:sldLayoutId id="2147484518" r:id="rId12"/>
    <p:sldLayoutId id="2147484519" r:id="rId13"/>
    <p:sldLayoutId id="2147484520" r:id="rId14"/>
    <p:sldLayoutId id="2147484521" r:id="rId15"/>
    <p:sldLayoutId id="2147484522" r:id="rId16"/>
    <p:sldLayoutId id="2147484523" r:id="rId17"/>
    <p:sldLayoutId id="2147484524" r:id="rId18"/>
    <p:sldLayoutId id="2147484525" r:id="rId19"/>
    <p:sldLayoutId id="2147484526" r:id="rId20"/>
    <p:sldLayoutId id="2147484527" r:id="rId21"/>
    <p:sldLayoutId id="2147484528" r:id="rId22"/>
    <p:sldLayoutId id="2147484529" r:id="rId23"/>
    <p:sldLayoutId id="2147484530" r:id="rId24"/>
    <p:sldLayoutId id="2147484531" r:id="rId25"/>
    <p:sldLayoutId id="2147484583" r:id="rId26"/>
    <p:sldLayoutId id="2147484532" r:id="rId27"/>
    <p:sldLayoutId id="2147484533" r:id="rId28"/>
    <p:sldLayoutId id="2147484534" r:id="rId29"/>
    <p:sldLayoutId id="2147484535" r:id="rId30"/>
    <p:sldLayoutId id="2147484536" r:id="rId31"/>
    <p:sldLayoutId id="2147484537" r:id="rId32"/>
    <p:sldLayoutId id="2147484538" r:id="rId33"/>
    <p:sldLayoutId id="2147484539" r:id="rId34"/>
    <p:sldLayoutId id="2147484540" r:id="rId35"/>
    <p:sldLayoutId id="2147484541" r:id="rId36"/>
    <p:sldLayoutId id="2147484542" r:id="rId37"/>
    <p:sldLayoutId id="2147484543" r:id="rId38"/>
    <p:sldLayoutId id="2147484544" r:id="rId39"/>
    <p:sldLayoutId id="2147484545" r:id="rId40"/>
    <p:sldLayoutId id="2147484546" r:id="rId41"/>
    <p:sldLayoutId id="2147484547" r:id="rId42"/>
    <p:sldLayoutId id="2147484548" r:id="rId43"/>
    <p:sldLayoutId id="2147484549" r:id="rId44"/>
    <p:sldLayoutId id="2147484554" r:id="rId45"/>
    <p:sldLayoutId id="2147484550" r:id="rId46"/>
    <p:sldLayoutId id="2147484551" r:id="rId47"/>
    <p:sldLayoutId id="2147484553" r:id="rId48"/>
    <p:sldLayoutId id="2147484552" r:id="rId49"/>
    <p:sldLayoutId id="2147484567" r:id="rId50"/>
    <p:sldLayoutId id="2147484580" r:id="rId51"/>
    <p:sldLayoutId id="2147484695" r:id="rId52"/>
    <p:sldLayoutId id="2147484696" r:id="rId53"/>
  </p:sldLayoutIdLst>
  <p:txStyles>
    <p:titleStyle>
      <a:lvl1pPr algn="l" defTabSz="342900" rtl="0" eaLnBrk="1" latinLnBrk="0" hangingPunct="1">
        <a:lnSpc>
          <a:spcPct val="90000"/>
        </a:lnSpc>
        <a:spcBef>
          <a:spcPct val="0"/>
        </a:spcBef>
        <a:buNone/>
        <a:defRPr sz="3000" b="1" kern="1200">
          <a:solidFill>
            <a:srgbClr val="768591"/>
          </a:solidFill>
          <a:latin typeface="+mj-lt"/>
          <a:ea typeface="+mj-ea"/>
          <a:cs typeface="+mj-cs"/>
        </a:defRPr>
      </a:lvl1pPr>
    </p:titleStyle>
    <p:bodyStyle>
      <a:lvl1pPr marL="142875" indent="-142875" algn="l" defTabSz="342900" rtl="0" eaLnBrk="1" latinLnBrk="0" hangingPunct="1">
        <a:lnSpc>
          <a:spcPct val="100000"/>
        </a:lnSpc>
        <a:spcBef>
          <a:spcPts val="125"/>
        </a:spcBef>
        <a:spcAft>
          <a:spcPts val="125"/>
        </a:spcAft>
        <a:buClr>
          <a:schemeClr val="tx2"/>
        </a:buClr>
        <a:buFont typeface="Wingdings" charset="2"/>
        <a:buChar char="§"/>
        <a:tabLst/>
        <a:defRPr sz="1750" b="1" kern="1200" baseline="0">
          <a:solidFill>
            <a:srgbClr val="768591"/>
          </a:solidFill>
          <a:latin typeface="+mn-lt"/>
          <a:ea typeface="+mn-ea"/>
          <a:cs typeface="+mn-cs"/>
        </a:defRPr>
      </a:lvl1pPr>
      <a:lvl2pPr marL="285750" indent="-142875" algn="l" defTabSz="342900" rtl="0" eaLnBrk="1" latinLnBrk="0" hangingPunct="1">
        <a:lnSpc>
          <a:spcPct val="100000"/>
        </a:lnSpc>
        <a:spcBef>
          <a:spcPts val="125"/>
        </a:spcBef>
        <a:spcAft>
          <a:spcPts val="125"/>
        </a:spcAft>
        <a:buClr>
          <a:srgbClr val="EB095F"/>
        </a:buClr>
        <a:buFont typeface="Wingdings" charset="2"/>
        <a:buChar char="§"/>
        <a:tabLst/>
        <a:defRPr sz="1250" kern="1200" baseline="0">
          <a:solidFill>
            <a:srgbClr val="768591"/>
          </a:solidFill>
          <a:latin typeface="Arial" charset="0"/>
          <a:ea typeface="+mn-ea"/>
          <a:cs typeface="+mn-cs"/>
        </a:defRPr>
      </a:lvl2pPr>
      <a:lvl3pPr marL="428625" indent="-142875" algn="l" defTabSz="344091" rtl="0" eaLnBrk="1" latinLnBrk="0" hangingPunct="1">
        <a:lnSpc>
          <a:spcPct val="100000"/>
        </a:lnSpc>
        <a:spcBef>
          <a:spcPts val="125"/>
        </a:spcBef>
        <a:spcAft>
          <a:spcPts val="125"/>
        </a:spcAft>
        <a:buClr>
          <a:srgbClr val="EB095F"/>
        </a:buClr>
        <a:buFont typeface="Lucida Grande"/>
        <a:buChar char="–"/>
        <a:defRPr sz="1250" kern="1200" baseline="0">
          <a:solidFill>
            <a:srgbClr val="768591"/>
          </a:solidFill>
          <a:latin typeface="+mn-lt"/>
          <a:ea typeface="+mn-ea"/>
          <a:cs typeface="+mn-cs"/>
        </a:defRPr>
      </a:lvl3pPr>
      <a:lvl4pPr marL="571500" indent="-142875" algn="l" defTabSz="342900" rtl="0" eaLnBrk="1" latinLnBrk="0" hangingPunct="1">
        <a:lnSpc>
          <a:spcPct val="100000"/>
        </a:lnSpc>
        <a:spcBef>
          <a:spcPts val="125"/>
        </a:spcBef>
        <a:spcAft>
          <a:spcPts val="125"/>
        </a:spcAft>
        <a:buClr>
          <a:schemeClr val="tx2"/>
        </a:buClr>
        <a:buFont typeface="Arial"/>
        <a:buChar char="•"/>
        <a:tabLst/>
        <a:defRPr sz="1125" kern="1200">
          <a:solidFill>
            <a:srgbClr val="768591"/>
          </a:solidFill>
          <a:latin typeface="+mn-lt"/>
          <a:ea typeface="+mn-ea"/>
          <a:cs typeface="+mn-cs"/>
        </a:defRPr>
      </a:lvl4pPr>
      <a:lvl5pPr marL="714375" indent="-142875" algn="l" defTabSz="342900" rtl="0" eaLnBrk="1" latinLnBrk="0" hangingPunct="1">
        <a:lnSpc>
          <a:spcPct val="100000"/>
        </a:lnSpc>
        <a:spcBef>
          <a:spcPts val="125"/>
        </a:spcBef>
        <a:spcAft>
          <a:spcPts val="125"/>
        </a:spcAft>
        <a:buClr>
          <a:schemeClr val="tx2"/>
        </a:buClr>
        <a:buFont typeface="Arial" charset="0"/>
        <a:buChar char="•"/>
        <a:defRPr sz="1125" kern="1200" baseline="0">
          <a:solidFill>
            <a:srgbClr val="76859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8E639A-B1C1-D736-CD64-2A4206BE6C3E}"/>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484ED52-3FF7-326D-4E9C-E542DAB2D62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75FD41-C68D-D93E-AD59-1A83D4B82E5E}"/>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E89722-7003-4623-8EE8-12FD63C913B3}" type="datetimeFigureOut">
              <a:rPr lang="en-US" smtClean="0"/>
              <a:t>11/5/2025</a:t>
            </a:fld>
            <a:endParaRPr lang="en-US"/>
          </a:p>
        </p:txBody>
      </p:sp>
      <p:sp>
        <p:nvSpPr>
          <p:cNvPr id="5" name="Footer Placeholder 4">
            <a:extLst>
              <a:ext uri="{FF2B5EF4-FFF2-40B4-BE49-F238E27FC236}">
                <a16:creationId xmlns:a16="http://schemas.microsoft.com/office/drawing/2014/main" id="{5C9EDF39-0268-D84A-969D-1C69C3AEB3EC}"/>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E96229-7906-0416-5186-EB0DAB7003D6}"/>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FC0812-275A-40CD-9833-626913CC73F6}" type="slidenum">
              <a:rPr lang="en-US" smtClean="0"/>
              <a:t>‹#›</a:t>
            </a:fld>
            <a:endParaRPr lang="en-US"/>
          </a:p>
        </p:txBody>
      </p:sp>
    </p:spTree>
    <p:extLst>
      <p:ext uri="{BB962C8B-B14F-4D97-AF65-F5344CB8AC3E}">
        <p14:creationId xmlns:p14="http://schemas.microsoft.com/office/powerpoint/2010/main" val="1498697333"/>
      </p:ext>
    </p:extLst>
  </p:cSld>
  <p:clrMap bg1="lt1" tx1="dk1" bg2="lt2" tx2="dk2" accent1="accent1" accent2="accent2" accent3="accent3" accent4="accent4" accent5="accent5" accent6="accent6" hlink="hlink" folHlink="folHlink"/>
  <p:sldLayoutIdLst>
    <p:sldLayoutId id="2147484585" r:id="rId1"/>
    <p:sldLayoutId id="2147484586" r:id="rId2"/>
    <p:sldLayoutId id="2147484587" r:id="rId3"/>
    <p:sldLayoutId id="2147484588" r:id="rId4"/>
    <p:sldLayoutId id="2147484589" r:id="rId5"/>
    <p:sldLayoutId id="2147484590" r:id="rId6"/>
    <p:sldLayoutId id="2147484591" r:id="rId7"/>
    <p:sldLayoutId id="2147484592" r:id="rId8"/>
    <p:sldLayoutId id="2147484593" r:id="rId9"/>
    <p:sldLayoutId id="2147484594" r:id="rId10"/>
    <p:sldLayoutId id="21474845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Date Placeholder 3"/>
          <p:cNvSpPr txBox="1">
            <a:spLocks/>
          </p:cNvSpPr>
          <p:nvPr/>
        </p:nvSpPr>
        <p:spPr>
          <a:xfrm>
            <a:off x="727706" y="6352802"/>
            <a:ext cx="2846336" cy="298823"/>
          </a:xfrm>
          <a:prstGeom prst="rect">
            <a:avLst/>
          </a:prstGeom>
          <a:ln>
            <a:noFill/>
          </a:ln>
        </p:spPr>
        <p:txBody>
          <a:bodyPr vert="horz" lIns="0" tIns="0" rIns="0" bIns="0" rtlCol="0" anchor="b" anchorCtr="0">
            <a:noAutofit/>
          </a:bodyPr>
          <a:lstStyle>
            <a:defPPr>
              <a:defRPr lang="en-US"/>
            </a:defPPr>
            <a:lvl1pPr marL="0" algn="l" defTabSz="457200" rtl="0" eaLnBrk="1" latinLnBrk="0" hangingPunct="1">
              <a:defRPr sz="10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625" b="0" i="0" u="none" strike="noStrike" kern="1200" cap="none" spc="0" normalizeH="0" baseline="0" noProof="0" dirty="0">
                <a:ln>
                  <a:noFill/>
                </a:ln>
                <a:solidFill>
                  <a:srgbClr val="768591"/>
                </a:solidFill>
                <a:effectLst/>
                <a:uLnTx/>
                <a:uFillTx/>
                <a:latin typeface="Arial" panose="020B0604020202020204"/>
                <a:ea typeface="+mn-ea"/>
                <a:cs typeface="+mn-cs"/>
              </a:rPr>
              <a:t>ICF proprietary and confidential. Do not copy, distribute, or disclose.</a:t>
            </a: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1000" y="6244748"/>
            <a:ext cx="484632" cy="429028"/>
          </a:xfrm>
          <a:prstGeom prst="rect">
            <a:avLst/>
          </a:prstGeom>
        </p:spPr>
      </p:pic>
      <p:sp>
        <p:nvSpPr>
          <p:cNvPr id="4" name="Title Placeholder 3"/>
          <p:cNvSpPr>
            <a:spLocks noGrp="1"/>
          </p:cNvSpPr>
          <p:nvPr>
            <p:ph type="title"/>
          </p:nvPr>
        </p:nvSpPr>
        <p:spPr>
          <a:xfrm>
            <a:off x="570876" y="401527"/>
            <a:ext cx="8004245" cy="113172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6" name="Text Placeholder 5"/>
          <p:cNvSpPr>
            <a:spLocks noGrp="1"/>
          </p:cNvSpPr>
          <p:nvPr>
            <p:ph type="body" idx="1"/>
          </p:nvPr>
        </p:nvSpPr>
        <p:spPr>
          <a:xfrm>
            <a:off x="574121" y="1723417"/>
            <a:ext cx="8001000" cy="4372583"/>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9" name="Group 8"/>
          <p:cNvGrpSpPr/>
          <p:nvPr/>
        </p:nvGrpSpPr>
        <p:grpSpPr>
          <a:xfrm rot="16200000">
            <a:off x="4501750" y="-4501748"/>
            <a:ext cx="140502" cy="9144001"/>
            <a:chOff x="10871191" y="50800"/>
            <a:chExt cx="1320810" cy="6789336"/>
          </a:xfrm>
        </p:grpSpPr>
        <p:sp>
          <p:nvSpPr>
            <p:cNvPr id="10" name="Rectangle 9"/>
            <p:cNvSpPr/>
            <p:nvPr/>
          </p:nvSpPr>
          <p:spPr>
            <a:xfrm>
              <a:off x="10871200" y="50800"/>
              <a:ext cx="1320800" cy="85766"/>
            </a:xfrm>
            <a:prstGeom prst="rect">
              <a:avLst/>
            </a:prstGeom>
            <a:solidFill>
              <a:schemeClr val="accent3"/>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 name="Rectangle 10"/>
            <p:cNvSpPr/>
            <p:nvPr/>
          </p:nvSpPr>
          <p:spPr>
            <a:xfrm>
              <a:off x="10871200" y="205179"/>
              <a:ext cx="1320800" cy="133268"/>
            </a:xfrm>
            <a:prstGeom prst="rect">
              <a:avLst/>
            </a:prstGeom>
            <a:solidFill>
              <a:schemeClr val="accent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 name="Rectangle 11"/>
            <p:cNvSpPr/>
            <p:nvPr/>
          </p:nvSpPr>
          <p:spPr>
            <a:xfrm>
              <a:off x="10871199" y="395185"/>
              <a:ext cx="1320802" cy="45719"/>
            </a:xfrm>
            <a:prstGeom prst="rect">
              <a:avLst/>
            </a:prstGeom>
            <a:solidFill>
              <a:schemeClr val="accent6"/>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3" name="Rectangle 12"/>
            <p:cNvSpPr/>
            <p:nvPr/>
          </p:nvSpPr>
          <p:spPr>
            <a:xfrm>
              <a:off x="10873743" y="484251"/>
              <a:ext cx="1318258" cy="118372"/>
            </a:xfrm>
            <a:prstGeom prst="rect">
              <a:avLst/>
            </a:prstGeom>
            <a:solidFill>
              <a:schemeClr val="tx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4" name="Rectangle 13"/>
            <p:cNvSpPr/>
            <p:nvPr/>
          </p:nvSpPr>
          <p:spPr>
            <a:xfrm>
              <a:off x="10871199" y="685010"/>
              <a:ext cx="1320802" cy="74906"/>
            </a:xfrm>
            <a:prstGeom prst="rect">
              <a:avLst/>
            </a:prstGeom>
            <a:solidFill>
              <a:schemeClr val="accent3"/>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 name="Rectangle 14"/>
            <p:cNvSpPr/>
            <p:nvPr/>
          </p:nvSpPr>
          <p:spPr>
            <a:xfrm>
              <a:off x="10871199" y="822697"/>
              <a:ext cx="1320802" cy="129727"/>
            </a:xfrm>
            <a:prstGeom prst="rect">
              <a:avLst/>
            </a:prstGeom>
            <a:solidFill>
              <a:schemeClr val="tx1"/>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6" name="Rectangle 15"/>
            <p:cNvSpPr/>
            <p:nvPr/>
          </p:nvSpPr>
          <p:spPr>
            <a:xfrm>
              <a:off x="10871199" y="1024580"/>
              <a:ext cx="1320802" cy="56632"/>
            </a:xfrm>
            <a:prstGeom prst="rect">
              <a:avLst/>
            </a:prstGeom>
            <a:solidFill>
              <a:schemeClr val="accent4"/>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7" name="Rectangle 16"/>
            <p:cNvSpPr/>
            <p:nvPr/>
          </p:nvSpPr>
          <p:spPr>
            <a:xfrm>
              <a:off x="10873743" y="1124757"/>
              <a:ext cx="1318258" cy="64956"/>
            </a:xfrm>
            <a:prstGeom prst="rect">
              <a:avLst/>
            </a:prstGeom>
            <a:solidFill>
              <a:schemeClr val="accent6"/>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8" name="Rectangle 17"/>
            <p:cNvSpPr/>
            <p:nvPr/>
          </p:nvSpPr>
          <p:spPr>
            <a:xfrm>
              <a:off x="10873743" y="1233058"/>
              <a:ext cx="1318258" cy="45719"/>
            </a:xfrm>
            <a:prstGeom prst="rect">
              <a:avLst/>
            </a:prstGeom>
            <a:solidFill>
              <a:schemeClr val="accent5"/>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9" name="Rectangle 18"/>
            <p:cNvSpPr/>
            <p:nvPr/>
          </p:nvSpPr>
          <p:spPr>
            <a:xfrm>
              <a:off x="10871197" y="1363027"/>
              <a:ext cx="1320799" cy="52536"/>
            </a:xfrm>
            <a:prstGeom prst="rect">
              <a:avLst/>
            </a:prstGeom>
            <a:solidFill>
              <a:schemeClr val="accent3"/>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0" name="Rectangle 19"/>
            <p:cNvSpPr/>
            <p:nvPr/>
          </p:nvSpPr>
          <p:spPr>
            <a:xfrm>
              <a:off x="10871197" y="1487717"/>
              <a:ext cx="1320802" cy="160087"/>
            </a:xfrm>
            <a:prstGeom prst="rect">
              <a:avLst/>
            </a:prstGeom>
            <a:solidFill>
              <a:schemeClr val="tx1"/>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1" name="Rectangle 20"/>
            <p:cNvSpPr/>
            <p:nvPr/>
          </p:nvSpPr>
          <p:spPr>
            <a:xfrm>
              <a:off x="10871194" y="1725221"/>
              <a:ext cx="1320804" cy="138828"/>
            </a:xfrm>
            <a:prstGeom prst="rect">
              <a:avLst/>
            </a:prstGeom>
            <a:solidFill>
              <a:schemeClr val="tx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2" name="Rectangle 21"/>
            <p:cNvSpPr/>
            <p:nvPr/>
          </p:nvSpPr>
          <p:spPr>
            <a:xfrm>
              <a:off x="10871194" y="1898077"/>
              <a:ext cx="1320807" cy="45719"/>
            </a:xfrm>
            <a:prstGeom prst="rect">
              <a:avLst/>
            </a:prstGeom>
            <a:solidFill>
              <a:schemeClr val="accent6"/>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3" name="Rectangle 22"/>
            <p:cNvSpPr/>
            <p:nvPr/>
          </p:nvSpPr>
          <p:spPr>
            <a:xfrm>
              <a:off x="10873743" y="1964907"/>
              <a:ext cx="1318258" cy="64490"/>
            </a:xfrm>
            <a:prstGeom prst="rect">
              <a:avLst/>
            </a:prstGeom>
            <a:solidFill>
              <a:schemeClr val="accent3"/>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4" name="Rectangle 23"/>
            <p:cNvSpPr/>
            <p:nvPr/>
          </p:nvSpPr>
          <p:spPr>
            <a:xfrm>
              <a:off x="10871194" y="2131854"/>
              <a:ext cx="1320807" cy="45719"/>
            </a:xfrm>
            <a:prstGeom prst="rect">
              <a:avLst/>
            </a:prstGeom>
            <a:solidFill>
              <a:schemeClr val="accent4"/>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5" name="Rectangle 24"/>
            <p:cNvSpPr/>
            <p:nvPr/>
          </p:nvSpPr>
          <p:spPr>
            <a:xfrm>
              <a:off x="10871194" y="2250148"/>
              <a:ext cx="1320807" cy="123370"/>
            </a:xfrm>
            <a:prstGeom prst="rect">
              <a:avLst/>
            </a:prstGeom>
            <a:solidFill>
              <a:schemeClr val="tx1"/>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6" name="Rectangle 25"/>
            <p:cNvSpPr/>
            <p:nvPr/>
          </p:nvSpPr>
          <p:spPr>
            <a:xfrm>
              <a:off x="10871195" y="2467741"/>
              <a:ext cx="1320806" cy="108746"/>
            </a:xfrm>
            <a:prstGeom prst="rect">
              <a:avLst/>
            </a:prstGeom>
            <a:solidFill>
              <a:schemeClr val="tx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7" name="Rectangle 26"/>
            <p:cNvSpPr/>
            <p:nvPr/>
          </p:nvSpPr>
          <p:spPr>
            <a:xfrm>
              <a:off x="10871195" y="2675911"/>
              <a:ext cx="1320806" cy="45719"/>
            </a:xfrm>
            <a:prstGeom prst="rect">
              <a:avLst/>
            </a:prstGeom>
            <a:solidFill>
              <a:schemeClr val="accent5"/>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8" name="Rectangle 27"/>
            <p:cNvSpPr/>
            <p:nvPr/>
          </p:nvSpPr>
          <p:spPr>
            <a:xfrm>
              <a:off x="10871195" y="2791611"/>
              <a:ext cx="1320806" cy="50647"/>
            </a:xfrm>
            <a:prstGeom prst="rect">
              <a:avLst/>
            </a:prstGeom>
            <a:solidFill>
              <a:schemeClr val="accent4"/>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9" name="Rectangle 28"/>
            <p:cNvSpPr/>
            <p:nvPr/>
          </p:nvSpPr>
          <p:spPr>
            <a:xfrm>
              <a:off x="10871195" y="2929911"/>
              <a:ext cx="1320806" cy="108291"/>
            </a:xfrm>
            <a:prstGeom prst="rect">
              <a:avLst/>
            </a:prstGeom>
            <a:solidFill>
              <a:schemeClr val="accent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0" name="Rectangle 29"/>
            <p:cNvSpPr/>
            <p:nvPr/>
          </p:nvSpPr>
          <p:spPr>
            <a:xfrm>
              <a:off x="10871195" y="3112136"/>
              <a:ext cx="1320806" cy="130540"/>
            </a:xfrm>
            <a:prstGeom prst="rect">
              <a:avLst/>
            </a:prstGeom>
            <a:solidFill>
              <a:schemeClr val="tx1"/>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1" name="Rectangle 30"/>
            <p:cNvSpPr/>
            <p:nvPr/>
          </p:nvSpPr>
          <p:spPr>
            <a:xfrm>
              <a:off x="10871195" y="3353183"/>
              <a:ext cx="1320806" cy="45719"/>
            </a:xfrm>
            <a:prstGeom prst="rect">
              <a:avLst/>
            </a:prstGeom>
            <a:solidFill>
              <a:schemeClr val="accent6"/>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2" name="Rectangle 31"/>
            <p:cNvSpPr/>
            <p:nvPr/>
          </p:nvSpPr>
          <p:spPr>
            <a:xfrm flipV="1">
              <a:off x="10871195" y="3482170"/>
              <a:ext cx="1320806" cy="45719"/>
            </a:xfrm>
            <a:prstGeom prst="rect">
              <a:avLst/>
            </a:prstGeom>
            <a:solidFill>
              <a:schemeClr val="accent4"/>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3" name="Rectangle 32"/>
            <p:cNvSpPr/>
            <p:nvPr/>
          </p:nvSpPr>
          <p:spPr>
            <a:xfrm>
              <a:off x="10873735" y="3603376"/>
              <a:ext cx="1318263" cy="141984"/>
            </a:xfrm>
            <a:prstGeom prst="rect">
              <a:avLst/>
            </a:prstGeom>
            <a:solidFill>
              <a:schemeClr val="tx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4" name="Rectangle 33"/>
            <p:cNvSpPr/>
            <p:nvPr/>
          </p:nvSpPr>
          <p:spPr>
            <a:xfrm flipV="1">
              <a:off x="10871195" y="3834539"/>
              <a:ext cx="1320806" cy="69170"/>
            </a:xfrm>
            <a:prstGeom prst="rect">
              <a:avLst/>
            </a:prstGeom>
            <a:solidFill>
              <a:schemeClr val="accent5"/>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5" name="Rectangle 34"/>
            <p:cNvSpPr/>
            <p:nvPr/>
          </p:nvSpPr>
          <p:spPr>
            <a:xfrm>
              <a:off x="10871195" y="3948096"/>
              <a:ext cx="1320806" cy="93336"/>
            </a:xfrm>
            <a:prstGeom prst="rect">
              <a:avLst/>
            </a:prstGeom>
            <a:solidFill>
              <a:schemeClr val="accent3"/>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6" name="Rectangle 35"/>
            <p:cNvSpPr/>
            <p:nvPr/>
          </p:nvSpPr>
          <p:spPr>
            <a:xfrm>
              <a:off x="10871195" y="4121179"/>
              <a:ext cx="1320806" cy="45719"/>
            </a:xfrm>
            <a:prstGeom prst="rect">
              <a:avLst/>
            </a:prstGeom>
            <a:solidFill>
              <a:schemeClr val="accent6"/>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7" name="Rectangle 36"/>
            <p:cNvSpPr/>
            <p:nvPr/>
          </p:nvSpPr>
          <p:spPr>
            <a:xfrm>
              <a:off x="10871194" y="4198524"/>
              <a:ext cx="1320807" cy="112454"/>
            </a:xfrm>
            <a:prstGeom prst="rect">
              <a:avLst/>
            </a:prstGeom>
            <a:solidFill>
              <a:schemeClr val="accent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8" name="Rectangle 37"/>
            <p:cNvSpPr/>
            <p:nvPr/>
          </p:nvSpPr>
          <p:spPr>
            <a:xfrm>
              <a:off x="10871194" y="4345006"/>
              <a:ext cx="1320804" cy="143201"/>
            </a:xfrm>
            <a:prstGeom prst="rect">
              <a:avLst/>
            </a:prstGeom>
            <a:solidFill>
              <a:schemeClr val="tx1"/>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9" name="Rectangle 38"/>
            <p:cNvSpPr/>
            <p:nvPr/>
          </p:nvSpPr>
          <p:spPr>
            <a:xfrm>
              <a:off x="10871194" y="4567954"/>
              <a:ext cx="1320807" cy="75310"/>
            </a:xfrm>
            <a:prstGeom prst="rect">
              <a:avLst/>
            </a:prstGeom>
            <a:solidFill>
              <a:schemeClr val="accent3"/>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0" name="Rectangle 39"/>
            <p:cNvSpPr/>
            <p:nvPr/>
          </p:nvSpPr>
          <p:spPr>
            <a:xfrm>
              <a:off x="10871193" y="4706046"/>
              <a:ext cx="1320808" cy="45719"/>
            </a:xfrm>
            <a:prstGeom prst="rect">
              <a:avLst/>
            </a:prstGeom>
            <a:solidFill>
              <a:schemeClr val="accent6"/>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1" name="Rectangle 40"/>
            <p:cNvSpPr/>
            <p:nvPr/>
          </p:nvSpPr>
          <p:spPr>
            <a:xfrm>
              <a:off x="10871194" y="4789199"/>
              <a:ext cx="1320807" cy="65623"/>
            </a:xfrm>
            <a:prstGeom prst="rect">
              <a:avLst/>
            </a:prstGeom>
            <a:solidFill>
              <a:schemeClr val="accent4"/>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2" name="Rectangle 41"/>
            <p:cNvSpPr/>
            <p:nvPr/>
          </p:nvSpPr>
          <p:spPr>
            <a:xfrm flipV="1">
              <a:off x="10871191" y="4934568"/>
              <a:ext cx="1320804" cy="50823"/>
            </a:xfrm>
            <a:prstGeom prst="rect">
              <a:avLst/>
            </a:prstGeom>
            <a:solidFill>
              <a:schemeClr val="accent5"/>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3" name="Rectangle 42"/>
            <p:cNvSpPr/>
            <p:nvPr/>
          </p:nvSpPr>
          <p:spPr>
            <a:xfrm>
              <a:off x="10873740" y="5014315"/>
              <a:ext cx="1318258" cy="152493"/>
            </a:xfrm>
            <a:prstGeom prst="rect">
              <a:avLst/>
            </a:prstGeom>
            <a:solidFill>
              <a:schemeClr val="tx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4" name="Rectangle 43"/>
            <p:cNvSpPr/>
            <p:nvPr/>
          </p:nvSpPr>
          <p:spPr>
            <a:xfrm>
              <a:off x="10871191" y="5202387"/>
              <a:ext cx="1320810" cy="59980"/>
            </a:xfrm>
            <a:prstGeom prst="rect">
              <a:avLst/>
            </a:prstGeom>
            <a:solidFill>
              <a:schemeClr val="accent3"/>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5" name="Rectangle 44"/>
            <p:cNvSpPr/>
            <p:nvPr/>
          </p:nvSpPr>
          <p:spPr>
            <a:xfrm>
              <a:off x="10871200" y="5521910"/>
              <a:ext cx="1320800" cy="45719"/>
            </a:xfrm>
            <a:prstGeom prst="rect">
              <a:avLst/>
            </a:prstGeom>
            <a:solidFill>
              <a:schemeClr val="accent6"/>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6" name="Rectangle 45"/>
            <p:cNvSpPr/>
            <p:nvPr/>
          </p:nvSpPr>
          <p:spPr>
            <a:xfrm>
              <a:off x="11121081" y="5603971"/>
              <a:ext cx="1070918" cy="170753"/>
            </a:xfrm>
            <a:prstGeom prst="rect">
              <a:avLst/>
            </a:prstGeom>
            <a:solidFill>
              <a:schemeClr val="tx1"/>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7" name="Rectangle 46"/>
            <p:cNvSpPr/>
            <p:nvPr/>
          </p:nvSpPr>
          <p:spPr>
            <a:xfrm>
              <a:off x="10871191" y="5837507"/>
              <a:ext cx="1320810" cy="84922"/>
            </a:xfrm>
            <a:prstGeom prst="rect">
              <a:avLst/>
            </a:prstGeom>
            <a:solidFill>
              <a:schemeClr val="accent4"/>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8" name="Rectangle 47"/>
            <p:cNvSpPr/>
            <p:nvPr/>
          </p:nvSpPr>
          <p:spPr>
            <a:xfrm>
              <a:off x="10871191" y="5351430"/>
              <a:ext cx="1320807" cy="85255"/>
            </a:xfrm>
            <a:prstGeom prst="rect">
              <a:avLst/>
            </a:prstGeom>
            <a:solidFill>
              <a:schemeClr val="accent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9" name="Rectangle 48"/>
            <p:cNvSpPr/>
            <p:nvPr/>
          </p:nvSpPr>
          <p:spPr>
            <a:xfrm>
              <a:off x="10948086" y="6009918"/>
              <a:ext cx="1243913" cy="120465"/>
            </a:xfrm>
            <a:prstGeom prst="rect">
              <a:avLst/>
            </a:prstGeom>
            <a:solidFill>
              <a:schemeClr val="accent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0" name="Rectangle 49"/>
            <p:cNvSpPr/>
            <p:nvPr/>
          </p:nvSpPr>
          <p:spPr>
            <a:xfrm flipV="1">
              <a:off x="11186984" y="6186816"/>
              <a:ext cx="1005015" cy="45719"/>
            </a:xfrm>
            <a:prstGeom prst="rect">
              <a:avLst/>
            </a:prstGeom>
            <a:solidFill>
              <a:schemeClr val="accent5"/>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1" name="Rectangle 50"/>
            <p:cNvSpPr/>
            <p:nvPr/>
          </p:nvSpPr>
          <p:spPr>
            <a:xfrm>
              <a:off x="11335265" y="6316718"/>
              <a:ext cx="856736" cy="120742"/>
            </a:xfrm>
            <a:prstGeom prst="rect">
              <a:avLst/>
            </a:prstGeom>
            <a:solidFill>
              <a:schemeClr val="accent3"/>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2" name="Rectangle 51"/>
            <p:cNvSpPr/>
            <p:nvPr/>
          </p:nvSpPr>
          <p:spPr>
            <a:xfrm>
              <a:off x="11458832" y="6485760"/>
              <a:ext cx="733168" cy="111658"/>
            </a:xfrm>
            <a:prstGeom prst="rect">
              <a:avLst/>
            </a:prstGeom>
            <a:solidFill>
              <a:schemeClr val="tx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3" name="Rectangle 52"/>
            <p:cNvSpPr/>
            <p:nvPr/>
          </p:nvSpPr>
          <p:spPr>
            <a:xfrm>
              <a:off x="11598876" y="6635685"/>
              <a:ext cx="593123" cy="120465"/>
            </a:xfrm>
            <a:prstGeom prst="rect">
              <a:avLst/>
            </a:prstGeom>
            <a:solidFill>
              <a:schemeClr val="accent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4" name="Rectangle 53"/>
            <p:cNvSpPr/>
            <p:nvPr/>
          </p:nvSpPr>
          <p:spPr>
            <a:xfrm>
              <a:off x="11664778" y="6794417"/>
              <a:ext cx="527222" cy="45719"/>
            </a:xfrm>
            <a:prstGeom prst="rect">
              <a:avLst/>
            </a:prstGeom>
            <a:solidFill>
              <a:schemeClr val="accent6"/>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2"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marL="0" marR="0" lvl="0" indent="0" algn="r" defTabSz="548640" rtl="0" eaLnBrk="1" fontAlgn="auto" latinLnBrk="0" hangingPunct="1">
              <a:lnSpc>
                <a:spcPct val="100000"/>
              </a:lnSpc>
              <a:spcBef>
                <a:spcPts val="0"/>
              </a:spcBef>
              <a:spcAft>
                <a:spcPts val="0"/>
              </a:spcAft>
              <a:buClrTx/>
              <a:buSzTx/>
              <a:buFontTx/>
              <a:buNone/>
              <a:tabLst/>
              <a:defRPr/>
            </a:pPr>
            <a:fld id="{AB004A17-E9A9-4392-ACCD-76BE9B94E99A}" type="slidenum">
              <a:rPr kumimoji="0" lang="en-US" sz="625"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a:t>
            </a:fld>
            <a:endParaRPr kumimoji="0" lang="en-US" sz="625" b="0" i="0" u="none" strike="noStrike" kern="1200" cap="none" spc="0" normalizeH="0" baseline="0" noProof="0" dirty="0">
              <a:ln>
                <a:noFill/>
              </a:ln>
              <a:solidFill>
                <a:srgbClr val="000000">
                  <a:tint val="75000"/>
                </a:srgbClr>
              </a:solidFill>
              <a:effectLst/>
              <a:uLnTx/>
              <a:uFillTx/>
              <a:latin typeface="Arial" panose="020B0604020202020204"/>
              <a:ea typeface="+mn-ea"/>
              <a:cs typeface="+mn-cs"/>
            </a:endParaRPr>
          </a:p>
        </p:txBody>
      </p:sp>
      <p:sp>
        <p:nvSpPr>
          <p:cNvPr id="7"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625" b="0" i="0" u="none" strike="noStrike" kern="1200" cap="none" spc="0" normalizeH="0" baseline="0" noProof="0" dirty="0">
              <a:ln>
                <a:noFill/>
              </a:ln>
              <a:solidFill>
                <a:srgbClr val="000000">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49695763"/>
      </p:ext>
    </p:extLst>
  </p:cSld>
  <p:clrMap bg1="lt1" tx1="dk1" bg2="lt2" tx2="dk2" accent1="accent1" accent2="accent2" accent3="accent3" accent4="accent4" accent5="accent5" accent6="accent6" hlink="hlink" folHlink="folHlink"/>
  <p:sldLayoutIdLst>
    <p:sldLayoutId id="2147484582" r:id="rId1"/>
  </p:sldLayoutIdLst>
  <p:txStyles>
    <p:titleStyle>
      <a:lvl1pPr algn="l" defTabSz="342900" rtl="0" eaLnBrk="1" latinLnBrk="0" hangingPunct="1">
        <a:lnSpc>
          <a:spcPct val="90000"/>
        </a:lnSpc>
        <a:spcBef>
          <a:spcPct val="0"/>
        </a:spcBef>
        <a:buNone/>
        <a:defRPr sz="3000" b="1" kern="1200">
          <a:solidFill>
            <a:srgbClr val="768591"/>
          </a:solidFill>
          <a:latin typeface="+mj-lt"/>
          <a:ea typeface="+mj-ea"/>
          <a:cs typeface="+mj-cs"/>
        </a:defRPr>
      </a:lvl1pPr>
    </p:titleStyle>
    <p:bodyStyle>
      <a:lvl1pPr marL="142875" indent="-142875" algn="l" defTabSz="342900" rtl="0" eaLnBrk="1" latinLnBrk="0" hangingPunct="1">
        <a:lnSpc>
          <a:spcPct val="100000"/>
        </a:lnSpc>
        <a:spcBef>
          <a:spcPts val="125"/>
        </a:spcBef>
        <a:spcAft>
          <a:spcPts val="125"/>
        </a:spcAft>
        <a:buClr>
          <a:schemeClr val="tx2"/>
        </a:buClr>
        <a:buFont typeface="Wingdings" charset="2"/>
        <a:buChar char="§"/>
        <a:tabLst/>
        <a:defRPr sz="1750" b="1" kern="1200" baseline="0">
          <a:solidFill>
            <a:srgbClr val="768591"/>
          </a:solidFill>
          <a:latin typeface="+mn-lt"/>
          <a:ea typeface="+mn-ea"/>
          <a:cs typeface="+mn-cs"/>
        </a:defRPr>
      </a:lvl1pPr>
      <a:lvl2pPr marL="285750" indent="-142875" algn="l" defTabSz="342900" rtl="0" eaLnBrk="1" latinLnBrk="0" hangingPunct="1">
        <a:lnSpc>
          <a:spcPct val="100000"/>
        </a:lnSpc>
        <a:spcBef>
          <a:spcPts val="125"/>
        </a:spcBef>
        <a:spcAft>
          <a:spcPts val="125"/>
        </a:spcAft>
        <a:buClr>
          <a:srgbClr val="EB095F"/>
        </a:buClr>
        <a:buFont typeface="Wingdings" charset="2"/>
        <a:buChar char="§"/>
        <a:tabLst/>
        <a:defRPr sz="1250" kern="1200" baseline="0">
          <a:solidFill>
            <a:srgbClr val="768591"/>
          </a:solidFill>
          <a:latin typeface="Arial" charset="0"/>
          <a:ea typeface="+mn-ea"/>
          <a:cs typeface="+mn-cs"/>
        </a:defRPr>
      </a:lvl2pPr>
      <a:lvl3pPr marL="428625" indent="-142875" algn="l" defTabSz="344091" rtl="0" eaLnBrk="1" latinLnBrk="0" hangingPunct="1">
        <a:lnSpc>
          <a:spcPct val="100000"/>
        </a:lnSpc>
        <a:spcBef>
          <a:spcPts val="125"/>
        </a:spcBef>
        <a:spcAft>
          <a:spcPts val="125"/>
        </a:spcAft>
        <a:buClr>
          <a:srgbClr val="EB095F"/>
        </a:buClr>
        <a:buFont typeface="Lucida Grande"/>
        <a:buChar char="–"/>
        <a:defRPr sz="1250" kern="1200" baseline="0">
          <a:solidFill>
            <a:srgbClr val="768591"/>
          </a:solidFill>
          <a:latin typeface="+mn-lt"/>
          <a:ea typeface="+mn-ea"/>
          <a:cs typeface="+mn-cs"/>
        </a:defRPr>
      </a:lvl3pPr>
      <a:lvl4pPr marL="571500" indent="-142875" algn="l" defTabSz="342900" rtl="0" eaLnBrk="1" latinLnBrk="0" hangingPunct="1">
        <a:lnSpc>
          <a:spcPct val="100000"/>
        </a:lnSpc>
        <a:spcBef>
          <a:spcPts val="125"/>
        </a:spcBef>
        <a:spcAft>
          <a:spcPts val="125"/>
        </a:spcAft>
        <a:buClr>
          <a:schemeClr val="tx2"/>
        </a:buClr>
        <a:buFont typeface="Arial"/>
        <a:buChar char="•"/>
        <a:tabLst/>
        <a:defRPr sz="1125" kern="1200">
          <a:solidFill>
            <a:srgbClr val="768591"/>
          </a:solidFill>
          <a:latin typeface="+mn-lt"/>
          <a:ea typeface="+mn-ea"/>
          <a:cs typeface="+mn-cs"/>
        </a:defRPr>
      </a:lvl4pPr>
      <a:lvl5pPr marL="714375" indent="-142875" algn="l" defTabSz="342900" rtl="0" eaLnBrk="1" latinLnBrk="0" hangingPunct="1">
        <a:lnSpc>
          <a:spcPct val="100000"/>
        </a:lnSpc>
        <a:spcBef>
          <a:spcPts val="125"/>
        </a:spcBef>
        <a:spcAft>
          <a:spcPts val="125"/>
        </a:spcAft>
        <a:buClr>
          <a:schemeClr val="tx2"/>
        </a:buClr>
        <a:buFont typeface="Arial" charset="0"/>
        <a:buChar char="•"/>
        <a:defRPr sz="1125" kern="1200" baseline="0">
          <a:solidFill>
            <a:srgbClr val="76859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0B93F2-0B51-482E-9644-C7CFCC01FFDF}"/>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0DAFCB1-D8D6-476B-AF76-07A99A1CE036}"/>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606E5B-C58E-45B3-8310-F8C867160491}"/>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10CD71-B43F-4B7A-B40D-9937562A7FCE}" type="datetimeFigureOut">
              <a:rPr lang="en-US" smtClean="0"/>
              <a:t>11/5/2025</a:t>
            </a:fld>
            <a:endParaRPr lang="en-US"/>
          </a:p>
        </p:txBody>
      </p:sp>
      <p:sp>
        <p:nvSpPr>
          <p:cNvPr id="5" name="Footer Placeholder 4">
            <a:extLst>
              <a:ext uri="{FF2B5EF4-FFF2-40B4-BE49-F238E27FC236}">
                <a16:creationId xmlns:a16="http://schemas.microsoft.com/office/drawing/2014/main" id="{E38D6D76-FC4B-4785-B7FC-6EA54E5E5437}"/>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4C9A3A3-B292-4FA5-8E89-EEA786BA2124}"/>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0A05F9-A41E-4881-B6E0-DB751523761B}" type="slidenum">
              <a:rPr lang="en-US" smtClean="0"/>
              <a:t>‹#›</a:t>
            </a:fld>
            <a:endParaRPr lang="en-US"/>
          </a:p>
        </p:txBody>
      </p:sp>
    </p:spTree>
    <p:extLst>
      <p:ext uri="{BB962C8B-B14F-4D97-AF65-F5344CB8AC3E}">
        <p14:creationId xmlns:p14="http://schemas.microsoft.com/office/powerpoint/2010/main" val="2239931428"/>
      </p:ext>
    </p:extLst>
  </p:cSld>
  <p:clrMap bg1="lt1" tx1="dk1" bg2="lt2" tx2="dk2" accent1="accent1" accent2="accent2" accent3="accent3" accent4="accent4" accent5="accent5" accent6="accent6" hlink="hlink" folHlink="folHlink"/>
  <p:sldLayoutIdLst>
    <p:sldLayoutId id="2147484569" r:id="rId1"/>
    <p:sldLayoutId id="2147484570" r:id="rId2"/>
    <p:sldLayoutId id="2147484571" r:id="rId3"/>
    <p:sldLayoutId id="2147484572" r:id="rId4"/>
    <p:sldLayoutId id="2147484573" r:id="rId5"/>
    <p:sldLayoutId id="2147484574" r:id="rId6"/>
    <p:sldLayoutId id="2147484575" r:id="rId7"/>
    <p:sldLayoutId id="2147484576" r:id="rId8"/>
    <p:sldLayoutId id="2147484577" r:id="rId9"/>
    <p:sldLayoutId id="2147484578" r:id="rId10"/>
    <p:sldLayoutId id="21474845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D6DC69-9869-4D4E-8DD4-B8066E763313}" type="datetimeFigureOut">
              <a:rPr lang="en-US" smtClean="0"/>
              <a:t>11/5/2025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8F9A0C-7A82-403E-BAF3-19B12A0BAFAC}" type="slidenum">
              <a:rPr lang="en-US" smtClean="0"/>
              <a:t>‹#›</a:t>
            </a:fld>
            <a:endParaRPr lang="en-US"/>
          </a:p>
        </p:txBody>
      </p:sp>
    </p:spTree>
    <p:extLst>
      <p:ext uri="{BB962C8B-B14F-4D97-AF65-F5344CB8AC3E}">
        <p14:creationId xmlns:p14="http://schemas.microsoft.com/office/powerpoint/2010/main" val="3857316861"/>
      </p:ext>
    </p:extLst>
  </p:cSld>
  <p:clrMap bg1="lt1" tx1="dk1" bg2="lt2" tx2="dk2" accent1="accent1" accent2="accent2" accent3="accent3" accent4="accent4" accent5="accent5" accent6="accent6" hlink="hlink" folHlink="folHlink"/>
  <p:sldLayoutIdLst>
    <p:sldLayoutId id="2147484556" r:id="rId1"/>
    <p:sldLayoutId id="2147484557" r:id="rId2"/>
    <p:sldLayoutId id="2147484558" r:id="rId3"/>
    <p:sldLayoutId id="2147484559" r:id="rId4"/>
    <p:sldLayoutId id="2147484560" r:id="rId5"/>
    <p:sldLayoutId id="2147484561" r:id="rId6"/>
    <p:sldLayoutId id="2147484562" r:id="rId7"/>
    <p:sldLayoutId id="2147484563" r:id="rId8"/>
    <p:sldLayoutId id="2147484564" r:id="rId9"/>
    <p:sldLayoutId id="2147484565" r:id="rId10"/>
    <p:sldLayoutId id="214748456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3375" y="95251"/>
            <a:ext cx="8072438" cy="804254"/>
          </a:xfrm>
          <a:prstGeom prst="rect">
            <a:avLst/>
          </a:prstGeom>
        </p:spPr>
        <p:txBody>
          <a:bodyPr vert="horz" lIns="0" tIns="45720" rIns="0" bIns="45720" rtlCol="0" anchor="ctr">
            <a:noAutofit/>
          </a:bodyPr>
          <a:lstStyle/>
          <a:p>
            <a:r>
              <a:rPr lang="en-US"/>
              <a:t>Click to edit Master title style</a:t>
            </a:r>
            <a:endParaRPr lang="en-US" dirty="0"/>
          </a:p>
        </p:txBody>
      </p:sp>
      <p:sp>
        <p:nvSpPr>
          <p:cNvPr id="6" name="Slide Number Placeholder 5"/>
          <p:cNvSpPr>
            <a:spLocks noGrp="1"/>
          </p:cNvSpPr>
          <p:nvPr>
            <p:ph type="sldNum" sz="quarter" idx="4"/>
          </p:nvPr>
        </p:nvSpPr>
        <p:spPr>
          <a:xfrm>
            <a:off x="7144857" y="6349494"/>
            <a:ext cx="1808389" cy="365125"/>
          </a:xfrm>
          <a:prstGeom prst="rect">
            <a:avLst/>
          </a:prstGeom>
        </p:spPr>
        <p:txBody>
          <a:bodyPr vert="horz" lIns="91440" tIns="45720" rIns="91440" bIns="45720" rtlCol="0" anchor="ctr"/>
          <a:lstStyle>
            <a:lvl1pPr algn="r">
              <a:defRPr sz="563">
                <a:solidFill>
                  <a:schemeClr val="accent6"/>
                </a:solidFill>
              </a:defRPr>
            </a:lvl1pPr>
          </a:lstStyle>
          <a:p>
            <a:fld id="{F384092C-9B9C-9748-AC6A-F06C9D03AD52}" type="slidenum">
              <a:rPr lang="en-US" smtClean="0"/>
              <a:pPr/>
              <a:t>‹#›</a:t>
            </a:fld>
            <a:endParaRPr lang="en-US" dirty="0"/>
          </a:p>
        </p:txBody>
      </p:sp>
      <p:sp>
        <p:nvSpPr>
          <p:cNvPr id="10" name="Text Placeholder 9"/>
          <p:cNvSpPr>
            <a:spLocks noGrp="1"/>
          </p:cNvSpPr>
          <p:nvPr>
            <p:ph type="body" idx="1"/>
          </p:nvPr>
        </p:nvSpPr>
        <p:spPr>
          <a:xfrm>
            <a:off x="452437" y="1397000"/>
            <a:ext cx="8024813" cy="4530990"/>
          </a:xfrm>
          <a:prstGeom prst="rect">
            <a:avLst/>
          </a:prstGeom>
        </p:spPr>
        <p:txBody>
          <a:bodyPr vert="horz" lIns="0" tIns="45720" rIns="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a:extLst>
              <a:ext uri="{FF2B5EF4-FFF2-40B4-BE49-F238E27FC236}">
                <a16:creationId xmlns:a16="http://schemas.microsoft.com/office/drawing/2014/main" id="{C93B3A76-A831-5F45-AD16-5CA8E547FEF7}"/>
              </a:ext>
            </a:extLst>
          </p:cNvPr>
          <p:cNvPicPr>
            <a:picLocks noChangeAspect="1"/>
          </p:cNvPicPr>
          <p:nvPr userDrawn="1"/>
        </p:nvPicPr>
        <p:blipFill>
          <a:blip r:embed="rId96" cstate="print">
            <a:extLst>
              <a:ext uri="{28A0092B-C50C-407E-A947-70E740481C1C}">
                <a14:useLocalDpi xmlns:a14="http://schemas.microsoft.com/office/drawing/2010/main" val="0"/>
              </a:ext>
            </a:extLst>
          </a:blip>
          <a:stretch>
            <a:fillRect/>
          </a:stretch>
        </p:blipFill>
        <p:spPr>
          <a:xfrm>
            <a:off x="341156" y="6332220"/>
            <a:ext cx="222563" cy="240030"/>
          </a:xfrm>
          <a:prstGeom prst="rect">
            <a:avLst/>
          </a:prstGeom>
        </p:spPr>
      </p:pic>
    </p:spTree>
    <p:extLst>
      <p:ext uri="{BB962C8B-B14F-4D97-AF65-F5344CB8AC3E}">
        <p14:creationId xmlns:p14="http://schemas.microsoft.com/office/powerpoint/2010/main" val="279380430"/>
      </p:ext>
    </p:extLst>
  </p:cSld>
  <p:clrMap bg1="lt1" tx1="dk1" bg2="lt2" tx2="dk2" accent1="accent1" accent2="accent2" accent3="accent3" accent4="accent4" accent5="accent5" accent6="accent6" hlink="hlink" folHlink="folHlink"/>
  <p:sldLayoutIdLst>
    <p:sldLayoutId id="2147484600" r:id="rId1"/>
    <p:sldLayoutId id="2147484601" r:id="rId2"/>
    <p:sldLayoutId id="2147484602" r:id="rId3"/>
    <p:sldLayoutId id="2147484603" r:id="rId4"/>
    <p:sldLayoutId id="2147484604" r:id="rId5"/>
    <p:sldLayoutId id="2147484605" r:id="rId6"/>
    <p:sldLayoutId id="2147484606" r:id="rId7"/>
    <p:sldLayoutId id="2147484607" r:id="rId8"/>
    <p:sldLayoutId id="2147484608" r:id="rId9"/>
    <p:sldLayoutId id="2147484609" r:id="rId10"/>
    <p:sldLayoutId id="2147484610" r:id="rId11"/>
    <p:sldLayoutId id="2147484611" r:id="rId12"/>
    <p:sldLayoutId id="2147484612" r:id="rId13"/>
    <p:sldLayoutId id="2147484613" r:id="rId14"/>
    <p:sldLayoutId id="2147484614" r:id="rId15"/>
    <p:sldLayoutId id="2147484615" r:id="rId16"/>
    <p:sldLayoutId id="2147484616" r:id="rId17"/>
    <p:sldLayoutId id="2147484617" r:id="rId18"/>
    <p:sldLayoutId id="2147484618" r:id="rId19"/>
    <p:sldLayoutId id="2147484619" r:id="rId20"/>
    <p:sldLayoutId id="2147484620" r:id="rId21"/>
    <p:sldLayoutId id="2147484621" r:id="rId22"/>
    <p:sldLayoutId id="2147484622" r:id="rId23"/>
    <p:sldLayoutId id="2147484623" r:id="rId24"/>
    <p:sldLayoutId id="2147484624" r:id="rId25"/>
    <p:sldLayoutId id="2147484625" r:id="rId26"/>
    <p:sldLayoutId id="2147484626" r:id="rId27"/>
    <p:sldLayoutId id="2147484627" r:id="rId28"/>
    <p:sldLayoutId id="2147484628" r:id="rId29"/>
    <p:sldLayoutId id="2147484629" r:id="rId30"/>
    <p:sldLayoutId id="2147484630" r:id="rId31"/>
    <p:sldLayoutId id="2147484631" r:id="rId32"/>
    <p:sldLayoutId id="2147484632" r:id="rId33"/>
    <p:sldLayoutId id="2147484633" r:id="rId34"/>
    <p:sldLayoutId id="2147484634" r:id="rId35"/>
    <p:sldLayoutId id="2147484635" r:id="rId36"/>
    <p:sldLayoutId id="2147484636" r:id="rId37"/>
    <p:sldLayoutId id="2147484637" r:id="rId38"/>
    <p:sldLayoutId id="2147484638" r:id="rId39"/>
    <p:sldLayoutId id="2147484639" r:id="rId40"/>
    <p:sldLayoutId id="2147484640" r:id="rId41"/>
    <p:sldLayoutId id="2147484641" r:id="rId42"/>
    <p:sldLayoutId id="2147484642" r:id="rId43"/>
    <p:sldLayoutId id="2147484643" r:id="rId44"/>
    <p:sldLayoutId id="2147484644" r:id="rId45"/>
    <p:sldLayoutId id="2147484645" r:id="rId46"/>
    <p:sldLayoutId id="2147484646" r:id="rId47"/>
    <p:sldLayoutId id="2147484647" r:id="rId48"/>
    <p:sldLayoutId id="2147484648" r:id="rId49"/>
    <p:sldLayoutId id="2147484649" r:id="rId50"/>
    <p:sldLayoutId id="2147484650" r:id="rId51"/>
    <p:sldLayoutId id="2147484651" r:id="rId52"/>
    <p:sldLayoutId id="2147484652" r:id="rId53"/>
    <p:sldLayoutId id="2147484653" r:id="rId54"/>
    <p:sldLayoutId id="2147484654" r:id="rId55"/>
    <p:sldLayoutId id="2147484655" r:id="rId56"/>
    <p:sldLayoutId id="2147484656" r:id="rId57"/>
    <p:sldLayoutId id="2147484657" r:id="rId58"/>
    <p:sldLayoutId id="2147484658" r:id="rId59"/>
    <p:sldLayoutId id="2147484659" r:id="rId60"/>
    <p:sldLayoutId id="2147484660" r:id="rId61"/>
    <p:sldLayoutId id="2147484661" r:id="rId62"/>
    <p:sldLayoutId id="2147484662" r:id="rId63"/>
    <p:sldLayoutId id="2147484663" r:id="rId64"/>
    <p:sldLayoutId id="2147484664" r:id="rId65"/>
    <p:sldLayoutId id="2147484665" r:id="rId66"/>
    <p:sldLayoutId id="2147484666" r:id="rId67"/>
    <p:sldLayoutId id="2147484667" r:id="rId68"/>
    <p:sldLayoutId id="2147484668" r:id="rId69"/>
    <p:sldLayoutId id="2147484669" r:id="rId70"/>
    <p:sldLayoutId id="2147484670" r:id="rId71"/>
    <p:sldLayoutId id="2147484671" r:id="rId72"/>
    <p:sldLayoutId id="2147484672" r:id="rId73"/>
    <p:sldLayoutId id="2147484673" r:id="rId74"/>
    <p:sldLayoutId id="2147484674" r:id="rId75"/>
    <p:sldLayoutId id="2147484675" r:id="rId76"/>
    <p:sldLayoutId id="2147484676" r:id="rId77"/>
    <p:sldLayoutId id="2147484677" r:id="rId78"/>
    <p:sldLayoutId id="2147484678" r:id="rId79"/>
    <p:sldLayoutId id="2147484679" r:id="rId80"/>
    <p:sldLayoutId id="2147484680" r:id="rId81"/>
    <p:sldLayoutId id="2147484681" r:id="rId82"/>
    <p:sldLayoutId id="2147484682" r:id="rId83"/>
    <p:sldLayoutId id="2147484683" r:id="rId84"/>
    <p:sldLayoutId id="2147484684" r:id="rId85"/>
    <p:sldLayoutId id="2147484685" r:id="rId86"/>
    <p:sldLayoutId id="2147484686" r:id="rId87"/>
    <p:sldLayoutId id="2147484687" r:id="rId88"/>
    <p:sldLayoutId id="2147484688" r:id="rId89"/>
    <p:sldLayoutId id="2147484689" r:id="rId90"/>
    <p:sldLayoutId id="2147484690" r:id="rId91"/>
    <p:sldLayoutId id="2147484691" r:id="rId92"/>
    <p:sldLayoutId id="2147484692" r:id="rId93"/>
    <p:sldLayoutId id="2147484694" r:id="rId9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685800" rtl="0" eaLnBrk="1" latinLnBrk="0" hangingPunct="1">
        <a:lnSpc>
          <a:spcPct val="90000"/>
        </a:lnSpc>
        <a:spcBef>
          <a:spcPct val="0"/>
        </a:spcBef>
        <a:buNone/>
        <a:defRPr sz="2000" b="1" i="0" kern="1200">
          <a:solidFill>
            <a:schemeClr val="tx1"/>
          </a:solidFill>
          <a:latin typeface="DM Sans Medium" charset="0"/>
          <a:ea typeface="DM Sans Medium" charset="0"/>
          <a:cs typeface="DM Sans Medium" charset="0"/>
        </a:defRPr>
      </a:lvl1pPr>
    </p:titleStyle>
    <p:bodyStyle>
      <a:lvl1pPr marL="142875" indent="-142875" algn="l" defTabSz="685800" rtl="0" eaLnBrk="1" latinLnBrk="0" hangingPunct="1">
        <a:lnSpc>
          <a:spcPct val="110000"/>
        </a:lnSpc>
        <a:spcBef>
          <a:spcPts val="375"/>
        </a:spcBef>
        <a:spcAft>
          <a:spcPts val="0"/>
        </a:spcAft>
        <a:buFont typeface="Arial" panose="020B0604020202020204" pitchFamily="34" charset="0"/>
        <a:buChar char="•"/>
        <a:defRPr sz="1250" b="0" i="0" kern="1200">
          <a:solidFill>
            <a:schemeClr val="tx1"/>
          </a:solidFill>
          <a:latin typeface="+mn-lt"/>
          <a:ea typeface="DM Sans Medium" charset="0"/>
          <a:cs typeface="DM Sans Medium" charset="0"/>
        </a:defRPr>
      </a:lvl1pPr>
      <a:lvl2pPr marL="285750" indent="-142875" algn="l" defTabSz="685800" rtl="0" eaLnBrk="1" latinLnBrk="0" hangingPunct="1">
        <a:lnSpc>
          <a:spcPct val="110000"/>
        </a:lnSpc>
        <a:spcBef>
          <a:spcPts val="250"/>
        </a:spcBef>
        <a:spcAft>
          <a:spcPts val="0"/>
        </a:spcAft>
        <a:buFont typeface=".AppleSystemUIFont" charset="-120"/>
        <a:buChar char="-"/>
        <a:defRPr sz="1125" b="0" i="0" kern="1200">
          <a:solidFill>
            <a:schemeClr val="tx1"/>
          </a:solidFill>
          <a:latin typeface="+mn-lt"/>
          <a:ea typeface="DM Sans Medium" charset="0"/>
          <a:cs typeface="DM Sans Medium" charset="0"/>
        </a:defRPr>
      </a:lvl2pPr>
      <a:lvl3pPr marL="428625" indent="-142875" algn="l" defTabSz="685800" rtl="0" eaLnBrk="1" latinLnBrk="0" hangingPunct="1">
        <a:lnSpc>
          <a:spcPct val="110000"/>
        </a:lnSpc>
        <a:spcBef>
          <a:spcPts val="250"/>
        </a:spcBef>
        <a:spcAft>
          <a:spcPts val="0"/>
        </a:spcAft>
        <a:buFont typeface="Arial" panose="020B0604020202020204" pitchFamily="34" charset="0"/>
        <a:buChar char="•"/>
        <a:defRPr sz="1125" b="0" i="0" kern="1200">
          <a:solidFill>
            <a:schemeClr val="tx1"/>
          </a:solidFill>
          <a:latin typeface="+mn-lt"/>
          <a:ea typeface="DM Sans Medium" charset="0"/>
          <a:cs typeface="DM Sans Medium" charset="0"/>
        </a:defRPr>
      </a:lvl3pPr>
      <a:lvl4pPr marL="571500" indent="-142875" algn="l" defTabSz="685800" rtl="0" eaLnBrk="1" latinLnBrk="0" hangingPunct="1">
        <a:lnSpc>
          <a:spcPct val="110000"/>
        </a:lnSpc>
        <a:spcBef>
          <a:spcPts val="188"/>
        </a:spcBef>
        <a:spcAft>
          <a:spcPts val="0"/>
        </a:spcAft>
        <a:buFont typeface=".AppleSystemUIFont" charset="-120"/>
        <a:buChar char="-"/>
        <a:defRPr sz="1000" b="0" i="0" kern="1200">
          <a:solidFill>
            <a:schemeClr val="tx1"/>
          </a:solidFill>
          <a:latin typeface="+mn-lt"/>
          <a:ea typeface="DM Sans Medium" charset="0"/>
          <a:cs typeface="DM Sans Medium" charset="0"/>
        </a:defRPr>
      </a:lvl4pPr>
      <a:lvl5pPr marL="714375" indent="-142875" algn="l" defTabSz="685800" rtl="0" eaLnBrk="1" latinLnBrk="0" hangingPunct="1">
        <a:lnSpc>
          <a:spcPct val="110000"/>
        </a:lnSpc>
        <a:spcBef>
          <a:spcPts val="188"/>
        </a:spcBef>
        <a:spcAft>
          <a:spcPts val="0"/>
        </a:spcAft>
        <a:buFont typeface="Arial" panose="020B0604020202020204" pitchFamily="34" charset="0"/>
        <a:buChar char="•"/>
        <a:defRPr sz="1000" b="0" i="0" kern="1200">
          <a:solidFill>
            <a:schemeClr val="tx1"/>
          </a:solidFill>
          <a:latin typeface="+mn-lt"/>
          <a:ea typeface="DM Sans Medium" charset="0"/>
          <a:cs typeface="DM Sans Medium"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1056">
          <p15:clr>
            <a:srgbClr val="F26B43"/>
          </p15:clr>
        </p15:guide>
        <p15:guide id="3" pos="336">
          <p15:clr>
            <a:srgbClr val="F26B43"/>
          </p15:clr>
        </p15:guide>
        <p15:guide id="4" pos="8544">
          <p15:clr>
            <a:srgbClr val="F26B43"/>
          </p15:clr>
        </p15:guide>
        <p15:guide id="5" orient="horz" pos="72">
          <p15:clr>
            <a:srgbClr val="F26B43"/>
          </p15:clr>
        </p15:guide>
        <p15:guide id="6" orient="horz" pos="648">
          <p15:clr>
            <a:srgbClr val="F26B43"/>
          </p15:clr>
        </p15:guide>
        <p15:guide id="7" pos="456">
          <p15:clr>
            <a:srgbClr val="F26B43"/>
          </p15:clr>
        </p15:guide>
        <p15:guide id="9" orient="horz" pos="437">
          <p15:clr>
            <a:srgbClr val="F26B43"/>
          </p15:clr>
        </p15:guide>
        <p15:guide id="10" pos="9024">
          <p15:clr>
            <a:srgbClr val="F26B43"/>
          </p15:clr>
        </p15:guide>
        <p15:guide id="11" orient="horz" pos="4968">
          <p15:clr>
            <a:srgbClr val="F26B43"/>
          </p15:clr>
        </p15:guide>
        <p15:guide id="12" orient="horz" pos="448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xml"/><Relationship Id="rId1" Type="http://schemas.openxmlformats.org/officeDocument/2006/relationships/slideLayout" Target="../slideLayouts/slideLayout5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xml"/><Relationship Id="rId1" Type="http://schemas.openxmlformats.org/officeDocument/2006/relationships/slideLayout" Target="../slideLayouts/slideLayout33.xml"/><Relationship Id="rId4" Type="http://schemas.openxmlformats.org/officeDocument/2006/relationships/image" Target="../media/image57.emf"/></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3.xml"/><Relationship Id="rId1" Type="http://schemas.openxmlformats.org/officeDocument/2006/relationships/slideLayout" Target="../slideLayouts/slideLayout33.xml"/><Relationship Id="rId4" Type="http://schemas.openxmlformats.org/officeDocument/2006/relationships/image" Target="../media/image58.emf"/></Relationships>
</file>

<file path=ppt/slides/_rels/slide12.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oleObject" Target="../embeddings/oleObject3.bin"/><Relationship Id="rId1" Type="http://schemas.openxmlformats.org/officeDocument/2006/relationships/slideLayout" Target="../slideLayouts/slideLayout33.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4.xml"/><Relationship Id="rId1" Type="http://schemas.openxmlformats.org/officeDocument/2006/relationships/slideLayout" Target="../slideLayouts/slideLayout33.xml"/><Relationship Id="rId4" Type="http://schemas.openxmlformats.org/officeDocument/2006/relationships/image" Target="../media/image60.emf"/></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5.xml"/><Relationship Id="rId1" Type="http://schemas.openxmlformats.org/officeDocument/2006/relationships/slideLayout" Target="../slideLayouts/slideLayout33.xml"/><Relationship Id="rId4" Type="http://schemas.openxmlformats.org/officeDocument/2006/relationships/image" Target="../media/image61.emf"/></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notesSlide" Target="../notesSlides/notesSlide6.xml"/><Relationship Id="rId1" Type="http://schemas.openxmlformats.org/officeDocument/2006/relationships/slideLayout" Target="../slideLayouts/slideLayout33.xml"/><Relationship Id="rId4" Type="http://schemas.openxmlformats.org/officeDocument/2006/relationships/image" Target="../media/image62.emf"/></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3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notesSlide" Target="../notesSlides/notesSlide8.xml"/><Relationship Id="rId1" Type="http://schemas.openxmlformats.org/officeDocument/2006/relationships/slideLayout" Target="../slideLayouts/slideLayout33.xml"/><Relationship Id="rId4" Type="http://schemas.openxmlformats.org/officeDocument/2006/relationships/image" Target="../media/image63.emf"/></Relationships>
</file>

<file path=ppt/slides/_rels/slide1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notesSlide" Target="../notesSlides/notesSlide9.xml"/><Relationship Id="rId1" Type="http://schemas.openxmlformats.org/officeDocument/2006/relationships/slideLayout" Target="../slideLayouts/slideLayout33.xml"/><Relationship Id="rId4" Type="http://schemas.openxmlformats.org/officeDocument/2006/relationships/image" Target="../media/image64.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oleObject" Target="../embeddings/oleObject9.bin"/><Relationship Id="rId1" Type="http://schemas.openxmlformats.org/officeDocument/2006/relationships/slideLayout" Target="../slideLayouts/slideLayout33.xml"/></Relationships>
</file>

<file path=ppt/slides/_rels/slide21.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oleObject" Target="../embeddings/oleObject10.bin"/><Relationship Id="rId1" Type="http://schemas.openxmlformats.org/officeDocument/2006/relationships/slideLayout" Target="../slideLayouts/slideLayout33.xml"/></Relationships>
</file>

<file path=ppt/slides/_rels/slide22.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oleObject" Target="../embeddings/oleObject11.bin"/><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33.xml"/></Relationships>
</file>

<file path=ppt/slides/_rels/slide2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33.xml"/></Relationships>
</file>

<file path=ppt/slides/_rels/slide2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2.xml"/><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notesSlide" Target="../notesSlides/notesSlide13.xml"/><Relationship Id="rId1" Type="http://schemas.openxmlformats.org/officeDocument/2006/relationships/slideLayout" Target="../slideLayouts/slideLayout33.xml"/><Relationship Id="rId4" Type="http://schemas.openxmlformats.org/officeDocument/2006/relationships/image" Target="../media/image68.emf"/></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notesSlide" Target="../notesSlides/notesSlide14.xml"/><Relationship Id="rId1" Type="http://schemas.openxmlformats.org/officeDocument/2006/relationships/slideLayout" Target="../slideLayouts/slideLayout33.xml"/><Relationship Id="rId4" Type="http://schemas.openxmlformats.org/officeDocument/2006/relationships/image" Target="../media/image69.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notesSlide" Target="../notesSlides/notesSlide15.xml"/><Relationship Id="rId1" Type="http://schemas.openxmlformats.org/officeDocument/2006/relationships/slideLayout" Target="../slideLayouts/slideLayout33.xml"/><Relationship Id="rId4" Type="http://schemas.openxmlformats.org/officeDocument/2006/relationships/image" Target="../media/image70.emf"/></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3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notesSlide" Target="../notesSlides/notesSlide17.xml"/><Relationship Id="rId1" Type="http://schemas.openxmlformats.org/officeDocument/2006/relationships/slideLayout" Target="../slideLayouts/slideLayout33.xml"/><Relationship Id="rId4" Type="http://schemas.openxmlformats.org/officeDocument/2006/relationships/image" Target="../media/image71.emf"/></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notesSlide" Target="../notesSlides/notesSlide18.xml"/><Relationship Id="rId1" Type="http://schemas.openxmlformats.org/officeDocument/2006/relationships/slideLayout" Target="../slideLayouts/slideLayout33.xml"/><Relationship Id="rId4" Type="http://schemas.openxmlformats.org/officeDocument/2006/relationships/image" Target="../media/image72.emf"/></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notesSlide" Target="../notesSlides/notesSlide19.xml"/><Relationship Id="rId1" Type="http://schemas.openxmlformats.org/officeDocument/2006/relationships/slideLayout" Target="../slideLayouts/slideLayout33.xml"/><Relationship Id="rId4" Type="http://schemas.openxmlformats.org/officeDocument/2006/relationships/image" Target="../media/image73.emf"/></Relationships>
</file>

<file path=ppt/slides/_rels/slide36.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oleObject" Target="../embeddings/oleObject18.bin"/><Relationship Id="rId1" Type="http://schemas.openxmlformats.org/officeDocument/2006/relationships/slideLayout" Target="../slideLayouts/slideLayout33.xml"/></Relationships>
</file>

<file path=ppt/slides/_rels/slide37.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oleObject" Target="../embeddings/oleObject19.bin"/><Relationship Id="rId1" Type="http://schemas.openxmlformats.org/officeDocument/2006/relationships/slideLayout" Target="../slideLayouts/slideLayout33.xml"/></Relationships>
</file>

<file path=ppt/slides/_rels/slide38.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oleObject" Target="../embeddings/oleObject20.bin"/><Relationship Id="rId1" Type="http://schemas.openxmlformats.org/officeDocument/2006/relationships/slideLayout" Target="../slideLayouts/slideLayout33.xml"/></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notesSlide" Target="../notesSlides/notesSlide20.xml"/><Relationship Id="rId1" Type="http://schemas.openxmlformats.org/officeDocument/2006/relationships/slideLayout" Target="../slideLayouts/slideLayout33.xml"/><Relationship Id="rId4" Type="http://schemas.openxmlformats.org/officeDocument/2006/relationships/image" Target="../media/image76.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1.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oleObject" Target="../embeddings/oleObject22.bin"/><Relationship Id="rId1" Type="http://schemas.openxmlformats.org/officeDocument/2006/relationships/slideLayout" Target="../slideLayouts/slideLayout33.xml"/></Relationships>
</file>

<file path=ppt/slides/_rels/slide42.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oleObject" Target="../embeddings/oleObject23.bin"/><Relationship Id="rId1" Type="http://schemas.openxmlformats.org/officeDocument/2006/relationships/slideLayout" Target="../slideLayouts/slideLayout33.xml"/></Relationships>
</file>

<file path=ppt/slides/_rels/slide43.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oleObject" Target="../embeddings/oleObject24.bin"/><Relationship Id="rId1" Type="http://schemas.openxmlformats.org/officeDocument/2006/relationships/slideLayout" Target="../slideLayouts/slideLayout33.xml"/></Relationships>
</file>

<file path=ppt/slides/_rels/slide44.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oleObject" Target="../embeddings/oleObject25.bin"/><Relationship Id="rId1" Type="http://schemas.openxmlformats.org/officeDocument/2006/relationships/slideLayout" Target="../slideLayouts/slideLayout33.xml"/></Relationships>
</file>

<file path=ppt/slides/_rels/slide4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3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181.xml"/></Relationships>
</file>

<file path=ppt/slides/_rels/slide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1.png"/><Relationship Id="rId1" Type="http://schemas.openxmlformats.org/officeDocument/2006/relationships/slideLayout" Target="../slideLayouts/slideLayout181.xml"/><Relationship Id="rId5" Type="http://schemas.openxmlformats.org/officeDocument/2006/relationships/image" Target="../media/image55.jpeg"/><Relationship Id="rId4" Type="http://schemas.openxmlformats.org/officeDocument/2006/relationships/image" Target="../media/image54.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546A176-EFFB-9323-9C15-D46A43845279}"/>
              </a:ext>
            </a:extLst>
          </p:cNvPr>
          <p:cNvPicPr>
            <a:picLocks noChangeAspect="1"/>
          </p:cNvPicPr>
          <p:nvPr/>
        </p:nvPicPr>
        <p:blipFill>
          <a:blip r:embed="rId3"/>
          <a:stretch>
            <a:fillRect/>
          </a:stretch>
        </p:blipFill>
        <p:spPr>
          <a:xfrm>
            <a:off x="-4714" y="3943452"/>
            <a:ext cx="9168353" cy="2914548"/>
          </a:xfrm>
          <a:prstGeom prst="rect">
            <a:avLst/>
          </a:prstGeom>
        </p:spPr>
      </p:pic>
      <p:pic>
        <p:nvPicPr>
          <p:cNvPr id="12" name="Picture 11">
            <a:extLst>
              <a:ext uri="{FF2B5EF4-FFF2-40B4-BE49-F238E27FC236}">
                <a16:creationId xmlns:a16="http://schemas.microsoft.com/office/drawing/2014/main" id="{AC20E9D8-B9DA-4A07-F361-4C2E207EC785}"/>
              </a:ext>
            </a:extLst>
          </p:cNvPr>
          <p:cNvPicPr>
            <a:picLocks noChangeAspect="1"/>
          </p:cNvPicPr>
          <p:nvPr/>
        </p:nvPicPr>
        <p:blipFill>
          <a:blip r:embed="rId4"/>
          <a:stretch>
            <a:fillRect/>
          </a:stretch>
        </p:blipFill>
        <p:spPr>
          <a:xfrm>
            <a:off x="-4714" y="0"/>
            <a:ext cx="9148714" cy="146466"/>
          </a:xfrm>
          <a:prstGeom prst="rect">
            <a:avLst/>
          </a:prstGeom>
          <a:solidFill>
            <a:schemeClr val="bg1"/>
          </a:solidFill>
        </p:spPr>
      </p:pic>
      <p:sp>
        <p:nvSpPr>
          <p:cNvPr id="2" name="Text Placeholder 1"/>
          <p:cNvSpPr>
            <a:spLocks noGrp="1"/>
          </p:cNvSpPr>
          <p:nvPr>
            <p:ph type="body" sz="quarter" idx="10"/>
          </p:nvPr>
        </p:nvSpPr>
        <p:spPr>
          <a:xfrm>
            <a:off x="838200" y="4258235"/>
            <a:ext cx="7391400" cy="723900"/>
          </a:xfrm>
        </p:spPr>
        <p:txBody>
          <a:bodyPr/>
          <a:lstStyle/>
          <a:p>
            <a:r>
              <a:rPr lang="en-US" sz="2800" dirty="0"/>
              <a:t>2025 Florida Youth Substance Abuse Survey (FYSAS)</a:t>
            </a:r>
          </a:p>
        </p:txBody>
      </p:sp>
      <p:sp>
        <p:nvSpPr>
          <p:cNvPr id="3" name="Text Placeholder 2"/>
          <p:cNvSpPr>
            <a:spLocks noGrp="1"/>
          </p:cNvSpPr>
          <p:nvPr>
            <p:ph type="body" sz="quarter" idx="12"/>
          </p:nvPr>
        </p:nvSpPr>
        <p:spPr/>
        <p:txBody>
          <a:bodyPr/>
          <a:lstStyle/>
          <a:p>
            <a:r>
              <a:rPr lang="en-US" dirty="0"/>
              <a:t>Florida Department of Children and Families (DCF)</a:t>
            </a:r>
          </a:p>
        </p:txBody>
      </p:sp>
      <p:sp>
        <p:nvSpPr>
          <p:cNvPr id="4" name="Text Placeholder 3"/>
          <p:cNvSpPr>
            <a:spLocks noGrp="1"/>
          </p:cNvSpPr>
          <p:nvPr>
            <p:ph type="body" sz="quarter" idx="11"/>
          </p:nvPr>
        </p:nvSpPr>
        <p:spPr>
          <a:xfrm>
            <a:off x="1060756" y="5780754"/>
            <a:ext cx="3968444" cy="924510"/>
          </a:xfrm>
        </p:spPr>
        <p:txBody>
          <a:bodyPr/>
          <a:lstStyle/>
          <a:p>
            <a:r>
              <a:rPr lang="en-US" sz="1400" dirty="0"/>
              <a:t>Bert Rothenbach, PhD</a:t>
            </a:r>
          </a:p>
          <a:p>
            <a:r>
              <a:rPr lang="en-US" sz="1400" dirty="0"/>
              <a:t>Rothenbach Research and Consulting, LLC</a:t>
            </a:r>
            <a:endParaRPr lang="en-US" dirty="0"/>
          </a:p>
        </p:txBody>
      </p:sp>
      <p:sp>
        <p:nvSpPr>
          <p:cNvPr id="6" name="Text Placeholder 5"/>
          <p:cNvSpPr>
            <a:spLocks noGrp="1"/>
          </p:cNvSpPr>
          <p:nvPr>
            <p:ph type="body" sz="quarter" idx="15"/>
          </p:nvPr>
        </p:nvSpPr>
        <p:spPr/>
        <p:txBody>
          <a:bodyPr/>
          <a:lstStyle/>
          <a:p>
            <a:r>
              <a:rPr lang="en-US" sz="1100" dirty="0">
                <a:solidFill>
                  <a:schemeClr val="bg1"/>
                </a:solidFill>
              </a:rPr>
              <a:t>10/10/2025</a:t>
            </a:r>
          </a:p>
        </p:txBody>
      </p:sp>
      <p:pic>
        <p:nvPicPr>
          <p:cNvPr id="10" name="Picture 9" descr="A black and blue circle with text&#10;&#10;Description automatically generated">
            <a:extLst>
              <a:ext uri="{FF2B5EF4-FFF2-40B4-BE49-F238E27FC236}">
                <a16:creationId xmlns:a16="http://schemas.microsoft.com/office/drawing/2014/main" id="{C78AEA31-04C3-6FC0-4292-7AFB0C75B3C0}"/>
              </a:ext>
            </a:extLst>
          </p:cNvPr>
          <p:cNvPicPr>
            <a:picLocks noChangeAspect="1"/>
          </p:cNvPicPr>
          <p:nvPr/>
        </p:nvPicPr>
        <p:blipFill>
          <a:blip r:embed="rId5"/>
          <a:stretch>
            <a:fillRect/>
          </a:stretch>
        </p:blipFill>
        <p:spPr>
          <a:xfrm>
            <a:off x="2975404" y="408461"/>
            <a:ext cx="3272996" cy="3272996"/>
          </a:xfrm>
          <a:prstGeom prst="rect">
            <a:avLst/>
          </a:prstGeom>
        </p:spPr>
      </p:pic>
      <p:sp>
        <p:nvSpPr>
          <p:cNvPr id="14" name="Picture Placeholder 13">
            <a:extLst>
              <a:ext uri="{FF2B5EF4-FFF2-40B4-BE49-F238E27FC236}">
                <a16:creationId xmlns:a16="http://schemas.microsoft.com/office/drawing/2014/main" id="{4B7EBA15-DB98-B1CE-C072-5CEAFCD9B1D7}"/>
              </a:ext>
            </a:extLst>
          </p:cNvPr>
          <p:cNvSpPr>
            <a:spLocks noGrp="1"/>
          </p:cNvSpPr>
          <p:nvPr>
            <p:ph type="pic" sz="quarter" idx="14"/>
          </p:nvPr>
        </p:nvSpPr>
        <p:spPr>
          <a:xfrm>
            <a:off x="-4714" y="0"/>
            <a:ext cx="9201739" cy="146466"/>
          </a:xfrm>
          <a:solidFill>
            <a:schemeClr val="accent1"/>
          </a:solidFill>
        </p:spPr>
        <p:txBody>
          <a:bodyPr>
            <a:normAutofit fontScale="25000" lnSpcReduction="20000"/>
          </a:bodyPr>
          <a:lstStyle/>
          <a:p>
            <a:endParaRPr lang="en-US"/>
          </a:p>
        </p:txBody>
      </p:sp>
      <p:pic>
        <p:nvPicPr>
          <p:cNvPr id="22" name="Picture 21" descr="ICF-logo-white">
            <a:extLst>
              <a:ext uri="{FF2B5EF4-FFF2-40B4-BE49-F238E27FC236}">
                <a16:creationId xmlns:a16="http://schemas.microsoft.com/office/drawing/2014/main" id="{342FBDD5-D95E-0EFE-CC64-612BA366A505}"/>
              </a:ext>
            </a:extLst>
          </p:cNvPr>
          <p:cNvPicPr>
            <a:picLocks noGrp="1" noChangeAspect="1"/>
          </p:cNvPicPr>
          <p:nvPr isPhoto="1"/>
        </p:nvPicPr>
        <p:blipFill>
          <a:blip r:embed="rId6" cstate="print">
            <a:lum/>
            <a:extLst>
              <a:ext uri="{28A0092B-C50C-407E-A947-70E740481C1C}">
                <a14:useLocalDpi xmlns:a14="http://schemas.microsoft.com/office/drawing/2010/main" val="0"/>
              </a:ext>
            </a:extLst>
          </a:blip>
          <a:stretch>
            <a:fillRect/>
          </a:stretch>
        </p:blipFill>
        <p:spPr>
          <a:xfrm>
            <a:off x="8201084" y="6078422"/>
            <a:ext cx="747466" cy="609600"/>
          </a:xfrm>
          <a:prstGeom prst="rect">
            <a:avLst/>
          </a:prstGeom>
        </p:spPr>
      </p:pic>
    </p:spTree>
    <p:extLst>
      <p:ext uri="{BB962C8B-B14F-4D97-AF65-F5344CB8AC3E}">
        <p14:creationId xmlns:p14="http://schemas.microsoft.com/office/powerpoint/2010/main" val="8449343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7">
            <a:extLst>
              <a:ext uri="{FF2B5EF4-FFF2-40B4-BE49-F238E27FC236}">
                <a16:creationId xmlns:a16="http://schemas.microsoft.com/office/drawing/2014/main" id="{23679A98-A29E-FFF9-A1F6-7B47E8DED3C0}"/>
              </a:ext>
            </a:extLst>
          </p:cNvPr>
          <p:cNvGraphicFramePr>
            <a:graphicFrameLocks noChangeAspect="1"/>
          </p:cNvGraphicFramePr>
          <p:nvPr>
            <p:extLst>
              <p:ext uri="{D42A27DB-BD31-4B8C-83A1-F6EECF244321}">
                <p14:modId xmlns:p14="http://schemas.microsoft.com/office/powerpoint/2010/main" val="1603491382"/>
              </p:ext>
            </p:extLst>
          </p:nvPr>
        </p:nvGraphicFramePr>
        <p:xfrm>
          <a:off x="152400" y="1371600"/>
          <a:ext cx="8958263" cy="5014913"/>
        </p:xfrm>
        <a:graphic>
          <a:graphicData uri="http://schemas.openxmlformats.org/presentationml/2006/ole">
            <mc:AlternateContent xmlns:mc="http://schemas.openxmlformats.org/markup-compatibility/2006">
              <mc:Choice xmlns:v="urn:schemas-microsoft-com:vml" Requires="v">
                <p:oleObj name="Worksheet" r:id="rId3" imgW="7962827" imgH="4695858" progId="Excel.Sheet.8">
                  <p:embed/>
                </p:oleObj>
              </mc:Choice>
              <mc:Fallback>
                <p:oleObj name="Worksheet" r:id="rId3" imgW="7962827" imgH="4695858" progId="Excel.Sheet.8">
                  <p:embed/>
                  <p:pic>
                    <p:nvPicPr>
                      <p:cNvPr id="2" name="Object 7">
                        <a:extLst>
                          <a:ext uri="{FF2B5EF4-FFF2-40B4-BE49-F238E27FC236}">
                            <a16:creationId xmlns:a16="http://schemas.microsoft.com/office/drawing/2014/main" id="{23679A98-A29E-FFF9-A1F6-7B47E8DED3C0}"/>
                          </a:ext>
                        </a:extLst>
                      </p:cNvPr>
                      <p:cNvPicPr>
                        <a:picLocks noChangeAspect="1" noChangeArrowheads="1"/>
                      </p:cNvPicPr>
                      <p:nvPr/>
                    </p:nvPicPr>
                    <p:blipFill>
                      <a:blip r:embed="rId4"/>
                      <a:srcRect/>
                      <a:stretch>
                        <a:fillRect/>
                      </a:stretch>
                    </p:blipFill>
                    <p:spPr bwMode="auto">
                      <a:xfrm>
                        <a:off x="152400" y="1371600"/>
                        <a:ext cx="8958263" cy="5014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cxnSp>
        <p:nvCxnSpPr>
          <p:cNvPr id="4" name="Straight Arrow Connector 3">
            <a:extLst>
              <a:ext uri="{FF2B5EF4-FFF2-40B4-BE49-F238E27FC236}">
                <a16:creationId xmlns:a16="http://schemas.microsoft.com/office/drawing/2014/main" id="{33FF2650-21BB-E255-3B01-65E0D4EE104D}"/>
              </a:ext>
            </a:extLst>
          </p:cNvPr>
          <p:cNvCxnSpPr>
            <a:cxnSpLocks/>
          </p:cNvCxnSpPr>
          <p:nvPr/>
        </p:nvCxnSpPr>
        <p:spPr>
          <a:xfrm>
            <a:off x="1665890" y="3188677"/>
            <a:ext cx="4353910" cy="1383323"/>
          </a:xfrm>
          <a:prstGeom prst="straightConnector1">
            <a:avLst/>
          </a:prstGeom>
          <a:ln w="38100">
            <a:solidFill>
              <a:schemeClr val="tx1"/>
            </a:solidFill>
            <a:tailEnd type="triangle"/>
          </a:ln>
        </p:spPr>
        <p:style>
          <a:lnRef idx="1">
            <a:schemeClr val="accent2"/>
          </a:lnRef>
          <a:fillRef idx="0">
            <a:schemeClr val="accent2"/>
          </a:fillRef>
          <a:effectRef idx="0">
            <a:schemeClr val="accent2"/>
          </a:effectRef>
          <a:fontRef idx="minor">
            <a:schemeClr val="tx1"/>
          </a:fontRef>
        </p:style>
      </p:cxnSp>
      <p:cxnSp>
        <p:nvCxnSpPr>
          <p:cNvPr id="5" name="Straight Arrow Connector 4">
            <a:extLst>
              <a:ext uri="{FF2B5EF4-FFF2-40B4-BE49-F238E27FC236}">
                <a16:creationId xmlns:a16="http://schemas.microsoft.com/office/drawing/2014/main" id="{B610AF5D-1B2C-9E35-9711-0A4964A3BB3B}"/>
              </a:ext>
            </a:extLst>
          </p:cNvPr>
          <p:cNvCxnSpPr>
            <a:cxnSpLocks/>
          </p:cNvCxnSpPr>
          <p:nvPr/>
        </p:nvCxnSpPr>
        <p:spPr>
          <a:xfrm flipV="1">
            <a:off x="6093676" y="4495800"/>
            <a:ext cx="569061" cy="90487"/>
          </a:xfrm>
          <a:prstGeom prst="straightConnector1">
            <a:avLst/>
          </a:prstGeom>
          <a:ln w="38100">
            <a:solidFill>
              <a:schemeClr val="tx1"/>
            </a:solidFill>
            <a:tailEnd type="triangle"/>
          </a:ln>
        </p:spPr>
        <p:style>
          <a:lnRef idx="1">
            <a:schemeClr val="accent2"/>
          </a:lnRef>
          <a:fillRef idx="0">
            <a:schemeClr val="accent2"/>
          </a:fillRef>
          <a:effectRef idx="0">
            <a:schemeClr val="accent2"/>
          </a:effectRef>
          <a:fontRef idx="minor">
            <a:schemeClr val="tx1"/>
          </a:fontRef>
        </p:style>
      </p:cxnSp>
      <p:cxnSp>
        <p:nvCxnSpPr>
          <p:cNvPr id="6" name="Straight Arrow Connector 5">
            <a:extLst>
              <a:ext uri="{FF2B5EF4-FFF2-40B4-BE49-F238E27FC236}">
                <a16:creationId xmlns:a16="http://schemas.microsoft.com/office/drawing/2014/main" id="{BE72D408-8393-0C71-71D1-793ADBB85519}"/>
              </a:ext>
            </a:extLst>
          </p:cNvPr>
          <p:cNvCxnSpPr>
            <a:cxnSpLocks/>
          </p:cNvCxnSpPr>
          <p:nvPr/>
        </p:nvCxnSpPr>
        <p:spPr>
          <a:xfrm>
            <a:off x="2362200" y="1905000"/>
            <a:ext cx="6248400" cy="2314972"/>
          </a:xfrm>
          <a:prstGeom prst="straightConnector1">
            <a:avLst/>
          </a:prstGeom>
          <a:ln w="38100">
            <a:solidFill>
              <a:schemeClr val="tx1"/>
            </a:solidFill>
            <a:tailEnd type="triangle"/>
          </a:ln>
        </p:spPr>
        <p:style>
          <a:lnRef idx="1">
            <a:schemeClr val="accent2"/>
          </a:lnRef>
          <a:fillRef idx="0">
            <a:schemeClr val="accent2"/>
          </a:fillRef>
          <a:effectRef idx="0">
            <a:schemeClr val="accent2"/>
          </a:effectRef>
          <a:fontRef idx="minor">
            <a:schemeClr val="tx1"/>
          </a:fontRef>
        </p:style>
      </p:cxnSp>
      <p:cxnSp>
        <p:nvCxnSpPr>
          <p:cNvPr id="7" name="Straight Arrow Connector 6">
            <a:extLst>
              <a:ext uri="{FF2B5EF4-FFF2-40B4-BE49-F238E27FC236}">
                <a16:creationId xmlns:a16="http://schemas.microsoft.com/office/drawing/2014/main" id="{5105D4A6-2E91-ED39-41A4-E35895592427}"/>
              </a:ext>
            </a:extLst>
          </p:cNvPr>
          <p:cNvCxnSpPr>
            <a:cxnSpLocks/>
          </p:cNvCxnSpPr>
          <p:nvPr/>
        </p:nvCxnSpPr>
        <p:spPr>
          <a:xfrm>
            <a:off x="6736613" y="4541043"/>
            <a:ext cx="1873987" cy="259557"/>
          </a:xfrm>
          <a:prstGeom prst="straightConnector1">
            <a:avLst/>
          </a:prstGeom>
          <a:ln w="38100">
            <a:solidFill>
              <a:schemeClr val="tx1"/>
            </a:solidFill>
            <a:tailEnd type="triangle"/>
          </a:ln>
        </p:spPr>
        <p:style>
          <a:lnRef idx="1">
            <a:schemeClr val="accent2"/>
          </a:lnRef>
          <a:fillRef idx="0">
            <a:schemeClr val="accent2"/>
          </a:fillRef>
          <a:effectRef idx="0">
            <a:schemeClr val="accent2"/>
          </a:effectRef>
          <a:fontRef idx="minor">
            <a:schemeClr val="tx1"/>
          </a:fontRef>
        </p:style>
      </p:cxnSp>
      <p:sp>
        <p:nvSpPr>
          <p:cNvPr id="8" name="Text Box 6">
            <a:extLst>
              <a:ext uri="{FF2B5EF4-FFF2-40B4-BE49-F238E27FC236}">
                <a16:creationId xmlns:a16="http://schemas.microsoft.com/office/drawing/2014/main" id="{0B466D16-0C6E-424E-ABDF-D02311D87AF4}"/>
              </a:ext>
            </a:extLst>
          </p:cNvPr>
          <p:cNvSpPr txBox="1">
            <a:spLocks noChangeArrowheads="1"/>
          </p:cNvSpPr>
          <p:nvPr/>
        </p:nvSpPr>
        <p:spPr bwMode="auto">
          <a:xfrm>
            <a:off x="228600" y="381000"/>
            <a:ext cx="8686800" cy="1011238"/>
          </a:xfrm>
          <a:prstGeom prst="rect">
            <a:avLst/>
          </a:prstGeom>
          <a:noFill/>
          <a:ln w="9525">
            <a:noFill/>
            <a:miter lim="800000"/>
            <a:headEnd/>
            <a:tailEnd/>
          </a:ln>
          <a:effectLst/>
        </p:spPr>
        <p:txBody>
          <a:bodyPr>
            <a:spAutoFit/>
          </a:bodyPr>
          <a:lstStyle/>
          <a:p>
            <a:pPr algn="ctr" eaLnBrk="0" hangingPunct="0">
              <a:lnSpc>
                <a:spcPct val="90000"/>
              </a:lnSpc>
              <a:defRPr/>
            </a:pPr>
            <a:r>
              <a:rPr lang="en-US" sz="4300" b="1" dirty="0">
                <a:solidFill>
                  <a:srgbClr val="768591"/>
                </a:solidFill>
                <a:latin typeface="Gill Sans MT" pitchFamily="34" charset="0"/>
              </a:rPr>
              <a:t>Alcohol</a:t>
            </a:r>
          </a:p>
          <a:p>
            <a:pPr algn="ctr" eaLnBrk="0" hangingPunct="0">
              <a:lnSpc>
                <a:spcPct val="90000"/>
              </a:lnSpc>
              <a:defRPr/>
            </a:pPr>
            <a:r>
              <a:rPr lang="en-US" b="1" dirty="0">
                <a:latin typeface="Gill Sans MT" pitchFamily="34" charset="0"/>
              </a:rPr>
              <a:t>Past-30-Day Prevalence by Grade Cohort</a:t>
            </a:r>
          </a:p>
        </p:txBody>
      </p:sp>
      <p:sp>
        <p:nvSpPr>
          <p:cNvPr id="9" name="Text Box 5">
            <a:extLst>
              <a:ext uri="{FF2B5EF4-FFF2-40B4-BE49-F238E27FC236}">
                <a16:creationId xmlns:a16="http://schemas.microsoft.com/office/drawing/2014/main" id="{DCBF7938-98DD-1BEB-EB1F-1FED959B1ED6}"/>
              </a:ext>
            </a:extLst>
          </p:cNvPr>
          <p:cNvSpPr txBox="1">
            <a:spLocks noChangeArrowheads="1"/>
          </p:cNvSpPr>
          <p:nvPr/>
        </p:nvSpPr>
        <p:spPr bwMode="auto">
          <a:xfrm>
            <a:off x="8763000" y="6474023"/>
            <a:ext cx="457200" cy="307777"/>
          </a:xfrm>
          <a:prstGeom prst="rect">
            <a:avLst/>
          </a:prstGeom>
          <a:noFill/>
          <a:ln w="9525">
            <a:noFill/>
            <a:miter lim="800000"/>
            <a:headEnd/>
            <a:tailEnd/>
          </a:ln>
        </p:spPr>
        <p:txBody>
          <a:bodyPr wrap="square">
            <a:spAutoFit/>
          </a:bodyPr>
          <a:lstStyle/>
          <a:p>
            <a:pPr defTabSz="912813" eaLnBrk="0" hangingPunct="0">
              <a:spcBef>
                <a:spcPct val="50000"/>
              </a:spcBef>
            </a:pPr>
            <a:fld id="{1937AD27-5497-4998-B591-429E2BE0F183}" type="slidenum">
              <a:rPr lang="en-US" sz="1400">
                <a:latin typeface="Gill Sans MT" panose="020B0502020104020203" pitchFamily="34" charset="0"/>
              </a:rPr>
              <a:pPr defTabSz="912813" eaLnBrk="0" hangingPunct="0">
                <a:spcBef>
                  <a:spcPct val="50000"/>
                </a:spcBef>
              </a:pPr>
              <a:t>10</a:t>
            </a:fld>
            <a:endParaRPr lang="en-US" sz="1400" dirty="0">
              <a:latin typeface="Gill Sans MT" panose="020B0502020104020203" pitchFamily="34" charset="0"/>
            </a:endParaRPr>
          </a:p>
        </p:txBody>
      </p:sp>
    </p:spTree>
    <p:extLst>
      <p:ext uri="{BB962C8B-B14F-4D97-AF65-F5344CB8AC3E}">
        <p14:creationId xmlns:p14="http://schemas.microsoft.com/office/powerpoint/2010/main" val="150550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a:extLst>
              <a:ext uri="{FF2B5EF4-FFF2-40B4-BE49-F238E27FC236}">
                <a16:creationId xmlns:a16="http://schemas.microsoft.com/office/drawing/2014/main" id="{C10A00D2-681F-8EC0-2DF0-275B8F430885}"/>
              </a:ext>
            </a:extLst>
          </p:cNvPr>
          <p:cNvSpPr txBox="1">
            <a:spLocks noChangeArrowheads="1"/>
          </p:cNvSpPr>
          <p:nvPr/>
        </p:nvSpPr>
        <p:spPr bwMode="auto">
          <a:xfrm>
            <a:off x="258417" y="381000"/>
            <a:ext cx="8686800" cy="1011238"/>
          </a:xfrm>
          <a:prstGeom prst="rect">
            <a:avLst/>
          </a:prstGeom>
          <a:noFill/>
          <a:ln w="9525">
            <a:noFill/>
            <a:miter lim="800000"/>
            <a:headEnd/>
            <a:tailEnd/>
          </a:ln>
          <a:effectLst/>
        </p:spPr>
        <p:txBody>
          <a:bodyPr>
            <a:spAutoFit/>
          </a:bodyPr>
          <a:lstStyle/>
          <a:p>
            <a:pPr algn="ctr" eaLnBrk="0" hangingPunct="0">
              <a:lnSpc>
                <a:spcPct val="90000"/>
              </a:lnSpc>
              <a:defRPr/>
            </a:pPr>
            <a:r>
              <a:rPr lang="en-US" sz="4300" b="1" dirty="0">
                <a:solidFill>
                  <a:srgbClr val="768591"/>
                </a:solidFill>
                <a:latin typeface="Gill Sans MT" pitchFamily="34" charset="0"/>
              </a:rPr>
              <a:t>Binge Drinking</a:t>
            </a:r>
          </a:p>
          <a:p>
            <a:pPr algn="ctr" eaLnBrk="0" hangingPunct="0">
              <a:lnSpc>
                <a:spcPct val="90000"/>
              </a:lnSpc>
              <a:defRPr/>
            </a:pPr>
            <a:r>
              <a:rPr lang="en-US" b="1" dirty="0">
                <a:latin typeface="Gill Sans MT" pitchFamily="34" charset="0"/>
              </a:rPr>
              <a:t>5+ Drinks in Past 2 Weeks</a:t>
            </a:r>
          </a:p>
        </p:txBody>
      </p:sp>
      <p:graphicFrame>
        <p:nvGraphicFramePr>
          <p:cNvPr id="3" name="Object 7">
            <a:extLst>
              <a:ext uri="{FF2B5EF4-FFF2-40B4-BE49-F238E27FC236}">
                <a16:creationId xmlns:a16="http://schemas.microsoft.com/office/drawing/2014/main" id="{A15B8B25-30F1-646E-347A-F467EEC94483}"/>
              </a:ext>
            </a:extLst>
          </p:cNvPr>
          <p:cNvGraphicFramePr>
            <a:graphicFrameLocks noChangeAspect="1"/>
          </p:cNvGraphicFramePr>
          <p:nvPr>
            <p:extLst>
              <p:ext uri="{D42A27DB-BD31-4B8C-83A1-F6EECF244321}">
                <p14:modId xmlns:p14="http://schemas.microsoft.com/office/powerpoint/2010/main" val="3215651763"/>
              </p:ext>
            </p:extLst>
          </p:nvPr>
        </p:nvGraphicFramePr>
        <p:xfrm>
          <a:off x="304800" y="1295400"/>
          <a:ext cx="8731250" cy="5226050"/>
        </p:xfrm>
        <a:graphic>
          <a:graphicData uri="http://schemas.openxmlformats.org/presentationml/2006/ole">
            <mc:AlternateContent xmlns:mc="http://schemas.openxmlformats.org/markup-compatibility/2006">
              <mc:Choice xmlns:v="urn:schemas-microsoft-com:vml" Requires="v">
                <p:oleObj name="Worksheet" r:id="rId3" imgW="8658192" imgH="5210208" progId="Excel.Sheet.8">
                  <p:embed/>
                </p:oleObj>
              </mc:Choice>
              <mc:Fallback>
                <p:oleObj name="Worksheet" r:id="rId3" imgW="8658192" imgH="5210208" progId="Excel.Sheet.8">
                  <p:embed/>
                  <p:pic>
                    <p:nvPicPr>
                      <p:cNvPr id="3" name="Object 7">
                        <a:extLst>
                          <a:ext uri="{FF2B5EF4-FFF2-40B4-BE49-F238E27FC236}">
                            <a16:creationId xmlns:a16="http://schemas.microsoft.com/office/drawing/2014/main" id="{A15B8B25-30F1-646E-347A-F467EEC94483}"/>
                          </a:ext>
                        </a:extLst>
                      </p:cNvPr>
                      <p:cNvPicPr>
                        <a:picLocks noChangeAspect="1" noChangeArrowheads="1"/>
                      </p:cNvPicPr>
                      <p:nvPr/>
                    </p:nvPicPr>
                    <p:blipFill>
                      <a:blip r:embed="rId4"/>
                      <a:srcRect/>
                      <a:stretch>
                        <a:fillRect/>
                      </a:stretch>
                    </p:blipFill>
                    <p:spPr bwMode="auto">
                      <a:xfrm>
                        <a:off x="304800" y="1295400"/>
                        <a:ext cx="8731250" cy="5226050"/>
                      </a:xfrm>
                      <a:prstGeom prst="rect">
                        <a:avLst/>
                      </a:prstGeom>
                      <a:noFill/>
                      <a:ln>
                        <a:noFill/>
                      </a:ln>
                      <a:effectLst/>
                    </p:spPr>
                  </p:pic>
                </p:oleObj>
              </mc:Fallback>
            </mc:AlternateContent>
          </a:graphicData>
        </a:graphic>
      </p:graphicFrame>
      <p:sp>
        <p:nvSpPr>
          <p:cNvPr id="4" name="Text Box 5">
            <a:extLst>
              <a:ext uri="{FF2B5EF4-FFF2-40B4-BE49-F238E27FC236}">
                <a16:creationId xmlns:a16="http://schemas.microsoft.com/office/drawing/2014/main" id="{6895D0F8-8022-4BE6-CC0D-17CE49472033}"/>
              </a:ext>
            </a:extLst>
          </p:cNvPr>
          <p:cNvSpPr txBox="1">
            <a:spLocks noChangeArrowheads="1"/>
          </p:cNvSpPr>
          <p:nvPr/>
        </p:nvSpPr>
        <p:spPr bwMode="auto">
          <a:xfrm>
            <a:off x="8763000" y="6474023"/>
            <a:ext cx="457200" cy="307777"/>
          </a:xfrm>
          <a:prstGeom prst="rect">
            <a:avLst/>
          </a:prstGeom>
          <a:noFill/>
          <a:ln w="9525">
            <a:noFill/>
            <a:miter lim="800000"/>
            <a:headEnd/>
            <a:tailEnd/>
          </a:ln>
        </p:spPr>
        <p:txBody>
          <a:bodyPr wrap="square">
            <a:spAutoFit/>
          </a:bodyPr>
          <a:lstStyle/>
          <a:p>
            <a:pPr defTabSz="912813" eaLnBrk="0" hangingPunct="0">
              <a:spcBef>
                <a:spcPct val="50000"/>
              </a:spcBef>
            </a:pPr>
            <a:fld id="{1937AD27-5497-4998-B591-429E2BE0F183}" type="slidenum">
              <a:rPr lang="en-US" sz="1400">
                <a:latin typeface="Gill Sans MT" panose="020B0502020104020203" pitchFamily="34" charset="0"/>
              </a:rPr>
              <a:pPr defTabSz="912813" eaLnBrk="0" hangingPunct="0">
                <a:spcBef>
                  <a:spcPct val="50000"/>
                </a:spcBef>
              </a:pPr>
              <a:t>11</a:t>
            </a:fld>
            <a:endParaRPr lang="en-US" sz="1400" dirty="0">
              <a:latin typeface="Gill Sans MT" panose="020B0502020104020203" pitchFamily="34" charset="0"/>
            </a:endParaRPr>
          </a:p>
        </p:txBody>
      </p:sp>
    </p:spTree>
    <p:extLst>
      <p:ext uri="{BB962C8B-B14F-4D97-AF65-F5344CB8AC3E}">
        <p14:creationId xmlns:p14="http://schemas.microsoft.com/office/powerpoint/2010/main" val="16175473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a:extLst>
              <a:ext uri="{FF2B5EF4-FFF2-40B4-BE49-F238E27FC236}">
                <a16:creationId xmlns:a16="http://schemas.microsoft.com/office/drawing/2014/main" id="{7832AAEC-81CB-EF42-2C19-8148AAFC983B}"/>
              </a:ext>
            </a:extLst>
          </p:cNvPr>
          <p:cNvSpPr txBox="1">
            <a:spLocks noChangeArrowheads="1"/>
          </p:cNvSpPr>
          <p:nvPr/>
        </p:nvSpPr>
        <p:spPr bwMode="auto">
          <a:xfrm>
            <a:off x="228600" y="457200"/>
            <a:ext cx="8686800" cy="1011238"/>
          </a:xfrm>
          <a:prstGeom prst="rect">
            <a:avLst/>
          </a:prstGeom>
          <a:noFill/>
          <a:ln w="9525">
            <a:noFill/>
            <a:miter lim="800000"/>
            <a:headEnd/>
            <a:tailEnd/>
          </a:ln>
          <a:effectLst/>
        </p:spPr>
        <p:txBody>
          <a:bodyPr>
            <a:spAutoFit/>
          </a:bodyPr>
          <a:lstStyle/>
          <a:p>
            <a:pPr algn="ctr" eaLnBrk="0" hangingPunct="0">
              <a:lnSpc>
                <a:spcPct val="90000"/>
              </a:lnSpc>
              <a:defRPr/>
            </a:pPr>
            <a:r>
              <a:rPr lang="en-US" sz="4300" b="1" dirty="0">
                <a:solidFill>
                  <a:srgbClr val="768591"/>
                </a:solidFill>
                <a:latin typeface="Gill Sans MT" pitchFamily="34" charset="0"/>
              </a:rPr>
              <a:t>Blacking Out from Drinking</a:t>
            </a:r>
          </a:p>
          <a:p>
            <a:pPr algn="ctr" eaLnBrk="0" hangingPunct="0">
              <a:lnSpc>
                <a:spcPct val="90000"/>
              </a:lnSpc>
              <a:defRPr/>
            </a:pPr>
            <a:r>
              <a:rPr lang="en-US" b="1" dirty="0">
                <a:latin typeface="Gill Sans MT" pitchFamily="34" charset="0"/>
              </a:rPr>
              <a:t>Lifetime Prevalence Among High School Students</a:t>
            </a:r>
          </a:p>
        </p:txBody>
      </p:sp>
      <p:graphicFrame>
        <p:nvGraphicFramePr>
          <p:cNvPr id="3" name="Object 6">
            <a:extLst>
              <a:ext uri="{FF2B5EF4-FFF2-40B4-BE49-F238E27FC236}">
                <a16:creationId xmlns:a16="http://schemas.microsoft.com/office/drawing/2014/main" id="{0B2508D1-AABC-3B2D-61DF-22B485D6662B}"/>
              </a:ext>
            </a:extLst>
          </p:cNvPr>
          <p:cNvGraphicFramePr>
            <a:graphicFrameLocks noChangeAspect="1"/>
          </p:cNvGraphicFramePr>
          <p:nvPr>
            <p:extLst>
              <p:ext uri="{D42A27DB-BD31-4B8C-83A1-F6EECF244321}">
                <p14:modId xmlns:p14="http://schemas.microsoft.com/office/powerpoint/2010/main" val="108978937"/>
              </p:ext>
            </p:extLst>
          </p:nvPr>
        </p:nvGraphicFramePr>
        <p:xfrm>
          <a:off x="228600" y="1808163"/>
          <a:ext cx="6138863" cy="4276725"/>
        </p:xfrm>
        <a:graphic>
          <a:graphicData uri="http://schemas.openxmlformats.org/presentationml/2006/ole">
            <mc:AlternateContent xmlns:mc="http://schemas.openxmlformats.org/markup-compatibility/2006">
              <mc:Choice xmlns:v="urn:schemas-microsoft-com:vml" Requires="v">
                <p:oleObj name="Worksheet" r:id="rId2" imgW="6115072" imgH="4238736" progId="Excel.Sheet.8">
                  <p:embed/>
                </p:oleObj>
              </mc:Choice>
              <mc:Fallback>
                <p:oleObj name="Worksheet" r:id="rId2" imgW="6115072" imgH="4238736" progId="Excel.Sheet.8">
                  <p:embed/>
                  <p:pic>
                    <p:nvPicPr>
                      <p:cNvPr id="3" name="Object 6">
                        <a:extLst>
                          <a:ext uri="{FF2B5EF4-FFF2-40B4-BE49-F238E27FC236}">
                            <a16:creationId xmlns:a16="http://schemas.microsoft.com/office/drawing/2014/main" id="{0B2508D1-AABC-3B2D-61DF-22B485D6662B}"/>
                          </a:ext>
                        </a:extLst>
                      </p:cNvPr>
                      <p:cNvPicPr>
                        <a:picLocks noChangeAspect="1" noChangeArrowheads="1"/>
                      </p:cNvPicPr>
                      <p:nvPr/>
                    </p:nvPicPr>
                    <p:blipFill>
                      <a:blip r:embed="rId3"/>
                      <a:srcRect/>
                      <a:stretch>
                        <a:fillRect/>
                      </a:stretch>
                    </p:blipFill>
                    <p:spPr bwMode="auto">
                      <a:xfrm>
                        <a:off x="228600" y="1808163"/>
                        <a:ext cx="6138863" cy="427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Rectangle 12">
            <a:extLst>
              <a:ext uri="{FF2B5EF4-FFF2-40B4-BE49-F238E27FC236}">
                <a16:creationId xmlns:a16="http://schemas.microsoft.com/office/drawing/2014/main" id="{2DB40D76-FF43-9BF7-CB93-6ED90DEDFA87}"/>
              </a:ext>
            </a:extLst>
          </p:cNvPr>
          <p:cNvSpPr>
            <a:spLocks noChangeArrowheads="1"/>
          </p:cNvSpPr>
          <p:nvPr/>
        </p:nvSpPr>
        <p:spPr bwMode="auto">
          <a:xfrm>
            <a:off x="6400800" y="2057400"/>
            <a:ext cx="2362200" cy="3581400"/>
          </a:xfrm>
          <a:prstGeom prst="rect">
            <a:avLst/>
          </a:prstGeom>
          <a:solidFill>
            <a:srgbClr val="768591">
              <a:alpha val="13725"/>
            </a:srgbClr>
          </a:solidFill>
          <a:ln w="19050">
            <a:solidFill>
              <a:srgbClr val="768591"/>
            </a:solidFill>
            <a:miter lim="800000"/>
            <a:headEnd/>
            <a:tailEnd/>
          </a:ln>
          <a:effectLst/>
        </p:spPr>
        <p:txBody>
          <a:bodyPr anchor="ctr"/>
          <a:lstStyle/>
          <a:p>
            <a:pPr>
              <a:defRPr/>
            </a:pPr>
            <a:r>
              <a:rPr lang="en-US" sz="2000" dirty="0">
                <a:solidFill>
                  <a:srgbClr val="768591"/>
                </a:solidFill>
                <a:latin typeface="Gill Sans MT" pitchFamily="34" charset="0"/>
              </a:rPr>
              <a:t>On how many occasions (if any) in your lifetime have you woken up after a night of drinking alcoholic beverages and not been able to remember the things that you did or places that you went?</a:t>
            </a:r>
          </a:p>
        </p:txBody>
      </p:sp>
      <p:sp>
        <p:nvSpPr>
          <p:cNvPr id="5" name="Text Box 5">
            <a:extLst>
              <a:ext uri="{FF2B5EF4-FFF2-40B4-BE49-F238E27FC236}">
                <a16:creationId xmlns:a16="http://schemas.microsoft.com/office/drawing/2014/main" id="{0F8E5E9D-3F15-08DB-AABE-E700DC501C74}"/>
              </a:ext>
            </a:extLst>
          </p:cNvPr>
          <p:cNvSpPr txBox="1">
            <a:spLocks noChangeArrowheads="1"/>
          </p:cNvSpPr>
          <p:nvPr/>
        </p:nvSpPr>
        <p:spPr bwMode="auto">
          <a:xfrm>
            <a:off x="8763000" y="6474023"/>
            <a:ext cx="457200" cy="307777"/>
          </a:xfrm>
          <a:prstGeom prst="rect">
            <a:avLst/>
          </a:prstGeom>
          <a:noFill/>
          <a:ln w="9525">
            <a:noFill/>
            <a:miter lim="800000"/>
            <a:headEnd/>
            <a:tailEnd/>
          </a:ln>
        </p:spPr>
        <p:txBody>
          <a:bodyPr wrap="square">
            <a:spAutoFit/>
          </a:bodyPr>
          <a:lstStyle/>
          <a:p>
            <a:pPr defTabSz="912813" eaLnBrk="0" hangingPunct="0">
              <a:spcBef>
                <a:spcPct val="50000"/>
              </a:spcBef>
            </a:pPr>
            <a:fld id="{1937AD27-5497-4998-B591-429E2BE0F183}" type="slidenum">
              <a:rPr lang="en-US" sz="1400">
                <a:latin typeface="Gill Sans MT" panose="020B0502020104020203" pitchFamily="34" charset="0"/>
              </a:rPr>
              <a:pPr defTabSz="912813" eaLnBrk="0" hangingPunct="0">
                <a:spcBef>
                  <a:spcPct val="50000"/>
                </a:spcBef>
              </a:pPr>
              <a:t>12</a:t>
            </a:fld>
            <a:endParaRPr lang="en-US" sz="1400" dirty="0">
              <a:latin typeface="Gill Sans MT" panose="020B0502020104020203" pitchFamily="34" charset="0"/>
            </a:endParaRPr>
          </a:p>
        </p:txBody>
      </p:sp>
    </p:spTree>
    <p:extLst>
      <p:ext uri="{BB962C8B-B14F-4D97-AF65-F5344CB8AC3E}">
        <p14:creationId xmlns:p14="http://schemas.microsoft.com/office/powerpoint/2010/main" val="27287703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a:extLst>
              <a:ext uri="{FF2B5EF4-FFF2-40B4-BE49-F238E27FC236}">
                <a16:creationId xmlns:a16="http://schemas.microsoft.com/office/drawing/2014/main" id="{CD414E49-9B6D-6277-84E6-D91B1A7F65F5}"/>
              </a:ext>
            </a:extLst>
          </p:cNvPr>
          <p:cNvSpPr txBox="1">
            <a:spLocks noChangeArrowheads="1"/>
          </p:cNvSpPr>
          <p:nvPr/>
        </p:nvSpPr>
        <p:spPr bwMode="auto">
          <a:xfrm>
            <a:off x="228600" y="304800"/>
            <a:ext cx="8686800" cy="1011238"/>
          </a:xfrm>
          <a:prstGeom prst="rect">
            <a:avLst/>
          </a:prstGeom>
          <a:noFill/>
          <a:ln w="9525">
            <a:noFill/>
            <a:miter lim="800000"/>
            <a:headEnd/>
            <a:tailEnd/>
          </a:ln>
          <a:effectLst/>
        </p:spPr>
        <p:txBody>
          <a:bodyPr>
            <a:spAutoFit/>
          </a:bodyPr>
          <a:lstStyle/>
          <a:p>
            <a:pPr algn="ctr" eaLnBrk="0" hangingPunct="0">
              <a:lnSpc>
                <a:spcPct val="90000"/>
              </a:lnSpc>
              <a:defRPr/>
            </a:pPr>
            <a:r>
              <a:rPr lang="en-US" sz="4300" b="1" dirty="0">
                <a:solidFill>
                  <a:srgbClr val="768591"/>
                </a:solidFill>
                <a:latin typeface="Gill Sans MT" pitchFamily="34" charset="0"/>
              </a:rPr>
              <a:t>Cigarettes</a:t>
            </a:r>
          </a:p>
          <a:p>
            <a:pPr algn="ctr" eaLnBrk="0" hangingPunct="0">
              <a:lnSpc>
                <a:spcPct val="90000"/>
              </a:lnSpc>
              <a:defRPr/>
            </a:pPr>
            <a:r>
              <a:rPr lang="en-US" b="1" dirty="0">
                <a:latin typeface="Gill Sans MT" pitchFamily="34" charset="0"/>
              </a:rPr>
              <a:t>Past-30-Day Prevalence by Grade Cohort</a:t>
            </a:r>
          </a:p>
        </p:txBody>
      </p:sp>
      <p:graphicFrame>
        <p:nvGraphicFramePr>
          <p:cNvPr id="3" name="Object 7">
            <a:extLst>
              <a:ext uri="{FF2B5EF4-FFF2-40B4-BE49-F238E27FC236}">
                <a16:creationId xmlns:a16="http://schemas.microsoft.com/office/drawing/2014/main" id="{CFDE264B-7B22-A9EC-AF4B-30D05C1ED127}"/>
              </a:ext>
            </a:extLst>
          </p:cNvPr>
          <p:cNvGraphicFramePr>
            <a:graphicFrameLocks noChangeAspect="1"/>
          </p:cNvGraphicFramePr>
          <p:nvPr>
            <p:extLst>
              <p:ext uri="{D42A27DB-BD31-4B8C-83A1-F6EECF244321}">
                <p14:modId xmlns:p14="http://schemas.microsoft.com/office/powerpoint/2010/main" val="257095922"/>
              </p:ext>
            </p:extLst>
          </p:nvPr>
        </p:nvGraphicFramePr>
        <p:xfrm>
          <a:off x="180975" y="1371600"/>
          <a:ext cx="8669338" cy="5119688"/>
        </p:xfrm>
        <a:graphic>
          <a:graphicData uri="http://schemas.openxmlformats.org/presentationml/2006/ole">
            <mc:AlternateContent xmlns:mc="http://schemas.openxmlformats.org/markup-compatibility/2006">
              <mc:Choice xmlns:v="urn:schemas-microsoft-com:vml" Requires="v">
                <p:oleObj name="Worksheet" r:id="rId3" imgW="8600976" imgH="5086272" progId="Excel.Sheet.8">
                  <p:embed/>
                </p:oleObj>
              </mc:Choice>
              <mc:Fallback>
                <p:oleObj name="Worksheet" r:id="rId3" imgW="8600976" imgH="5086272" progId="Excel.Sheet.8">
                  <p:embed/>
                  <p:pic>
                    <p:nvPicPr>
                      <p:cNvPr id="3" name="Object 7">
                        <a:extLst>
                          <a:ext uri="{FF2B5EF4-FFF2-40B4-BE49-F238E27FC236}">
                            <a16:creationId xmlns:a16="http://schemas.microsoft.com/office/drawing/2014/main" id="{CFDE264B-7B22-A9EC-AF4B-30D05C1ED127}"/>
                          </a:ext>
                        </a:extLst>
                      </p:cNvPr>
                      <p:cNvPicPr>
                        <a:picLocks noChangeAspect="1" noChangeArrowheads="1"/>
                      </p:cNvPicPr>
                      <p:nvPr/>
                    </p:nvPicPr>
                    <p:blipFill>
                      <a:blip r:embed="rId4"/>
                      <a:srcRect/>
                      <a:stretch>
                        <a:fillRect/>
                      </a:stretch>
                    </p:blipFill>
                    <p:spPr bwMode="auto">
                      <a:xfrm>
                        <a:off x="180975" y="1371600"/>
                        <a:ext cx="8669338" cy="5119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Text Box 5">
            <a:extLst>
              <a:ext uri="{FF2B5EF4-FFF2-40B4-BE49-F238E27FC236}">
                <a16:creationId xmlns:a16="http://schemas.microsoft.com/office/drawing/2014/main" id="{19F966A6-7DA6-F5B2-9970-CF6C6F2D7D13}"/>
              </a:ext>
            </a:extLst>
          </p:cNvPr>
          <p:cNvSpPr txBox="1">
            <a:spLocks noChangeArrowheads="1"/>
          </p:cNvSpPr>
          <p:nvPr/>
        </p:nvSpPr>
        <p:spPr bwMode="auto">
          <a:xfrm>
            <a:off x="8763000" y="6474023"/>
            <a:ext cx="457200" cy="307777"/>
          </a:xfrm>
          <a:prstGeom prst="rect">
            <a:avLst/>
          </a:prstGeom>
          <a:noFill/>
          <a:ln w="9525">
            <a:noFill/>
            <a:miter lim="800000"/>
            <a:headEnd/>
            <a:tailEnd/>
          </a:ln>
        </p:spPr>
        <p:txBody>
          <a:bodyPr wrap="square">
            <a:spAutoFit/>
          </a:bodyPr>
          <a:lstStyle/>
          <a:p>
            <a:pPr defTabSz="912813" eaLnBrk="0" hangingPunct="0">
              <a:spcBef>
                <a:spcPct val="50000"/>
              </a:spcBef>
            </a:pPr>
            <a:fld id="{1937AD27-5497-4998-B591-429E2BE0F183}" type="slidenum">
              <a:rPr lang="en-US" sz="1400">
                <a:latin typeface="Gill Sans MT" panose="020B0502020104020203" pitchFamily="34" charset="0"/>
              </a:rPr>
              <a:pPr defTabSz="912813" eaLnBrk="0" hangingPunct="0">
                <a:spcBef>
                  <a:spcPct val="50000"/>
                </a:spcBef>
              </a:pPr>
              <a:t>13</a:t>
            </a:fld>
            <a:endParaRPr lang="en-US" sz="1400" dirty="0">
              <a:latin typeface="Gill Sans MT" panose="020B0502020104020203" pitchFamily="34" charset="0"/>
            </a:endParaRPr>
          </a:p>
        </p:txBody>
      </p:sp>
      <p:cxnSp>
        <p:nvCxnSpPr>
          <p:cNvPr id="5" name="Straight Arrow Connector 4">
            <a:extLst>
              <a:ext uri="{FF2B5EF4-FFF2-40B4-BE49-F238E27FC236}">
                <a16:creationId xmlns:a16="http://schemas.microsoft.com/office/drawing/2014/main" id="{4699D903-5414-D744-A30D-E029D59BA38D}"/>
              </a:ext>
            </a:extLst>
          </p:cNvPr>
          <p:cNvCxnSpPr>
            <a:cxnSpLocks/>
          </p:cNvCxnSpPr>
          <p:nvPr/>
        </p:nvCxnSpPr>
        <p:spPr>
          <a:xfrm>
            <a:off x="2590800" y="2362200"/>
            <a:ext cx="4482852" cy="2514600"/>
          </a:xfrm>
          <a:prstGeom prst="straightConnector1">
            <a:avLst/>
          </a:prstGeom>
          <a:ln w="38100">
            <a:solidFill>
              <a:schemeClr val="tx1"/>
            </a:solidFill>
            <a:tailEnd type="triangle"/>
          </a:ln>
        </p:spPr>
        <p:style>
          <a:lnRef idx="1">
            <a:schemeClr val="accent2"/>
          </a:lnRef>
          <a:fillRef idx="0">
            <a:schemeClr val="accent2"/>
          </a:fillRef>
          <a:effectRef idx="0">
            <a:schemeClr val="accent2"/>
          </a:effectRef>
          <a:fontRef idx="minor">
            <a:schemeClr val="tx1"/>
          </a:fontRef>
        </p:style>
      </p:cxnSp>
      <p:cxnSp>
        <p:nvCxnSpPr>
          <p:cNvPr id="7" name="Straight Arrow Connector 6">
            <a:extLst>
              <a:ext uri="{FF2B5EF4-FFF2-40B4-BE49-F238E27FC236}">
                <a16:creationId xmlns:a16="http://schemas.microsoft.com/office/drawing/2014/main" id="{447FF0EB-096D-8266-C858-2051A0BE341F}"/>
              </a:ext>
            </a:extLst>
          </p:cNvPr>
          <p:cNvCxnSpPr>
            <a:cxnSpLocks/>
          </p:cNvCxnSpPr>
          <p:nvPr/>
        </p:nvCxnSpPr>
        <p:spPr>
          <a:xfrm flipV="1">
            <a:off x="7073652" y="4876800"/>
            <a:ext cx="1219200" cy="30956"/>
          </a:xfrm>
          <a:prstGeom prst="straightConnector1">
            <a:avLst/>
          </a:prstGeom>
          <a:ln w="38100">
            <a:solidFill>
              <a:schemeClr val="tx1"/>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8959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2508855726"/>
              </p:ext>
            </p:extLst>
          </p:nvPr>
        </p:nvGraphicFramePr>
        <p:xfrm>
          <a:off x="-381000" y="1612900"/>
          <a:ext cx="9261475" cy="4325938"/>
        </p:xfrm>
        <a:graphic>
          <a:graphicData uri="http://schemas.openxmlformats.org/presentationml/2006/ole">
            <mc:AlternateContent xmlns:mc="http://schemas.openxmlformats.org/markup-compatibility/2006">
              <mc:Choice xmlns:v="urn:schemas-microsoft-com:vml" Requires="v">
                <p:oleObj name="Worksheet" r:id="rId3" imgW="9201216" imgH="4257695" progId="Excel.Sheet.8">
                  <p:embed/>
                </p:oleObj>
              </mc:Choice>
              <mc:Fallback>
                <p:oleObj name="Worksheet" r:id="rId3" imgW="9201216" imgH="4257695" progId="Excel.Sheet.8">
                  <p:embed/>
                  <p:pic>
                    <p:nvPicPr>
                      <p:cNvPr id="2" name="Object 1"/>
                      <p:cNvPicPr>
                        <a:picLocks noChangeAspect="1" noChangeArrowheads="1"/>
                      </p:cNvPicPr>
                      <p:nvPr/>
                    </p:nvPicPr>
                    <p:blipFill>
                      <a:blip r:embed="rId4"/>
                      <a:srcRect/>
                      <a:stretch>
                        <a:fillRect/>
                      </a:stretch>
                    </p:blipFill>
                    <p:spPr bwMode="auto">
                      <a:xfrm>
                        <a:off x="-381000" y="1612900"/>
                        <a:ext cx="9261475" cy="432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 name="Text Box 7"/>
          <p:cNvSpPr txBox="1">
            <a:spLocks noChangeArrowheads="1"/>
          </p:cNvSpPr>
          <p:nvPr/>
        </p:nvSpPr>
        <p:spPr bwMode="auto">
          <a:xfrm>
            <a:off x="1752600" y="5715000"/>
            <a:ext cx="2514600" cy="338554"/>
          </a:xfrm>
          <a:prstGeom prst="rect">
            <a:avLst/>
          </a:prstGeom>
          <a:solidFill>
            <a:srgbClr val="D8E0E3"/>
          </a:solidFill>
          <a:ln w="19050">
            <a:solidFill>
              <a:srgbClr val="768591"/>
            </a:solidFill>
            <a:miter lim="800000"/>
            <a:headEnd/>
            <a:tailEnd/>
          </a:ln>
          <a:effectLst/>
        </p:spPr>
        <p:txBody>
          <a:bodyPr wrap="square">
            <a:spAutoFit/>
          </a:bodyPr>
          <a:lstStyle/>
          <a:p>
            <a:pPr algn="ctr" eaLnBrk="0" hangingPunct="0">
              <a:defRPr/>
            </a:pPr>
            <a:r>
              <a:rPr lang="en-US" sz="1600" b="1" dirty="0">
                <a:solidFill>
                  <a:srgbClr val="768591"/>
                </a:solidFill>
                <a:latin typeface="Gill Sans MT" pitchFamily="34" charset="0"/>
              </a:rPr>
              <a:t>Middle School</a:t>
            </a:r>
          </a:p>
        </p:txBody>
      </p:sp>
      <p:sp>
        <p:nvSpPr>
          <p:cNvPr id="12" name="Text Box 7"/>
          <p:cNvSpPr txBox="1">
            <a:spLocks noChangeArrowheads="1"/>
          </p:cNvSpPr>
          <p:nvPr/>
        </p:nvSpPr>
        <p:spPr bwMode="auto">
          <a:xfrm>
            <a:off x="5486400" y="5715000"/>
            <a:ext cx="2514600" cy="338554"/>
          </a:xfrm>
          <a:prstGeom prst="rect">
            <a:avLst/>
          </a:prstGeom>
          <a:solidFill>
            <a:srgbClr val="D8E0E3"/>
          </a:solidFill>
          <a:ln w="19050">
            <a:solidFill>
              <a:srgbClr val="768591"/>
            </a:solidFill>
            <a:miter lim="800000"/>
            <a:headEnd/>
            <a:tailEnd/>
          </a:ln>
          <a:effectLst/>
        </p:spPr>
        <p:txBody>
          <a:bodyPr wrap="square">
            <a:spAutoFit/>
          </a:bodyPr>
          <a:lstStyle/>
          <a:p>
            <a:pPr algn="ctr" eaLnBrk="0" hangingPunct="0">
              <a:defRPr/>
            </a:pPr>
            <a:r>
              <a:rPr lang="en-US" sz="1600" b="1" dirty="0">
                <a:solidFill>
                  <a:srgbClr val="768591"/>
                </a:solidFill>
                <a:latin typeface="Gill Sans MT" pitchFamily="34" charset="0"/>
              </a:rPr>
              <a:t>High School</a:t>
            </a:r>
          </a:p>
        </p:txBody>
      </p:sp>
      <p:sp>
        <p:nvSpPr>
          <p:cNvPr id="13" name="Text Box 5"/>
          <p:cNvSpPr txBox="1">
            <a:spLocks noChangeArrowheads="1"/>
          </p:cNvSpPr>
          <p:nvPr/>
        </p:nvSpPr>
        <p:spPr bwMode="auto">
          <a:xfrm>
            <a:off x="265043" y="457200"/>
            <a:ext cx="8686800" cy="1011238"/>
          </a:xfrm>
          <a:prstGeom prst="rect">
            <a:avLst/>
          </a:prstGeom>
          <a:noFill/>
          <a:ln w="9525">
            <a:noFill/>
            <a:miter lim="800000"/>
            <a:headEnd/>
            <a:tailEnd/>
          </a:ln>
          <a:effectLst/>
        </p:spPr>
        <p:txBody>
          <a:bodyPr>
            <a:spAutoFit/>
          </a:bodyPr>
          <a:lstStyle/>
          <a:p>
            <a:pPr algn="ctr" eaLnBrk="0" hangingPunct="0">
              <a:lnSpc>
                <a:spcPct val="90000"/>
              </a:lnSpc>
              <a:defRPr/>
            </a:pPr>
            <a:r>
              <a:rPr lang="en-US" sz="4300" b="1" dirty="0">
                <a:solidFill>
                  <a:srgbClr val="768591"/>
                </a:solidFill>
                <a:latin typeface="Gill Sans MT" pitchFamily="34" charset="0"/>
              </a:rPr>
              <a:t>Any Vaping</a:t>
            </a:r>
          </a:p>
          <a:p>
            <a:pPr algn="ctr" eaLnBrk="0" hangingPunct="0">
              <a:lnSpc>
                <a:spcPct val="90000"/>
              </a:lnSpc>
              <a:defRPr/>
            </a:pPr>
            <a:r>
              <a:rPr lang="en-US" b="1" dirty="0">
                <a:latin typeface="Gill Sans MT" pitchFamily="34" charset="0"/>
              </a:rPr>
              <a:t>Past-30-Day Prevalence</a:t>
            </a:r>
          </a:p>
        </p:txBody>
      </p:sp>
      <p:sp>
        <p:nvSpPr>
          <p:cNvPr id="6" name="Text Box 5"/>
          <p:cNvSpPr txBox="1">
            <a:spLocks noChangeArrowheads="1"/>
          </p:cNvSpPr>
          <p:nvPr/>
        </p:nvSpPr>
        <p:spPr bwMode="auto">
          <a:xfrm>
            <a:off x="8763000" y="6474023"/>
            <a:ext cx="457200" cy="307777"/>
          </a:xfrm>
          <a:prstGeom prst="rect">
            <a:avLst/>
          </a:prstGeom>
          <a:noFill/>
          <a:ln w="9525">
            <a:noFill/>
            <a:miter lim="800000"/>
            <a:headEnd/>
            <a:tailEnd/>
          </a:ln>
        </p:spPr>
        <p:txBody>
          <a:bodyPr wrap="square">
            <a:spAutoFit/>
          </a:bodyPr>
          <a:lstStyle/>
          <a:p>
            <a:pPr defTabSz="912813" eaLnBrk="0" hangingPunct="0">
              <a:spcBef>
                <a:spcPct val="50000"/>
              </a:spcBef>
            </a:pPr>
            <a:fld id="{1937AD27-5497-4998-B591-429E2BE0F183}" type="slidenum">
              <a:rPr lang="en-US" sz="1400">
                <a:latin typeface="Gill Sans MT" panose="020B0502020104020203" pitchFamily="34" charset="0"/>
              </a:rPr>
              <a:pPr defTabSz="912813" eaLnBrk="0" hangingPunct="0">
                <a:spcBef>
                  <a:spcPct val="50000"/>
                </a:spcBef>
              </a:pPr>
              <a:t>14</a:t>
            </a:fld>
            <a:endParaRPr lang="en-US" sz="1400" dirty="0">
              <a:latin typeface="Gill Sans MT" panose="020B0502020104020203" pitchFamily="34" charset="0"/>
            </a:endParaRPr>
          </a:p>
        </p:txBody>
      </p:sp>
    </p:spTree>
    <p:extLst>
      <p:ext uri="{BB962C8B-B14F-4D97-AF65-F5344CB8AC3E}">
        <p14:creationId xmlns:p14="http://schemas.microsoft.com/office/powerpoint/2010/main" val="18079748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3A3609-5C63-B52E-43F9-806BDF759B02}"/>
            </a:ext>
          </a:extLst>
        </p:cNvPr>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8047728D-527D-5FFB-4519-A2F3101D8158}"/>
              </a:ext>
            </a:extLst>
          </p:cNvPr>
          <p:cNvGraphicFramePr>
            <a:graphicFrameLocks noChangeAspect="1"/>
          </p:cNvGraphicFramePr>
          <p:nvPr>
            <p:extLst>
              <p:ext uri="{D42A27DB-BD31-4B8C-83A1-F6EECF244321}">
                <p14:modId xmlns:p14="http://schemas.microsoft.com/office/powerpoint/2010/main" val="4220980148"/>
              </p:ext>
            </p:extLst>
          </p:nvPr>
        </p:nvGraphicFramePr>
        <p:xfrm>
          <a:off x="-381000" y="1612900"/>
          <a:ext cx="9272588" cy="4256088"/>
        </p:xfrm>
        <a:graphic>
          <a:graphicData uri="http://schemas.openxmlformats.org/presentationml/2006/ole">
            <mc:AlternateContent xmlns:mc="http://schemas.openxmlformats.org/markup-compatibility/2006">
              <mc:Choice xmlns:v="urn:schemas-microsoft-com:vml" Requires="v">
                <p:oleObj name="Worksheet" r:id="rId3" imgW="9210693" imgH="4190987" progId="Excel.Sheet.8">
                  <p:embed/>
                </p:oleObj>
              </mc:Choice>
              <mc:Fallback>
                <p:oleObj name="Worksheet" r:id="rId3" imgW="9210693" imgH="4190987" progId="Excel.Sheet.8">
                  <p:embed/>
                  <p:pic>
                    <p:nvPicPr>
                      <p:cNvPr id="2" name="Object 1">
                        <a:extLst>
                          <a:ext uri="{FF2B5EF4-FFF2-40B4-BE49-F238E27FC236}">
                            <a16:creationId xmlns:a16="http://schemas.microsoft.com/office/drawing/2014/main" id="{8047728D-527D-5FFB-4519-A2F3101D8158}"/>
                          </a:ext>
                        </a:extLst>
                      </p:cNvPr>
                      <p:cNvPicPr>
                        <a:picLocks noChangeAspect="1" noChangeArrowheads="1"/>
                      </p:cNvPicPr>
                      <p:nvPr/>
                    </p:nvPicPr>
                    <p:blipFill>
                      <a:blip r:embed="rId4"/>
                      <a:srcRect/>
                      <a:stretch>
                        <a:fillRect/>
                      </a:stretch>
                    </p:blipFill>
                    <p:spPr bwMode="auto">
                      <a:xfrm>
                        <a:off x="-381000" y="1612900"/>
                        <a:ext cx="9272588" cy="425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Text Box 7">
            <a:extLst>
              <a:ext uri="{FF2B5EF4-FFF2-40B4-BE49-F238E27FC236}">
                <a16:creationId xmlns:a16="http://schemas.microsoft.com/office/drawing/2014/main" id="{65518031-73D8-73B2-327D-4176F55BC3A2}"/>
              </a:ext>
            </a:extLst>
          </p:cNvPr>
          <p:cNvSpPr txBox="1">
            <a:spLocks noChangeArrowheads="1"/>
          </p:cNvSpPr>
          <p:nvPr/>
        </p:nvSpPr>
        <p:spPr bwMode="auto">
          <a:xfrm>
            <a:off x="1752600" y="5833646"/>
            <a:ext cx="2514600" cy="338554"/>
          </a:xfrm>
          <a:prstGeom prst="rect">
            <a:avLst/>
          </a:prstGeom>
          <a:solidFill>
            <a:srgbClr val="D8E0E3"/>
          </a:solidFill>
          <a:ln w="19050">
            <a:solidFill>
              <a:srgbClr val="768591"/>
            </a:solidFill>
            <a:miter lim="800000"/>
            <a:headEnd/>
            <a:tailEnd/>
          </a:ln>
          <a:effectLst/>
        </p:spPr>
        <p:txBody>
          <a:bodyPr wrap="square">
            <a:spAutoFit/>
          </a:bodyPr>
          <a:lstStyle/>
          <a:p>
            <a:pPr algn="ctr" eaLnBrk="0" hangingPunct="0">
              <a:defRPr/>
            </a:pPr>
            <a:r>
              <a:rPr lang="en-US" sz="1600" b="1" dirty="0">
                <a:solidFill>
                  <a:srgbClr val="768591"/>
                </a:solidFill>
                <a:latin typeface="Gill Sans MT" pitchFamily="34" charset="0"/>
              </a:rPr>
              <a:t>Middle School</a:t>
            </a:r>
          </a:p>
        </p:txBody>
      </p:sp>
      <p:sp>
        <p:nvSpPr>
          <p:cNvPr id="4" name="Text Box 7">
            <a:extLst>
              <a:ext uri="{FF2B5EF4-FFF2-40B4-BE49-F238E27FC236}">
                <a16:creationId xmlns:a16="http://schemas.microsoft.com/office/drawing/2014/main" id="{B06FCCF1-CF49-9761-1B5F-01B3BD5C0C71}"/>
              </a:ext>
            </a:extLst>
          </p:cNvPr>
          <p:cNvSpPr txBox="1">
            <a:spLocks noChangeArrowheads="1"/>
          </p:cNvSpPr>
          <p:nvPr/>
        </p:nvSpPr>
        <p:spPr bwMode="auto">
          <a:xfrm>
            <a:off x="5334000" y="5833646"/>
            <a:ext cx="2514600" cy="338554"/>
          </a:xfrm>
          <a:prstGeom prst="rect">
            <a:avLst/>
          </a:prstGeom>
          <a:solidFill>
            <a:srgbClr val="D8E0E3"/>
          </a:solidFill>
          <a:ln w="19050">
            <a:solidFill>
              <a:srgbClr val="768591"/>
            </a:solidFill>
            <a:miter lim="800000"/>
            <a:headEnd/>
            <a:tailEnd/>
          </a:ln>
          <a:effectLst/>
        </p:spPr>
        <p:txBody>
          <a:bodyPr wrap="square">
            <a:spAutoFit/>
          </a:bodyPr>
          <a:lstStyle/>
          <a:p>
            <a:pPr algn="ctr" eaLnBrk="0" hangingPunct="0">
              <a:defRPr/>
            </a:pPr>
            <a:r>
              <a:rPr lang="en-US" sz="1600" b="1" dirty="0">
                <a:solidFill>
                  <a:srgbClr val="768591"/>
                </a:solidFill>
                <a:latin typeface="Gill Sans MT" pitchFamily="34" charset="0"/>
              </a:rPr>
              <a:t>High School</a:t>
            </a:r>
          </a:p>
        </p:txBody>
      </p:sp>
      <p:sp>
        <p:nvSpPr>
          <p:cNvPr id="5" name="Text Box 5">
            <a:extLst>
              <a:ext uri="{FF2B5EF4-FFF2-40B4-BE49-F238E27FC236}">
                <a16:creationId xmlns:a16="http://schemas.microsoft.com/office/drawing/2014/main" id="{B229B656-9010-F089-CF9A-E048618ACA9B}"/>
              </a:ext>
            </a:extLst>
          </p:cNvPr>
          <p:cNvSpPr txBox="1">
            <a:spLocks noChangeArrowheads="1"/>
          </p:cNvSpPr>
          <p:nvPr/>
        </p:nvSpPr>
        <p:spPr bwMode="auto">
          <a:xfrm>
            <a:off x="265043" y="457200"/>
            <a:ext cx="8686800" cy="1011238"/>
          </a:xfrm>
          <a:prstGeom prst="rect">
            <a:avLst/>
          </a:prstGeom>
          <a:noFill/>
          <a:ln w="9525">
            <a:noFill/>
            <a:miter lim="800000"/>
            <a:headEnd/>
            <a:tailEnd/>
          </a:ln>
          <a:effectLst/>
        </p:spPr>
        <p:txBody>
          <a:bodyPr>
            <a:spAutoFit/>
          </a:bodyPr>
          <a:lstStyle/>
          <a:p>
            <a:pPr algn="ctr" eaLnBrk="0" hangingPunct="0">
              <a:lnSpc>
                <a:spcPct val="90000"/>
              </a:lnSpc>
              <a:defRPr/>
            </a:pPr>
            <a:r>
              <a:rPr lang="en-US" sz="4300" b="1" dirty="0">
                <a:solidFill>
                  <a:srgbClr val="768591"/>
                </a:solidFill>
                <a:latin typeface="Gill Sans MT" pitchFamily="34" charset="0"/>
              </a:rPr>
              <a:t>Vaping Nicotine</a:t>
            </a:r>
          </a:p>
          <a:p>
            <a:pPr algn="ctr" eaLnBrk="0" hangingPunct="0">
              <a:lnSpc>
                <a:spcPct val="90000"/>
              </a:lnSpc>
              <a:defRPr/>
            </a:pPr>
            <a:r>
              <a:rPr lang="en-US" b="1" dirty="0">
                <a:latin typeface="Gill Sans MT" pitchFamily="34" charset="0"/>
              </a:rPr>
              <a:t>Past-30-Day Prevalence</a:t>
            </a:r>
          </a:p>
        </p:txBody>
      </p:sp>
      <p:sp>
        <p:nvSpPr>
          <p:cNvPr id="6" name="Text Box 5">
            <a:extLst>
              <a:ext uri="{FF2B5EF4-FFF2-40B4-BE49-F238E27FC236}">
                <a16:creationId xmlns:a16="http://schemas.microsoft.com/office/drawing/2014/main" id="{3392DC9F-5EA1-8BE8-482B-406B440BA44A}"/>
              </a:ext>
            </a:extLst>
          </p:cNvPr>
          <p:cNvSpPr txBox="1">
            <a:spLocks noChangeArrowheads="1"/>
          </p:cNvSpPr>
          <p:nvPr/>
        </p:nvSpPr>
        <p:spPr bwMode="auto">
          <a:xfrm>
            <a:off x="8763000" y="6474023"/>
            <a:ext cx="457200" cy="307777"/>
          </a:xfrm>
          <a:prstGeom prst="rect">
            <a:avLst/>
          </a:prstGeom>
          <a:noFill/>
          <a:ln w="9525">
            <a:noFill/>
            <a:miter lim="800000"/>
            <a:headEnd/>
            <a:tailEnd/>
          </a:ln>
        </p:spPr>
        <p:txBody>
          <a:bodyPr wrap="square">
            <a:spAutoFit/>
          </a:bodyPr>
          <a:lstStyle/>
          <a:p>
            <a:pPr defTabSz="912813" eaLnBrk="0" hangingPunct="0">
              <a:spcBef>
                <a:spcPct val="50000"/>
              </a:spcBef>
            </a:pPr>
            <a:fld id="{1937AD27-5497-4998-B591-429E2BE0F183}" type="slidenum">
              <a:rPr lang="en-US" sz="1400">
                <a:latin typeface="Gill Sans MT" panose="020B0502020104020203" pitchFamily="34" charset="0"/>
              </a:rPr>
              <a:pPr defTabSz="912813" eaLnBrk="0" hangingPunct="0">
                <a:spcBef>
                  <a:spcPct val="50000"/>
                </a:spcBef>
              </a:pPr>
              <a:t>15</a:t>
            </a:fld>
            <a:endParaRPr lang="en-US" sz="1400" dirty="0">
              <a:latin typeface="Gill Sans MT" panose="020B0502020104020203" pitchFamily="34" charset="0"/>
            </a:endParaRPr>
          </a:p>
        </p:txBody>
      </p:sp>
    </p:spTree>
    <p:extLst>
      <p:ext uri="{BB962C8B-B14F-4D97-AF65-F5344CB8AC3E}">
        <p14:creationId xmlns:p14="http://schemas.microsoft.com/office/powerpoint/2010/main" val="34257849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AFC23B4E-584C-6CE1-80A2-C2794CD0ABB7}"/>
              </a:ext>
            </a:extLst>
          </p:cNvPr>
          <p:cNvGraphicFramePr>
            <a:graphicFrameLocks noChangeAspect="1"/>
          </p:cNvGraphicFramePr>
          <p:nvPr>
            <p:extLst>
              <p:ext uri="{D42A27DB-BD31-4B8C-83A1-F6EECF244321}">
                <p14:modId xmlns:p14="http://schemas.microsoft.com/office/powerpoint/2010/main" val="2900845044"/>
              </p:ext>
            </p:extLst>
          </p:nvPr>
        </p:nvGraphicFramePr>
        <p:xfrm>
          <a:off x="1752600" y="457200"/>
          <a:ext cx="6188659" cy="49638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 Box 7">
            <a:extLst>
              <a:ext uri="{FF2B5EF4-FFF2-40B4-BE49-F238E27FC236}">
                <a16:creationId xmlns:a16="http://schemas.microsoft.com/office/drawing/2014/main" id="{EE56E1FF-13FF-10DB-959F-FB4D695C5160}"/>
              </a:ext>
            </a:extLst>
          </p:cNvPr>
          <p:cNvSpPr txBox="1">
            <a:spLocks noChangeArrowheads="1"/>
          </p:cNvSpPr>
          <p:nvPr/>
        </p:nvSpPr>
        <p:spPr bwMode="auto">
          <a:xfrm>
            <a:off x="533400" y="2785646"/>
            <a:ext cx="1676400" cy="369332"/>
          </a:xfrm>
          <a:prstGeom prst="rect">
            <a:avLst/>
          </a:prstGeom>
          <a:solidFill>
            <a:srgbClr val="D8E0E3"/>
          </a:solidFill>
          <a:ln w="19050">
            <a:solidFill>
              <a:srgbClr val="768591"/>
            </a:solidFill>
            <a:miter lim="800000"/>
            <a:headEnd/>
            <a:tailEnd/>
          </a:ln>
          <a:effectLst/>
        </p:spPr>
        <p:txBody>
          <a:bodyPr wrap="square">
            <a:spAutoFit/>
          </a:bodyPr>
          <a:lstStyle/>
          <a:p>
            <a:pPr algn="ctr" eaLnBrk="0" hangingPunct="0">
              <a:defRPr/>
            </a:pPr>
            <a:r>
              <a:rPr lang="en-US" sz="1800" b="1" dirty="0">
                <a:solidFill>
                  <a:srgbClr val="768591"/>
                </a:solidFill>
                <a:latin typeface="Gill Sans MT" pitchFamily="34" charset="0"/>
              </a:rPr>
              <a:t>Vaping</a:t>
            </a:r>
          </a:p>
        </p:txBody>
      </p:sp>
      <p:sp>
        <p:nvSpPr>
          <p:cNvPr id="4" name="Text Box 7">
            <a:extLst>
              <a:ext uri="{FF2B5EF4-FFF2-40B4-BE49-F238E27FC236}">
                <a16:creationId xmlns:a16="http://schemas.microsoft.com/office/drawing/2014/main" id="{5C845099-2C84-D734-C642-25CB6991ED84}"/>
              </a:ext>
            </a:extLst>
          </p:cNvPr>
          <p:cNvSpPr txBox="1">
            <a:spLocks noChangeArrowheads="1"/>
          </p:cNvSpPr>
          <p:nvPr/>
        </p:nvSpPr>
        <p:spPr bwMode="auto">
          <a:xfrm>
            <a:off x="6629400" y="2785646"/>
            <a:ext cx="1981200" cy="369332"/>
          </a:xfrm>
          <a:prstGeom prst="rect">
            <a:avLst/>
          </a:prstGeom>
          <a:solidFill>
            <a:srgbClr val="D8E0E3"/>
          </a:solidFill>
          <a:ln w="19050">
            <a:solidFill>
              <a:srgbClr val="768591"/>
            </a:solidFill>
            <a:miter lim="800000"/>
            <a:headEnd/>
            <a:tailEnd/>
          </a:ln>
          <a:effectLst/>
        </p:spPr>
        <p:txBody>
          <a:bodyPr wrap="square">
            <a:spAutoFit/>
          </a:bodyPr>
          <a:lstStyle/>
          <a:p>
            <a:pPr algn="ctr" eaLnBrk="0" hangingPunct="0">
              <a:defRPr/>
            </a:pPr>
            <a:r>
              <a:rPr lang="en-US" sz="1800" b="1" dirty="0">
                <a:solidFill>
                  <a:srgbClr val="768591"/>
                </a:solidFill>
                <a:latin typeface="Gill Sans MT" pitchFamily="34" charset="0"/>
              </a:rPr>
              <a:t>Smoking</a:t>
            </a:r>
          </a:p>
        </p:txBody>
      </p:sp>
      <p:sp>
        <p:nvSpPr>
          <p:cNvPr id="5" name="Text Box 6">
            <a:extLst>
              <a:ext uri="{FF2B5EF4-FFF2-40B4-BE49-F238E27FC236}">
                <a16:creationId xmlns:a16="http://schemas.microsoft.com/office/drawing/2014/main" id="{A998EA6C-E153-6BF0-BC00-A8DD3D9496E8}"/>
              </a:ext>
            </a:extLst>
          </p:cNvPr>
          <p:cNvSpPr txBox="1">
            <a:spLocks noChangeArrowheads="1"/>
          </p:cNvSpPr>
          <p:nvPr/>
        </p:nvSpPr>
        <p:spPr bwMode="auto">
          <a:xfrm>
            <a:off x="228600" y="381000"/>
            <a:ext cx="8686800" cy="909480"/>
          </a:xfrm>
          <a:prstGeom prst="rect">
            <a:avLst/>
          </a:prstGeom>
          <a:noFill/>
          <a:ln w="9525">
            <a:noFill/>
            <a:miter lim="800000"/>
            <a:headEnd/>
            <a:tailEnd/>
          </a:ln>
          <a:effectLst/>
        </p:spPr>
        <p:txBody>
          <a:bodyPr>
            <a:spAutoFit/>
          </a:bodyPr>
          <a:lstStyle/>
          <a:p>
            <a:pPr algn="ctr" eaLnBrk="0" hangingPunct="0">
              <a:lnSpc>
                <a:spcPct val="90000"/>
              </a:lnSpc>
              <a:defRPr/>
            </a:pPr>
            <a:r>
              <a:rPr lang="en-US" sz="3500" b="1" dirty="0">
                <a:solidFill>
                  <a:srgbClr val="768591"/>
                </a:solidFill>
                <a:latin typeface="Gill Sans MT" pitchFamily="34" charset="0"/>
              </a:rPr>
              <a:t>Vaping Nicotine and Smoking Cigarettes</a:t>
            </a:r>
          </a:p>
          <a:p>
            <a:pPr algn="ctr" eaLnBrk="0" hangingPunct="0">
              <a:lnSpc>
                <a:spcPct val="90000"/>
              </a:lnSpc>
              <a:defRPr/>
            </a:pPr>
            <a:r>
              <a:rPr lang="en-US" b="1" dirty="0">
                <a:latin typeface="Gill Sans MT" pitchFamily="34" charset="0"/>
              </a:rPr>
              <a:t>Past-30-Day Prevalence</a:t>
            </a:r>
          </a:p>
        </p:txBody>
      </p:sp>
      <p:sp>
        <p:nvSpPr>
          <p:cNvPr id="6" name="Text Box 7">
            <a:extLst>
              <a:ext uri="{FF2B5EF4-FFF2-40B4-BE49-F238E27FC236}">
                <a16:creationId xmlns:a16="http://schemas.microsoft.com/office/drawing/2014/main" id="{EBB0BC50-5A79-378E-935C-3ABCB03C768A}"/>
              </a:ext>
            </a:extLst>
          </p:cNvPr>
          <p:cNvSpPr txBox="1">
            <a:spLocks noChangeArrowheads="1"/>
          </p:cNvSpPr>
          <p:nvPr/>
        </p:nvSpPr>
        <p:spPr bwMode="auto">
          <a:xfrm>
            <a:off x="457199" y="4724400"/>
            <a:ext cx="8229601" cy="1532727"/>
          </a:xfrm>
          <a:prstGeom prst="rect">
            <a:avLst/>
          </a:prstGeom>
          <a:solidFill>
            <a:srgbClr val="D8E0E3"/>
          </a:solidFill>
          <a:ln w="31750">
            <a:solidFill>
              <a:srgbClr val="768591"/>
            </a:solidFill>
            <a:miter lim="800000"/>
            <a:headEnd/>
            <a:tailEnd/>
          </a:ln>
          <a:effectLst/>
        </p:spPr>
        <p:txBody>
          <a:bodyPr wrap="square">
            <a:spAutoFit/>
          </a:bodyPr>
          <a:lstStyle/>
          <a:p>
            <a:pPr algn="ctr" defTabSz="912813">
              <a:lnSpc>
                <a:spcPct val="40000"/>
              </a:lnSpc>
              <a:spcBef>
                <a:spcPts val="0"/>
              </a:spcBef>
              <a:spcAft>
                <a:spcPts val="0"/>
              </a:spcAft>
              <a:buClr>
                <a:srgbClr val="B3BBCB"/>
              </a:buClr>
            </a:pPr>
            <a:endParaRPr lang="en-US" sz="300" b="1" dirty="0">
              <a:solidFill>
                <a:srgbClr val="768591"/>
              </a:solidFill>
              <a:latin typeface="Gill Sans MT" pitchFamily="34" charset="0"/>
              <a:cs typeface="Times New Roman" pitchFamily="18" charset="0"/>
            </a:endParaRPr>
          </a:p>
          <a:p>
            <a:pPr defTabSz="912813">
              <a:spcAft>
                <a:spcPts val="600"/>
              </a:spcAft>
              <a:buClr>
                <a:srgbClr val="B3BBCB"/>
              </a:buClr>
            </a:pPr>
            <a:r>
              <a:rPr lang="en-US" sz="2000" dirty="0">
                <a:solidFill>
                  <a:srgbClr val="768591"/>
                </a:solidFill>
                <a:latin typeface="Gill Sans MT" pitchFamily="34" charset="0"/>
                <a:cs typeface="Times New Roman" pitchFamily="18" charset="0"/>
              </a:rPr>
              <a:t>In 2025, </a:t>
            </a:r>
            <a:r>
              <a:rPr lang="en-US" sz="2000" u="sng" dirty="0">
                <a:solidFill>
                  <a:srgbClr val="768591"/>
                </a:solidFill>
                <a:latin typeface="Gill Sans MT" pitchFamily="34" charset="0"/>
                <a:cs typeface="Times New Roman" pitchFamily="18" charset="0"/>
              </a:rPr>
              <a:t>6.8%</a:t>
            </a:r>
            <a:r>
              <a:rPr lang="en-US" sz="2000" dirty="0">
                <a:solidFill>
                  <a:srgbClr val="768591"/>
                </a:solidFill>
                <a:latin typeface="Gill Sans MT" pitchFamily="34" charset="0"/>
                <a:cs typeface="Times New Roman" pitchFamily="18" charset="0"/>
              </a:rPr>
              <a:t> of current nicotine vapers also smoke cigarettes. This rate was 8.3% in 2024.</a:t>
            </a:r>
          </a:p>
          <a:p>
            <a:pPr defTabSz="912813">
              <a:spcBef>
                <a:spcPts val="600"/>
              </a:spcBef>
              <a:buClr>
                <a:srgbClr val="B3BBCB"/>
              </a:buClr>
            </a:pPr>
            <a:r>
              <a:rPr lang="en-US" sz="2000" dirty="0">
                <a:solidFill>
                  <a:srgbClr val="768591"/>
                </a:solidFill>
                <a:latin typeface="Gill Sans MT" pitchFamily="34" charset="0"/>
                <a:cs typeface="Times New Roman" pitchFamily="18" charset="0"/>
              </a:rPr>
              <a:t>In 2025, </a:t>
            </a:r>
            <a:r>
              <a:rPr lang="en-US" sz="2000" u="sng" dirty="0">
                <a:solidFill>
                  <a:srgbClr val="768591"/>
                </a:solidFill>
                <a:latin typeface="Gill Sans MT" pitchFamily="34" charset="0"/>
                <a:cs typeface="Times New Roman" pitchFamily="18" charset="0"/>
              </a:rPr>
              <a:t>33.1%</a:t>
            </a:r>
            <a:r>
              <a:rPr lang="en-US" sz="2000" dirty="0">
                <a:solidFill>
                  <a:srgbClr val="768591"/>
                </a:solidFill>
                <a:latin typeface="Gill Sans MT" pitchFamily="34" charset="0"/>
                <a:cs typeface="Times New Roman" pitchFamily="18" charset="0"/>
              </a:rPr>
              <a:t> of current smokers also vape nicotine. This rate was 54.3% in 2024.</a:t>
            </a:r>
          </a:p>
          <a:p>
            <a:pPr algn="ctr" defTabSz="912813">
              <a:lnSpc>
                <a:spcPct val="80000"/>
              </a:lnSpc>
              <a:spcBef>
                <a:spcPts val="0"/>
              </a:spcBef>
              <a:spcAft>
                <a:spcPts val="0"/>
              </a:spcAft>
              <a:buClr>
                <a:srgbClr val="B3BBCB"/>
              </a:buClr>
            </a:pPr>
            <a:endParaRPr lang="en-US" sz="300" b="1" dirty="0">
              <a:solidFill>
                <a:srgbClr val="768591"/>
              </a:solidFill>
              <a:latin typeface="Gill Sans MT" pitchFamily="34" charset="0"/>
              <a:cs typeface="Times New Roman" pitchFamily="18" charset="0"/>
            </a:endParaRPr>
          </a:p>
        </p:txBody>
      </p:sp>
      <p:sp>
        <p:nvSpPr>
          <p:cNvPr id="7" name="Text Box 5">
            <a:extLst>
              <a:ext uri="{FF2B5EF4-FFF2-40B4-BE49-F238E27FC236}">
                <a16:creationId xmlns:a16="http://schemas.microsoft.com/office/drawing/2014/main" id="{C6178CA2-D496-F22A-213C-F0F2C5C21B27}"/>
              </a:ext>
            </a:extLst>
          </p:cNvPr>
          <p:cNvSpPr txBox="1">
            <a:spLocks noChangeArrowheads="1"/>
          </p:cNvSpPr>
          <p:nvPr/>
        </p:nvSpPr>
        <p:spPr bwMode="auto">
          <a:xfrm>
            <a:off x="8763000" y="6474023"/>
            <a:ext cx="457200" cy="307777"/>
          </a:xfrm>
          <a:prstGeom prst="rect">
            <a:avLst/>
          </a:prstGeom>
          <a:noFill/>
          <a:ln w="9525">
            <a:noFill/>
            <a:miter lim="800000"/>
            <a:headEnd/>
            <a:tailEnd/>
          </a:ln>
        </p:spPr>
        <p:txBody>
          <a:bodyPr wrap="square">
            <a:spAutoFit/>
          </a:bodyPr>
          <a:lstStyle/>
          <a:p>
            <a:pPr defTabSz="912813" eaLnBrk="0" hangingPunct="0">
              <a:spcBef>
                <a:spcPct val="50000"/>
              </a:spcBef>
            </a:pPr>
            <a:fld id="{1937AD27-5497-4998-B591-429E2BE0F183}" type="slidenum">
              <a:rPr lang="en-US" sz="1400">
                <a:latin typeface="Gill Sans MT" panose="020B0502020104020203" pitchFamily="34" charset="0"/>
              </a:rPr>
              <a:pPr defTabSz="912813" eaLnBrk="0" hangingPunct="0">
                <a:spcBef>
                  <a:spcPct val="50000"/>
                </a:spcBef>
              </a:pPr>
              <a:t>16</a:t>
            </a:fld>
            <a:endParaRPr lang="en-US" sz="1400" dirty="0">
              <a:latin typeface="Gill Sans MT" panose="020B0502020104020203" pitchFamily="34" charset="0"/>
            </a:endParaRPr>
          </a:p>
        </p:txBody>
      </p:sp>
    </p:spTree>
    <p:extLst>
      <p:ext uri="{BB962C8B-B14F-4D97-AF65-F5344CB8AC3E}">
        <p14:creationId xmlns:p14="http://schemas.microsoft.com/office/powerpoint/2010/main" val="30801043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159B01-AF35-99F5-8403-D79F24D41299}"/>
            </a:ext>
          </a:extLst>
        </p:cNvPr>
        <p:cNvGrpSpPr/>
        <p:nvPr/>
      </p:nvGrpSpPr>
      <p:grpSpPr>
        <a:xfrm>
          <a:off x="0" y="0"/>
          <a:ext cx="0" cy="0"/>
          <a:chOff x="0" y="0"/>
          <a:chExt cx="0" cy="0"/>
        </a:xfrm>
      </p:grpSpPr>
      <p:sp>
        <p:nvSpPr>
          <p:cNvPr id="2" name="Text Box 6">
            <a:extLst>
              <a:ext uri="{FF2B5EF4-FFF2-40B4-BE49-F238E27FC236}">
                <a16:creationId xmlns:a16="http://schemas.microsoft.com/office/drawing/2014/main" id="{941BE998-34F7-E5C6-0468-05917B6B75BE}"/>
              </a:ext>
            </a:extLst>
          </p:cNvPr>
          <p:cNvSpPr txBox="1">
            <a:spLocks noChangeArrowheads="1"/>
          </p:cNvSpPr>
          <p:nvPr/>
        </p:nvSpPr>
        <p:spPr bwMode="auto">
          <a:xfrm>
            <a:off x="280747" y="304800"/>
            <a:ext cx="8686800" cy="1089529"/>
          </a:xfrm>
          <a:prstGeom prst="rect">
            <a:avLst/>
          </a:prstGeom>
          <a:noFill/>
          <a:ln w="9525">
            <a:noFill/>
            <a:miter lim="800000"/>
            <a:headEnd/>
            <a:tailEnd/>
          </a:ln>
          <a:effectLst/>
        </p:spPr>
        <p:txBody>
          <a:bodyPr>
            <a:spAutoFit/>
          </a:bodyPr>
          <a:lstStyle/>
          <a:p>
            <a:pPr algn="ctr" eaLnBrk="0" hangingPunct="0">
              <a:lnSpc>
                <a:spcPct val="90000"/>
              </a:lnSpc>
              <a:defRPr/>
            </a:pPr>
            <a:r>
              <a:rPr lang="en-US" sz="4800" b="1" dirty="0">
                <a:solidFill>
                  <a:srgbClr val="768591"/>
                </a:solidFill>
                <a:latin typeface="Gill Sans MT" pitchFamily="34" charset="0"/>
              </a:rPr>
              <a:t>Marijuana</a:t>
            </a:r>
          </a:p>
          <a:p>
            <a:pPr algn="ctr" eaLnBrk="0" hangingPunct="0">
              <a:lnSpc>
                <a:spcPct val="90000"/>
              </a:lnSpc>
              <a:defRPr/>
            </a:pPr>
            <a:r>
              <a:rPr lang="en-US" b="1" dirty="0">
                <a:latin typeface="Gill Sans MT" pitchFamily="34" charset="0"/>
              </a:rPr>
              <a:t>Past-30-Day Prevalence by Grade Cohort</a:t>
            </a:r>
          </a:p>
        </p:txBody>
      </p:sp>
      <p:graphicFrame>
        <p:nvGraphicFramePr>
          <p:cNvPr id="3" name="Object 7">
            <a:extLst>
              <a:ext uri="{FF2B5EF4-FFF2-40B4-BE49-F238E27FC236}">
                <a16:creationId xmlns:a16="http://schemas.microsoft.com/office/drawing/2014/main" id="{B5C077E9-495B-6A39-DB98-015A2C4CDD10}"/>
              </a:ext>
            </a:extLst>
          </p:cNvPr>
          <p:cNvGraphicFramePr>
            <a:graphicFrameLocks noChangeAspect="1"/>
          </p:cNvGraphicFramePr>
          <p:nvPr>
            <p:extLst>
              <p:ext uri="{D42A27DB-BD31-4B8C-83A1-F6EECF244321}">
                <p14:modId xmlns:p14="http://schemas.microsoft.com/office/powerpoint/2010/main" val="809498010"/>
              </p:ext>
            </p:extLst>
          </p:nvPr>
        </p:nvGraphicFramePr>
        <p:xfrm>
          <a:off x="228600" y="1295400"/>
          <a:ext cx="8807450" cy="5121275"/>
        </p:xfrm>
        <a:graphic>
          <a:graphicData uri="http://schemas.openxmlformats.org/presentationml/2006/ole">
            <mc:AlternateContent xmlns:mc="http://schemas.openxmlformats.org/markup-compatibility/2006">
              <mc:Choice xmlns:v="urn:schemas-microsoft-com:vml" Requires="v">
                <p:oleObj name="Worksheet" r:id="rId3" imgW="8543760" imgH="4886501" progId="Excel.Sheet.8">
                  <p:embed/>
                </p:oleObj>
              </mc:Choice>
              <mc:Fallback>
                <p:oleObj name="Worksheet" r:id="rId3" imgW="8543760" imgH="4886501" progId="Excel.Sheet.8">
                  <p:embed/>
                  <p:pic>
                    <p:nvPicPr>
                      <p:cNvPr id="3" name="Object 7">
                        <a:extLst>
                          <a:ext uri="{FF2B5EF4-FFF2-40B4-BE49-F238E27FC236}">
                            <a16:creationId xmlns:a16="http://schemas.microsoft.com/office/drawing/2014/main" id="{B5C077E9-495B-6A39-DB98-015A2C4CDD10}"/>
                          </a:ext>
                        </a:extLst>
                      </p:cNvPr>
                      <p:cNvPicPr>
                        <a:picLocks noChangeAspect="1" noChangeArrowheads="1"/>
                      </p:cNvPicPr>
                      <p:nvPr/>
                    </p:nvPicPr>
                    <p:blipFill>
                      <a:blip r:embed="rId4"/>
                      <a:srcRect/>
                      <a:stretch>
                        <a:fillRect/>
                      </a:stretch>
                    </p:blipFill>
                    <p:spPr bwMode="auto">
                      <a:xfrm>
                        <a:off x="228600" y="1295400"/>
                        <a:ext cx="8807450" cy="512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Text Box 5">
            <a:extLst>
              <a:ext uri="{FF2B5EF4-FFF2-40B4-BE49-F238E27FC236}">
                <a16:creationId xmlns:a16="http://schemas.microsoft.com/office/drawing/2014/main" id="{73DAD2EE-B568-B415-54CA-3D00ACFE040A}"/>
              </a:ext>
            </a:extLst>
          </p:cNvPr>
          <p:cNvSpPr txBox="1">
            <a:spLocks noChangeArrowheads="1"/>
          </p:cNvSpPr>
          <p:nvPr/>
        </p:nvSpPr>
        <p:spPr bwMode="auto">
          <a:xfrm>
            <a:off x="8763000" y="6474023"/>
            <a:ext cx="457200" cy="307777"/>
          </a:xfrm>
          <a:prstGeom prst="rect">
            <a:avLst/>
          </a:prstGeom>
          <a:noFill/>
          <a:ln w="9525">
            <a:noFill/>
            <a:miter lim="800000"/>
            <a:headEnd/>
            <a:tailEnd/>
          </a:ln>
        </p:spPr>
        <p:txBody>
          <a:bodyPr wrap="square">
            <a:spAutoFit/>
          </a:bodyPr>
          <a:lstStyle/>
          <a:p>
            <a:pPr defTabSz="912813" eaLnBrk="0" hangingPunct="0">
              <a:spcBef>
                <a:spcPct val="50000"/>
              </a:spcBef>
            </a:pPr>
            <a:fld id="{1937AD27-5497-4998-B591-429E2BE0F183}" type="slidenum">
              <a:rPr lang="en-US" sz="1400">
                <a:latin typeface="Gill Sans MT" panose="020B0502020104020203" pitchFamily="34" charset="0"/>
              </a:rPr>
              <a:pPr defTabSz="912813" eaLnBrk="0" hangingPunct="0">
                <a:spcBef>
                  <a:spcPct val="50000"/>
                </a:spcBef>
              </a:pPr>
              <a:t>17</a:t>
            </a:fld>
            <a:endParaRPr lang="en-US" sz="1400" dirty="0">
              <a:latin typeface="Gill Sans MT" panose="020B0502020104020203" pitchFamily="34" charset="0"/>
            </a:endParaRPr>
          </a:p>
        </p:txBody>
      </p:sp>
      <p:cxnSp>
        <p:nvCxnSpPr>
          <p:cNvPr id="5" name="Straight Arrow Connector 4">
            <a:extLst>
              <a:ext uri="{FF2B5EF4-FFF2-40B4-BE49-F238E27FC236}">
                <a16:creationId xmlns:a16="http://schemas.microsoft.com/office/drawing/2014/main" id="{01A7C350-47C0-EA52-A74C-A08032517694}"/>
              </a:ext>
            </a:extLst>
          </p:cNvPr>
          <p:cNvCxnSpPr>
            <a:cxnSpLocks/>
          </p:cNvCxnSpPr>
          <p:nvPr/>
        </p:nvCxnSpPr>
        <p:spPr>
          <a:xfrm>
            <a:off x="1219200" y="4191000"/>
            <a:ext cx="1828800" cy="228600"/>
          </a:xfrm>
          <a:prstGeom prst="straightConnector1">
            <a:avLst/>
          </a:prstGeom>
          <a:ln w="38100">
            <a:solidFill>
              <a:schemeClr val="tx1"/>
            </a:solidFill>
            <a:tailEnd type="triangle"/>
          </a:ln>
        </p:spPr>
        <p:style>
          <a:lnRef idx="1">
            <a:schemeClr val="accent2"/>
          </a:lnRef>
          <a:fillRef idx="0">
            <a:schemeClr val="accent2"/>
          </a:fillRef>
          <a:effectRef idx="0">
            <a:schemeClr val="accent2"/>
          </a:effectRef>
          <a:fontRef idx="minor">
            <a:schemeClr val="tx1"/>
          </a:fontRef>
        </p:style>
      </p:cxnSp>
      <p:cxnSp>
        <p:nvCxnSpPr>
          <p:cNvPr id="6" name="Straight Arrow Connector 5">
            <a:extLst>
              <a:ext uri="{FF2B5EF4-FFF2-40B4-BE49-F238E27FC236}">
                <a16:creationId xmlns:a16="http://schemas.microsoft.com/office/drawing/2014/main" id="{70D9D4F3-37ED-ED7D-D148-2ABC6F7E9DCF}"/>
              </a:ext>
            </a:extLst>
          </p:cNvPr>
          <p:cNvCxnSpPr>
            <a:cxnSpLocks/>
          </p:cNvCxnSpPr>
          <p:nvPr/>
        </p:nvCxnSpPr>
        <p:spPr>
          <a:xfrm flipV="1">
            <a:off x="3120656" y="4304539"/>
            <a:ext cx="716572" cy="119364"/>
          </a:xfrm>
          <a:prstGeom prst="straightConnector1">
            <a:avLst/>
          </a:prstGeom>
          <a:ln w="38100">
            <a:solidFill>
              <a:schemeClr val="tx1"/>
            </a:solidFill>
            <a:tailEnd type="triangle"/>
          </a:ln>
        </p:spPr>
        <p:style>
          <a:lnRef idx="1">
            <a:schemeClr val="accent2"/>
          </a:lnRef>
          <a:fillRef idx="0">
            <a:schemeClr val="accent2"/>
          </a:fillRef>
          <a:effectRef idx="0">
            <a:schemeClr val="accent2"/>
          </a:effectRef>
          <a:fontRef idx="minor">
            <a:schemeClr val="tx1"/>
          </a:fontRef>
        </p:style>
      </p:cxnSp>
      <p:cxnSp>
        <p:nvCxnSpPr>
          <p:cNvPr id="7" name="Straight Arrow Connector 6">
            <a:extLst>
              <a:ext uri="{FF2B5EF4-FFF2-40B4-BE49-F238E27FC236}">
                <a16:creationId xmlns:a16="http://schemas.microsoft.com/office/drawing/2014/main" id="{1E5D68BF-824F-9F8B-9275-98D8F819842A}"/>
              </a:ext>
            </a:extLst>
          </p:cNvPr>
          <p:cNvCxnSpPr>
            <a:cxnSpLocks/>
          </p:cNvCxnSpPr>
          <p:nvPr/>
        </p:nvCxnSpPr>
        <p:spPr>
          <a:xfrm>
            <a:off x="3886200" y="4304539"/>
            <a:ext cx="1676400" cy="343661"/>
          </a:xfrm>
          <a:prstGeom prst="straightConnector1">
            <a:avLst/>
          </a:prstGeom>
          <a:ln w="38100">
            <a:solidFill>
              <a:schemeClr val="tx1"/>
            </a:solidFill>
            <a:tailEnd type="triangle"/>
          </a:ln>
        </p:spPr>
        <p:style>
          <a:lnRef idx="1">
            <a:schemeClr val="accent2"/>
          </a:lnRef>
          <a:fillRef idx="0">
            <a:schemeClr val="accent2"/>
          </a:fillRef>
          <a:effectRef idx="0">
            <a:schemeClr val="accent2"/>
          </a:effectRef>
          <a:fontRef idx="minor">
            <a:schemeClr val="tx1"/>
          </a:fontRef>
        </p:style>
      </p:cxnSp>
      <p:cxnSp>
        <p:nvCxnSpPr>
          <p:cNvPr id="8" name="Straight Arrow Connector 7">
            <a:extLst>
              <a:ext uri="{FF2B5EF4-FFF2-40B4-BE49-F238E27FC236}">
                <a16:creationId xmlns:a16="http://schemas.microsoft.com/office/drawing/2014/main" id="{3BED7060-5FAD-CBF7-9BE4-4430B4F1E65E}"/>
              </a:ext>
            </a:extLst>
          </p:cNvPr>
          <p:cNvCxnSpPr>
            <a:cxnSpLocks/>
          </p:cNvCxnSpPr>
          <p:nvPr/>
        </p:nvCxnSpPr>
        <p:spPr>
          <a:xfrm flipV="1">
            <a:off x="5715000" y="4572000"/>
            <a:ext cx="1447800" cy="76200"/>
          </a:xfrm>
          <a:prstGeom prst="straightConnector1">
            <a:avLst/>
          </a:prstGeom>
          <a:ln w="38100">
            <a:solidFill>
              <a:schemeClr val="tx1"/>
            </a:solidFill>
            <a:tailEnd type="triangle"/>
          </a:ln>
        </p:spPr>
        <p:style>
          <a:lnRef idx="1">
            <a:schemeClr val="accent2"/>
          </a:lnRef>
          <a:fillRef idx="0">
            <a:schemeClr val="accent2"/>
          </a:fillRef>
          <a:effectRef idx="0">
            <a:schemeClr val="accent2"/>
          </a:effectRef>
          <a:fontRef idx="minor">
            <a:schemeClr val="tx1"/>
          </a:fontRef>
        </p:style>
      </p:cxnSp>
      <p:cxnSp>
        <p:nvCxnSpPr>
          <p:cNvPr id="9" name="Straight Arrow Connector 8">
            <a:extLst>
              <a:ext uri="{FF2B5EF4-FFF2-40B4-BE49-F238E27FC236}">
                <a16:creationId xmlns:a16="http://schemas.microsoft.com/office/drawing/2014/main" id="{547F756A-C60F-DDCF-F33C-590EDC5C3FAA}"/>
              </a:ext>
            </a:extLst>
          </p:cNvPr>
          <p:cNvCxnSpPr>
            <a:cxnSpLocks/>
          </p:cNvCxnSpPr>
          <p:nvPr/>
        </p:nvCxnSpPr>
        <p:spPr>
          <a:xfrm>
            <a:off x="7238114" y="4572000"/>
            <a:ext cx="1524886" cy="381000"/>
          </a:xfrm>
          <a:prstGeom prst="straightConnector1">
            <a:avLst/>
          </a:prstGeom>
          <a:ln w="38100">
            <a:solidFill>
              <a:schemeClr val="tx1"/>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872194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611E32-5BD7-A320-DF61-29801D7410BF}"/>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C28B3F46-AEAF-6B50-F48E-960B1017BD06}"/>
              </a:ext>
            </a:extLst>
          </p:cNvPr>
          <p:cNvPicPr>
            <a:picLocks noChangeAspect="1"/>
          </p:cNvPicPr>
          <p:nvPr/>
        </p:nvPicPr>
        <p:blipFill>
          <a:blip r:embed="rId2"/>
          <a:stretch>
            <a:fillRect/>
          </a:stretch>
        </p:blipFill>
        <p:spPr>
          <a:xfrm>
            <a:off x="0" y="-3048"/>
            <a:ext cx="9144000" cy="1908048"/>
          </a:xfrm>
          <a:prstGeom prst="rect">
            <a:avLst/>
          </a:prstGeom>
        </p:spPr>
      </p:pic>
      <p:sp>
        <p:nvSpPr>
          <p:cNvPr id="2" name="Title 1">
            <a:extLst>
              <a:ext uri="{FF2B5EF4-FFF2-40B4-BE49-F238E27FC236}">
                <a16:creationId xmlns:a16="http://schemas.microsoft.com/office/drawing/2014/main" id="{FBE09953-DD18-929A-DB4C-FAB4950130AA}"/>
              </a:ext>
            </a:extLst>
          </p:cNvPr>
          <p:cNvSpPr>
            <a:spLocks noGrp="1"/>
          </p:cNvSpPr>
          <p:nvPr>
            <p:ph type="title" idx="4294967295"/>
          </p:nvPr>
        </p:nvSpPr>
        <p:spPr>
          <a:xfrm>
            <a:off x="495300" y="398462"/>
            <a:ext cx="8115300" cy="1201738"/>
          </a:xfrm>
        </p:spPr>
        <p:txBody>
          <a:bodyPr/>
          <a:lstStyle/>
          <a:p>
            <a:pPr algn="ctr"/>
            <a:r>
              <a:rPr lang="en-US" sz="4400" dirty="0">
                <a:solidFill>
                  <a:schemeClr val="bg1"/>
                </a:solidFill>
                <a:latin typeface="Gill Sans MT" panose="020B0502020104020203" pitchFamily="34" charset="0"/>
              </a:rPr>
              <a:t>Florida Data vs. National Data</a:t>
            </a:r>
          </a:p>
        </p:txBody>
      </p:sp>
      <p:sp>
        <p:nvSpPr>
          <p:cNvPr id="4" name="Content Placeholder 3">
            <a:extLst>
              <a:ext uri="{FF2B5EF4-FFF2-40B4-BE49-F238E27FC236}">
                <a16:creationId xmlns:a16="http://schemas.microsoft.com/office/drawing/2014/main" id="{0CC4B473-F65F-88D3-0178-AB264E522FC8}"/>
              </a:ext>
            </a:extLst>
          </p:cNvPr>
          <p:cNvSpPr>
            <a:spLocks noGrp="1"/>
          </p:cNvSpPr>
          <p:nvPr>
            <p:ph sz="quarter" idx="11"/>
          </p:nvPr>
        </p:nvSpPr>
        <p:spPr>
          <a:xfrm>
            <a:off x="762000" y="2133600"/>
            <a:ext cx="7924800" cy="4191000"/>
          </a:xfrm>
        </p:spPr>
        <p:txBody>
          <a:bodyPr/>
          <a:lstStyle/>
          <a:p>
            <a:pPr marL="457200" indent="-457200">
              <a:spcAft>
                <a:spcPts val="1200"/>
              </a:spcAft>
              <a:buClr>
                <a:srgbClr val="5BCBF5"/>
              </a:buClr>
              <a:buFont typeface="Wingdings" panose="05000000000000000000" pitchFamily="2" charset="2"/>
              <a:buChar char="§"/>
            </a:pPr>
            <a:r>
              <a:rPr lang="en-US" sz="2600" dirty="0">
                <a:solidFill>
                  <a:schemeClr val="tx1"/>
                </a:solidFill>
                <a:latin typeface="Gill Sans MT" panose="020B0502020104020203" pitchFamily="34" charset="0"/>
              </a:rPr>
              <a:t>National substance use rates come from The University of Michigan’s Monitoring the Future (MTF) survey.</a:t>
            </a:r>
          </a:p>
          <a:p>
            <a:pPr marL="457200" indent="-457200">
              <a:spcAft>
                <a:spcPts val="1200"/>
              </a:spcAft>
              <a:buClr>
                <a:srgbClr val="5BCBF5"/>
              </a:buClr>
              <a:buFont typeface="Wingdings" panose="05000000000000000000" pitchFamily="2" charset="2"/>
              <a:buChar char="§"/>
            </a:pPr>
            <a:r>
              <a:rPr lang="en-US" sz="2600" dirty="0">
                <a:solidFill>
                  <a:schemeClr val="tx1"/>
                </a:solidFill>
                <a:latin typeface="Gill Sans MT" panose="020B0502020104020203" pitchFamily="34" charset="0"/>
              </a:rPr>
              <a:t>Both surveys are school-based and conducted in the spring.</a:t>
            </a:r>
            <a:endParaRPr lang="en-US" sz="800" dirty="0">
              <a:solidFill>
                <a:schemeClr val="tx1"/>
              </a:solidFill>
              <a:latin typeface="Gill Sans MT" panose="020B0502020104020203" pitchFamily="34" charset="0"/>
            </a:endParaRPr>
          </a:p>
          <a:p>
            <a:pPr marL="461963" indent="-461963">
              <a:spcAft>
                <a:spcPts val="1200"/>
              </a:spcAft>
              <a:buClr>
                <a:srgbClr val="5BCBF5"/>
              </a:buClr>
              <a:buFont typeface="Wingdings" panose="05000000000000000000" pitchFamily="2" charset="2"/>
              <a:buChar char=""/>
            </a:pPr>
            <a:r>
              <a:rPr lang="en-US" sz="2600" dirty="0">
                <a:solidFill>
                  <a:schemeClr val="tx1"/>
                </a:solidFill>
                <a:latin typeface="Gill Sans MT" panose="020B0502020104020203" pitchFamily="34" charset="0"/>
              </a:rPr>
              <a:t>How does the health behavior of Florida students compare to youth from across the county?</a:t>
            </a:r>
          </a:p>
          <a:p>
            <a:pPr marL="461963" indent="-461963">
              <a:spcAft>
                <a:spcPts val="1200"/>
              </a:spcAft>
              <a:buClr>
                <a:srgbClr val="5BCBF5"/>
              </a:buClr>
              <a:buFont typeface="Wingdings" panose="05000000000000000000" pitchFamily="2" charset="2"/>
              <a:buChar char=""/>
            </a:pPr>
            <a:r>
              <a:rPr lang="en-US" sz="2600" dirty="0">
                <a:solidFill>
                  <a:schemeClr val="tx1"/>
                </a:solidFill>
                <a:latin typeface="Gill Sans MT" panose="020B0502020104020203" pitchFamily="34" charset="0"/>
              </a:rPr>
              <a:t>Comparing trend lines from two independent data collection projects provides a powerful data quality check.</a:t>
            </a:r>
            <a:endParaRPr lang="en-US" dirty="0"/>
          </a:p>
        </p:txBody>
      </p:sp>
      <p:sp>
        <p:nvSpPr>
          <p:cNvPr id="5" name="Text Box 5">
            <a:extLst>
              <a:ext uri="{FF2B5EF4-FFF2-40B4-BE49-F238E27FC236}">
                <a16:creationId xmlns:a16="http://schemas.microsoft.com/office/drawing/2014/main" id="{6E1E7FB1-AC56-EC51-58FE-BD65DF1B31E3}"/>
              </a:ext>
            </a:extLst>
          </p:cNvPr>
          <p:cNvSpPr txBox="1">
            <a:spLocks noChangeArrowheads="1"/>
          </p:cNvSpPr>
          <p:nvPr/>
        </p:nvSpPr>
        <p:spPr bwMode="auto">
          <a:xfrm>
            <a:off x="8763000" y="6474023"/>
            <a:ext cx="457200" cy="307777"/>
          </a:xfrm>
          <a:prstGeom prst="rect">
            <a:avLst/>
          </a:prstGeom>
          <a:noFill/>
          <a:ln w="9525">
            <a:noFill/>
            <a:miter lim="800000"/>
            <a:headEnd/>
            <a:tailEnd/>
          </a:ln>
        </p:spPr>
        <p:txBody>
          <a:bodyPr wrap="square">
            <a:spAutoFit/>
          </a:bodyPr>
          <a:lstStyle/>
          <a:p>
            <a:pPr defTabSz="912813" eaLnBrk="0" hangingPunct="0">
              <a:spcBef>
                <a:spcPct val="50000"/>
              </a:spcBef>
            </a:pPr>
            <a:fld id="{1937AD27-5497-4998-B591-429E2BE0F183}" type="slidenum">
              <a:rPr lang="en-US" sz="1400">
                <a:latin typeface="Gill Sans MT" panose="020B0502020104020203" pitchFamily="34" charset="0"/>
              </a:rPr>
              <a:pPr defTabSz="912813" eaLnBrk="0" hangingPunct="0">
                <a:spcBef>
                  <a:spcPct val="50000"/>
                </a:spcBef>
              </a:pPr>
              <a:t>18</a:t>
            </a:fld>
            <a:endParaRPr lang="en-US" sz="1400" dirty="0">
              <a:latin typeface="Gill Sans MT" panose="020B0502020104020203" pitchFamily="34" charset="0"/>
            </a:endParaRPr>
          </a:p>
        </p:txBody>
      </p:sp>
      <p:sp>
        <p:nvSpPr>
          <p:cNvPr id="3" name="Rectangle 2">
            <a:extLst>
              <a:ext uri="{FF2B5EF4-FFF2-40B4-BE49-F238E27FC236}">
                <a16:creationId xmlns:a16="http://schemas.microsoft.com/office/drawing/2014/main" id="{E1C76B26-26F7-09B2-700A-D76BDCA8372C}"/>
              </a:ext>
            </a:extLst>
          </p:cNvPr>
          <p:cNvSpPr/>
          <p:nvPr/>
        </p:nvSpPr>
        <p:spPr>
          <a:xfrm>
            <a:off x="457200" y="3962400"/>
            <a:ext cx="8229600" cy="2286000"/>
          </a:xfrm>
          <a:prstGeom prst="rect">
            <a:avLst/>
          </a:prstGeom>
          <a:solidFill>
            <a:schemeClr val="accent2">
              <a:lumMod val="60000"/>
              <a:lumOff val="40000"/>
              <a:alpha val="40000"/>
            </a:schemeClr>
          </a:solidFill>
          <a:ln w="38100" cmpd="sng">
            <a:solidFill>
              <a:schemeClr val="tx1"/>
            </a:solid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a:p>
            <a:pPr algn="ctr"/>
            <a:endParaRPr lang="en-US" dirty="0"/>
          </a:p>
        </p:txBody>
      </p:sp>
    </p:spTree>
    <p:extLst>
      <p:ext uri="{BB962C8B-B14F-4D97-AF65-F5344CB8AC3E}">
        <p14:creationId xmlns:p14="http://schemas.microsoft.com/office/powerpoint/2010/main" val="10524455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a:extLst>
              <a:ext uri="{FF2B5EF4-FFF2-40B4-BE49-F238E27FC236}">
                <a16:creationId xmlns:a16="http://schemas.microsoft.com/office/drawing/2014/main" id="{87AB5E5C-6865-761F-455E-1031A77CF6AD}"/>
              </a:ext>
            </a:extLst>
          </p:cNvPr>
          <p:cNvSpPr txBox="1">
            <a:spLocks noChangeArrowheads="1"/>
          </p:cNvSpPr>
          <p:nvPr/>
        </p:nvSpPr>
        <p:spPr bwMode="auto">
          <a:xfrm>
            <a:off x="235226" y="457200"/>
            <a:ext cx="8686800" cy="1011238"/>
          </a:xfrm>
          <a:prstGeom prst="rect">
            <a:avLst/>
          </a:prstGeom>
          <a:noFill/>
          <a:ln w="9525">
            <a:noFill/>
            <a:miter lim="800000"/>
            <a:headEnd/>
            <a:tailEnd/>
          </a:ln>
          <a:effectLst/>
        </p:spPr>
        <p:txBody>
          <a:bodyPr>
            <a:spAutoFit/>
          </a:bodyPr>
          <a:lstStyle/>
          <a:p>
            <a:pPr algn="ctr" eaLnBrk="0" hangingPunct="0">
              <a:lnSpc>
                <a:spcPct val="90000"/>
              </a:lnSpc>
              <a:defRPr/>
            </a:pPr>
            <a:r>
              <a:rPr lang="en-US" sz="4300" b="1" dirty="0">
                <a:solidFill>
                  <a:srgbClr val="768591"/>
                </a:solidFill>
                <a:latin typeface="Gill Sans MT" pitchFamily="34" charset="0"/>
              </a:rPr>
              <a:t>Alcohol</a:t>
            </a:r>
          </a:p>
          <a:p>
            <a:pPr algn="ctr" eaLnBrk="0" hangingPunct="0">
              <a:lnSpc>
                <a:spcPct val="90000"/>
              </a:lnSpc>
              <a:defRPr/>
            </a:pPr>
            <a:r>
              <a:rPr lang="en-US" b="1" dirty="0">
                <a:latin typeface="Gill Sans MT" pitchFamily="34" charset="0"/>
              </a:rPr>
              <a:t>Past-30-Day Prevalence for 8th, 10th, and 12th Graders</a:t>
            </a:r>
          </a:p>
        </p:txBody>
      </p:sp>
      <p:graphicFrame>
        <p:nvGraphicFramePr>
          <p:cNvPr id="3" name="Object 7">
            <a:extLst>
              <a:ext uri="{FF2B5EF4-FFF2-40B4-BE49-F238E27FC236}">
                <a16:creationId xmlns:a16="http://schemas.microsoft.com/office/drawing/2014/main" id="{65B973AB-4048-CF82-835F-E917F9D53F63}"/>
              </a:ext>
            </a:extLst>
          </p:cNvPr>
          <p:cNvGraphicFramePr>
            <a:graphicFrameLocks noChangeAspect="1"/>
          </p:cNvGraphicFramePr>
          <p:nvPr>
            <p:extLst>
              <p:ext uri="{D42A27DB-BD31-4B8C-83A1-F6EECF244321}">
                <p14:modId xmlns:p14="http://schemas.microsoft.com/office/powerpoint/2010/main" val="1991983736"/>
              </p:ext>
            </p:extLst>
          </p:nvPr>
        </p:nvGraphicFramePr>
        <p:xfrm>
          <a:off x="304800" y="1600200"/>
          <a:ext cx="8761413" cy="4738688"/>
        </p:xfrm>
        <a:graphic>
          <a:graphicData uri="http://schemas.openxmlformats.org/presentationml/2006/ole">
            <mc:AlternateContent xmlns:mc="http://schemas.openxmlformats.org/markup-compatibility/2006">
              <mc:Choice xmlns:v="urn:schemas-microsoft-com:vml" Requires="v">
                <p:oleObj name="Worksheet" r:id="rId3" imgW="8515328" imgH="4514694" progId="Excel.Sheet.8">
                  <p:embed/>
                </p:oleObj>
              </mc:Choice>
              <mc:Fallback>
                <p:oleObj name="Worksheet" r:id="rId3" imgW="8515328" imgH="4514694" progId="Excel.Sheet.8">
                  <p:embed/>
                  <p:pic>
                    <p:nvPicPr>
                      <p:cNvPr id="3" name="Object 7">
                        <a:extLst>
                          <a:ext uri="{FF2B5EF4-FFF2-40B4-BE49-F238E27FC236}">
                            <a16:creationId xmlns:a16="http://schemas.microsoft.com/office/drawing/2014/main" id="{65B973AB-4048-CF82-835F-E917F9D53F63}"/>
                          </a:ext>
                        </a:extLst>
                      </p:cNvPr>
                      <p:cNvPicPr>
                        <a:picLocks noChangeAspect="1" noChangeArrowheads="1"/>
                      </p:cNvPicPr>
                      <p:nvPr/>
                    </p:nvPicPr>
                    <p:blipFill>
                      <a:blip r:embed="rId4"/>
                      <a:srcRect/>
                      <a:stretch>
                        <a:fillRect/>
                      </a:stretch>
                    </p:blipFill>
                    <p:spPr bwMode="auto">
                      <a:xfrm>
                        <a:off x="304800" y="1600200"/>
                        <a:ext cx="8761413" cy="4738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Text Box 5">
            <a:extLst>
              <a:ext uri="{FF2B5EF4-FFF2-40B4-BE49-F238E27FC236}">
                <a16:creationId xmlns:a16="http://schemas.microsoft.com/office/drawing/2014/main" id="{59AA4727-03B4-A0C2-E290-00358783AD02}"/>
              </a:ext>
            </a:extLst>
          </p:cNvPr>
          <p:cNvSpPr txBox="1">
            <a:spLocks noChangeArrowheads="1"/>
          </p:cNvSpPr>
          <p:nvPr/>
        </p:nvSpPr>
        <p:spPr bwMode="auto">
          <a:xfrm>
            <a:off x="8763000" y="6474023"/>
            <a:ext cx="457200" cy="307777"/>
          </a:xfrm>
          <a:prstGeom prst="rect">
            <a:avLst/>
          </a:prstGeom>
          <a:noFill/>
          <a:ln w="9525">
            <a:noFill/>
            <a:miter lim="800000"/>
            <a:headEnd/>
            <a:tailEnd/>
          </a:ln>
        </p:spPr>
        <p:txBody>
          <a:bodyPr wrap="square">
            <a:spAutoFit/>
          </a:bodyPr>
          <a:lstStyle/>
          <a:p>
            <a:pPr defTabSz="912813" eaLnBrk="0" hangingPunct="0">
              <a:spcBef>
                <a:spcPct val="50000"/>
              </a:spcBef>
            </a:pPr>
            <a:fld id="{1937AD27-5497-4998-B591-429E2BE0F183}" type="slidenum">
              <a:rPr lang="en-US" sz="1400">
                <a:latin typeface="Gill Sans MT" panose="020B0502020104020203" pitchFamily="34" charset="0"/>
              </a:rPr>
              <a:pPr defTabSz="912813" eaLnBrk="0" hangingPunct="0">
                <a:spcBef>
                  <a:spcPct val="50000"/>
                </a:spcBef>
              </a:pPr>
              <a:t>19</a:t>
            </a:fld>
            <a:endParaRPr lang="en-US" sz="1400" dirty="0">
              <a:latin typeface="Gill Sans MT" panose="020B0502020104020203" pitchFamily="34" charset="0"/>
            </a:endParaRPr>
          </a:p>
        </p:txBody>
      </p:sp>
    </p:spTree>
    <p:extLst>
      <p:ext uri="{BB962C8B-B14F-4D97-AF65-F5344CB8AC3E}">
        <p14:creationId xmlns:p14="http://schemas.microsoft.com/office/powerpoint/2010/main" val="39967079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03B996C1-E6C0-4735-9A79-A963A6777567}"/>
              </a:ext>
            </a:extLst>
          </p:cNvPr>
          <p:cNvSpPr>
            <a:spLocks noGrp="1"/>
          </p:cNvSpPr>
          <p:nvPr>
            <p:ph sz="quarter" idx="11"/>
          </p:nvPr>
        </p:nvSpPr>
        <p:spPr>
          <a:xfrm>
            <a:off x="571500" y="2133600"/>
            <a:ext cx="8115300" cy="4876800"/>
          </a:xfrm>
        </p:spPr>
        <p:txBody>
          <a:bodyPr/>
          <a:lstStyle/>
          <a:p>
            <a:pPr marL="457200" indent="-457200">
              <a:spcAft>
                <a:spcPts val="600"/>
              </a:spcAft>
              <a:buClr>
                <a:srgbClr val="5BCBF5"/>
              </a:buClr>
              <a:buSzPct val="125000"/>
              <a:buFont typeface="Wingdings" panose="05000000000000000000" pitchFamily="2" charset="2"/>
              <a:buChar char="§"/>
            </a:pPr>
            <a:r>
              <a:rPr lang="en-US" sz="2000" dirty="0">
                <a:solidFill>
                  <a:schemeClr val="tx1"/>
                </a:solidFill>
                <a:latin typeface="Gill Sans MT" panose="020B0502020104020203" pitchFamily="34" charset="0"/>
              </a:rPr>
              <a:t>The Florida Youth Survey (FYS) is a multi-survey data collection project:         Three questionnaires in odd years, two in even years:</a:t>
            </a:r>
          </a:p>
          <a:p>
            <a:pPr marL="1066800" lvl="1" indent="-609600" defTabSz="912813">
              <a:lnSpc>
                <a:spcPct val="80000"/>
              </a:lnSpc>
              <a:spcBef>
                <a:spcPct val="20000"/>
              </a:spcBef>
              <a:spcAft>
                <a:spcPts val="300"/>
              </a:spcAft>
              <a:buClrTx/>
              <a:buFont typeface="Wingdings" panose="05000000000000000000" pitchFamily="2" charset="2"/>
              <a:buChar char=""/>
            </a:pPr>
            <a:r>
              <a:rPr lang="en-US" sz="2000" i="1" dirty="0">
                <a:solidFill>
                  <a:schemeClr val="tx1"/>
                </a:solidFill>
                <a:latin typeface="Gill Sans MT" pitchFamily="34" charset="0"/>
              </a:rPr>
              <a:t>Florida Youth Substance Abuse Survey (FYSAS)</a:t>
            </a:r>
          </a:p>
          <a:p>
            <a:pPr marL="1066800" lvl="1" indent="-609600" defTabSz="912813">
              <a:lnSpc>
                <a:spcPct val="80000"/>
              </a:lnSpc>
              <a:spcBef>
                <a:spcPct val="20000"/>
              </a:spcBef>
              <a:spcAft>
                <a:spcPts val="300"/>
              </a:spcAft>
              <a:buClrTx/>
              <a:buFont typeface="Wingdings" panose="05000000000000000000" pitchFamily="2" charset="2"/>
              <a:buChar char=""/>
            </a:pPr>
            <a:r>
              <a:rPr lang="en-US" sz="2000" i="1" dirty="0">
                <a:solidFill>
                  <a:schemeClr val="tx1"/>
                </a:solidFill>
                <a:latin typeface="Gill Sans MT" pitchFamily="34" charset="0"/>
              </a:rPr>
              <a:t>Florida Youth Tobacco Survey (FYTS)</a:t>
            </a:r>
          </a:p>
          <a:p>
            <a:pPr marL="1066800" lvl="1" indent="-609600" defTabSz="912813">
              <a:lnSpc>
                <a:spcPct val="80000"/>
              </a:lnSpc>
              <a:spcBef>
                <a:spcPct val="20000"/>
              </a:spcBef>
              <a:spcAft>
                <a:spcPts val="600"/>
              </a:spcAft>
              <a:buClrTx/>
              <a:buFont typeface="Wingdings" panose="05000000000000000000" pitchFamily="2" charset="2"/>
              <a:buChar char=""/>
            </a:pPr>
            <a:r>
              <a:rPr lang="en-US" sz="2000" i="1" dirty="0">
                <a:solidFill>
                  <a:schemeClr val="tx1"/>
                </a:solidFill>
                <a:latin typeface="Gill Sans MT" pitchFamily="34" charset="0"/>
              </a:rPr>
              <a:t>Florida Specific Youth Survey (FSYS)</a:t>
            </a:r>
          </a:p>
          <a:p>
            <a:pPr marL="457200" indent="-457200">
              <a:spcAft>
                <a:spcPts val="1200"/>
              </a:spcAft>
              <a:buClr>
                <a:srgbClr val="5BCBF5"/>
              </a:buClr>
              <a:buSzPct val="125000"/>
              <a:buFont typeface="Wingdings" panose="05000000000000000000" pitchFamily="2" charset="2"/>
              <a:buChar char="§"/>
            </a:pPr>
            <a:r>
              <a:rPr lang="en-US" sz="2000" dirty="0">
                <a:solidFill>
                  <a:schemeClr val="tx1"/>
                </a:solidFill>
                <a:latin typeface="Gill Sans MT" panose="020B0502020104020203" pitchFamily="34" charset="0"/>
              </a:rPr>
              <a:t>2025 is a “state-level” sample, so not every county is selected to participate: 43 counties selected, 36 participated.</a:t>
            </a:r>
          </a:p>
          <a:p>
            <a:pPr marL="457200" indent="-457200">
              <a:spcAft>
                <a:spcPts val="1200"/>
              </a:spcAft>
              <a:buClr>
                <a:srgbClr val="5BCBF5"/>
              </a:buClr>
              <a:buSzPct val="125000"/>
              <a:buFont typeface="Wingdings" panose="05000000000000000000" pitchFamily="2" charset="2"/>
              <a:buChar char="§"/>
            </a:pPr>
            <a:r>
              <a:rPr lang="en-US" sz="2000" dirty="0">
                <a:solidFill>
                  <a:schemeClr val="tx1"/>
                </a:solidFill>
                <a:latin typeface="Gill Sans MT" panose="020B0502020104020203" pitchFamily="34" charset="0"/>
              </a:rPr>
              <a:t>Final sample size is 13,412 across grades 6-8 (M.S.) and 9-12 (H.S.).</a:t>
            </a:r>
          </a:p>
          <a:p>
            <a:pPr marL="457200" indent="-457200">
              <a:spcAft>
                <a:spcPts val="1200"/>
              </a:spcAft>
              <a:buClr>
                <a:srgbClr val="5BCBF5"/>
              </a:buClr>
              <a:buSzPct val="125000"/>
              <a:buFont typeface="Wingdings" panose="05000000000000000000" pitchFamily="2" charset="2"/>
              <a:buChar char="§"/>
            </a:pPr>
            <a:r>
              <a:rPr lang="en-US" sz="2000" dirty="0">
                <a:solidFill>
                  <a:schemeClr val="tx1"/>
                </a:solidFill>
                <a:latin typeface="Gill Sans MT" panose="020B0502020104020203" pitchFamily="34" charset="0"/>
              </a:rPr>
              <a:t>99.2% administered online and 0.8% with booklets.</a:t>
            </a:r>
          </a:p>
          <a:p>
            <a:pPr marL="457200" indent="-457200">
              <a:spcAft>
                <a:spcPts val="1200"/>
              </a:spcAft>
              <a:buClr>
                <a:srgbClr val="5BCBF5"/>
              </a:buClr>
              <a:buSzPct val="125000"/>
              <a:buFont typeface="Wingdings" panose="05000000000000000000" pitchFamily="2" charset="2"/>
              <a:buChar char="§"/>
            </a:pPr>
            <a:r>
              <a:rPr lang="en-US" sz="2000" dirty="0">
                <a:solidFill>
                  <a:schemeClr val="tx1"/>
                </a:solidFill>
                <a:latin typeface="Gill Sans MT" panose="020B0502020104020203" pitchFamily="34" charset="0"/>
              </a:rPr>
              <a:t>The margin of error is less than 2.0 percentage points for state-level M.S. and H.S. prevalence rates.</a:t>
            </a:r>
          </a:p>
          <a:p>
            <a:endParaRPr lang="en-US" sz="2800" dirty="0"/>
          </a:p>
        </p:txBody>
      </p:sp>
      <p:sp>
        <p:nvSpPr>
          <p:cNvPr id="3" name="Rectangle 2">
            <a:extLst>
              <a:ext uri="{FF2B5EF4-FFF2-40B4-BE49-F238E27FC236}">
                <a16:creationId xmlns:a16="http://schemas.microsoft.com/office/drawing/2014/main" id="{514EE5B8-A6F1-87A9-6B69-0B7E0B9EC25A}"/>
              </a:ext>
            </a:extLst>
          </p:cNvPr>
          <p:cNvSpPr/>
          <p:nvPr/>
        </p:nvSpPr>
        <p:spPr>
          <a:xfrm>
            <a:off x="838200" y="2743200"/>
            <a:ext cx="5410200" cy="1143000"/>
          </a:xfrm>
          <a:prstGeom prst="rect">
            <a:avLst/>
          </a:prstGeom>
          <a:solidFill>
            <a:schemeClr val="accent2">
              <a:lumMod val="60000"/>
              <a:lumOff val="40000"/>
              <a:alpha val="40000"/>
            </a:schemeClr>
          </a:solidFill>
          <a:ln w="38100" cmpd="sng">
            <a:solidFill>
              <a:schemeClr val="tx1"/>
            </a:solid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a:p>
            <a:pPr algn="ctr"/>
            <a:endParaRPr lang="en-US" dirty="0"/>
          </a:p>
        </p:txBody>
      </p:sp>
      <p:sp>
        <p:nvSpPr>
          <p:cNvPr id="6" name="TextBox 5">
            <a:extLst>
              <a:ext uri="{FF2B5EF4-FFF2-40B4-BE49-F238E27FC236}">
                <a16:creationId xmlns:a16="http://schemas.microsoft.com/office/drawing/2014/main" id="{6A9D30CF-11A4-FD12-AFFA-7A7B7329BAD3}"/>
              </a:ext>
            </a:extLst>
          </p:cNvPr>
          <p:cNvSpPr txBox="1"/>
          <p:nvPr/>
        </p:nvSpPr>
        <p:spPr>
          <a:xfrm>
            <a:off x="0" y="0"/>
            <a:ext cx="9144000" cy="1905000"/>
          </a:xfrm>
          <a:prstGeom prst="rect">
            <a:avLst/>
          </a:prstGeom>
          <a:solidFill>
            <a:schemeClr val="accent1"/>
          </a:solidFill>
        </p:spPr>
        <p:txBody>
          <a:bodyPr wrap="square" lIns="0" tIns="0" rIns="0" bIns="0" rtlCol="0">
            <a:noAutofit/>
          </a:bodyPr>
          <a:lstStyle/>
          <a:p>
            <a:pPr marL="0" indent="0" algn="ctr">
              <a:spcBef>
                <a:spcPts val="1200"/>
              </a:spcBef>
              <a:spcAft>
                <a:spcPts val="0"/>
              </a:spcAft>
              <a:buNone/>
            </a:pPr>
            <a:endParaRPr lang="en-US" sz="2200" dirty="0">
              <a:solidFill>
                <a:srgbClr val="768591"/>
              </a:solidFill>
            </a:endParaRPr>
          </a:p>
        </p:txBody>
      </p:sp>
      <p:sp>
        <p:nvSpPr>
          <p:cNvPr id="2" name="Title 1">
            <a:extLst>
              <a:ext uri="{FF2B5EF4-FFF2-40B4-BE49-F238E27FC236}">
                <a16:creationId xmlns:a16="http://schemas.microsoft.com/office/drawing/2014/main" id="{ABD6370C-863F-4B73-89DE-A91F787ED822}"/>
              </a:ext>
            </a:extLst>
          </p:cNvPr>
          <p:cNvSpPr>
            <a:spLocks noGrp="1"/>
          </p:cNvSpPr>
          <p:nvPr>
            <p:ph type="title" idx="4294967295"/>
          </p:nvPr>
        </p:nvSpPr>
        <p:spPr>
          <a:xfrm>
            <a:off x="533400" y="398462"/>
            <a:ext cx="8115300" cy="1201738"/>
          </a:xfrm>
        </p:spPr>
        <p:txBody>
          <a:bodyPr/>
          <a:lstStyle/>
          <a:p>
            <a:pPr algn="ctr"/>
            <a:r>
              <a:rPr lang="en-US" sz="4400" dirty="0">
                <a:solidFill>
                  <a:schemeClr val="bg1"/>
                </a:solidFill>
                <a:latin typeface="Gill Sans MT" panose="020B0502020104020203" pitchFamily="34" charset="0"/>
              </a:rPr>
              <a:t>Background and Methods</a:t>
            </a:r>
          </a:p>
        </p:txBody>
      </p:sp>
      <p:sp>
        <p:nvSpPr>
          <p:cNvPr id="4" name="Text Box 5"/>
          <p:cNvSpPr txBox="1">
            <a:spLocks noChangeArrowheads="1"/>
          </p:cNvSpPr>
          <p:nvPr/>
        </p:nvSpPr>
        <p:spPr bwMode="auto">
          <a:xfrm>
            <a:off x="8763000" y="6474023"/>
            <a:ext cx="457200" cy="307777"/>
          </a:xfrm>
          <a:prstGeom prst="rect">
            <a:avLst/>
          </a:prstGeom>
          <a:noFill/>
          <a:ln w="9525">
            <a:noFill/>
            <a:miter lim="800000"/>
            <a:headEnd/>
            <a:tailEnd/>
          </a:ln>
        </p:spPr>
        <p:txBody>
          <a:bodyPr wrap="square">
            <a:spAutoFit/>
          </a:bodyPr>
          <a:lstStyle/>
          <a:p>
            <a:pPr defTabSz="912813" eaLnBrk="0" hangingPunct="0">
              <a:spcBef>
                <a:spcPct val="50000"/>
              </a:spcBef>
            </a:pPr>
            <a:fld id="{1937AD27-5497-4998-B591-429E2BE0F183}" type="slidenum">
              <a:rPr lang="en-US" sz="1400">
                <a:latin typeface="Gill Sans MT" panose="020B0502020104020203" pitchFamily="34" charset="0"/>
              </a:rPr>
              <a:pPr defTabSz="912813" eaLnBrk="0" hangingPunct="0">
                <a:spcBef>
                  <a:spcPct val="50000"/>
                </a:spcBef>
              </a:pPr>
              <a:t>2</a:t>
            </a:fld>
            <a:endParaRPr lang="en-US" sz="1400" dirty="0">
              <a:latin typeface="Gill Sans MT" panose="020B0502020104020203" pitchFamily="34" charset="0"/>
            </a:endParaRPr>
          </a:p>
        </p:txBody>
      </p:sp>
    </p:spTree>
    <p:extLst>
      <p:ext uri="{BB962C8B-B14F-4D97-AF65-F5344CB8AC3E}">
        <p14:creationId xmlns:p14="http://schemas.microsoft.com/office/powerpoint/2010/main" val="18661164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a:extLst>
              <a:ext uri="{FF2B5EF4-FFF2-40B4-BE49-F238E27FC236}">
                <a16:creationId xmlns:a16="http://schemas.microsoft.com/office/drawing/2014/main" id="{C242BDB3-3E28-A12D-950E-340D8A6E2953}"/>
              </a:ext>
            </a:extLst>
          </p:cNvPr>
          <p:cNvSpPr txBox="1">
            <a:spLocks noChangeArrowheads="1"/>
          </p:cNvSpPr>
          <p:nvPr/>
        </p:nvSpPr>
        <p:spPr bwMode="auto">
          <a:xfrm>
            <a:off x="228600" y="457200"/>
            <a:ext cx="8686800" cy="1011238"/>
          </a:xfrm>
          <a:prstGeom prst="rect">
            <a:avLst/>
          </a:prstGeom>
          <a:noFill/>
          <a:ln w="9525">
            <a:noFill/>
            <a:miter lim="800000"/>
            <a:headEnd/>
            <a:tailEnd/>
          </a:ln>
          <a:effectLst/>
        </p:spPr>
        <p:txBody>
          <a:bodyPr>
            <a:spAutoFit/>
          </a:bodyPr>
          <a:lstStyle/>
          <a:p>
            <a:pPr algn="ctr" eaLnBrk="0" hangingPunct="0">
              <a:lnSpc>
                <a:spcPct val="90000"/>
              </a:lnSpc>
              <a:defRPr/>
            </a:pPr>
            <a:r>
              <a:rPr lang="en-US" sz="4300" b="1" dirty="0">
                <a:solidFill>
                  <a:srgbClr val="768591"/>
                </a:solidFill>
                <a:latin typeface="Gill Sans MT" pitchFamily="34" charset="0"/>
              </a:rPr>
              <a:t>Binge Drinking</a:t>
            </a:r>
          </a:p>
          <a:p>
            <a:pPr algn="ctr" eaLnBrk="0" hangingPunct="0">
              <a:lnSpc>
                <a:spcPct val="90000"/>
              </a:lnSpc>
              <a:defRPr/>
            </a:pPr>
            <a:r>
              <a:rPr lang="en-US" b="1" dirty="0">
                <a:latin typeface="Gill Sans MT" pitchFamily="34" charset="0"/>
              </a:rPr>
              <a:t>5+ Drinks in Past 2 Weeks, 8th, 10th, and 12th Graders</a:t>
            </a:r>
          </a:p>
        </p:txBody>
      </p:sp>
      <p:graphicFrame>
        <p:nvGraphicFramePr>
          <p:cNvPr id="3" name="Object 7">
            <a:extLst>
              <a:ext uri="{FF2B5EF4-FFF2-40B4-BE49-F238E27FC236}">
                <a16:creationId xmlns:a16="http://schemas.microsoft.com/office/drawing/2014/main" id="{15E93DFE-D356-9459-F403-B7F23851D07D}"/>
              </a:ext>
            </a:extLst>
          </p:cNvPr>
          <p:cNvGraphicFramePr>
            <a:graphicFrameLocks noChangeAspect="1"/>
          </p:cNvGraphicFramePr>
          <p:nvPr>
            <p:extLst>
              <p:ext uri="{D42A27DB-BD31-4B8C-83A1-F6EECF244321}">
                <p14:modId xmlns:p14="http://schemas.microsoft.com/office/powerpoint/2010/main" val="1468381764"/>
              </p:ext>
            </p:extLst>
          </p:nvPr>
        </p:nvGraphicFramePr>
        <p:xfrm>
          <a:off x="152400" y="1600200"/>
          <a:ext cx="9032875" cy="4848225"/>
        </p:xfrm>
        <a:graphic>
          <a:graphicData uri="http://schemas.openxmlformats.org/presentationml/2006/ole">
            <mc:AlternateContent xmlns:mc="http://schemas.openxmlformats.org/markup-compatibility/2006">
              <mc:Choice xmlns:v="urn:schemas-microsoft-com:vml" Requires="v">
                <p:oleObj name="Worksheet" r:id="rId2" imgW="8572544" imgH="4619671" progId="Excel.Sheet.8">
                  <p:embed/>
                </p:oleObj>
              </mc:Choice>
              <mc:Fallback>
                <p:oleObj name="Worksheet" r:id="rId2" imgW="8572544" imgH="4619671" progId="Excel.Sheet.8">
                  <p:embed/>
                  <p:pic>
                    <p:nvPicPr>
                      <p:cNvPr id="3" name="Object 7">
                        <a:extLst>
                          <a:ext uri="{FF2B5EF4-FFF2-40B4-BE49-F238E27FC236}">
                            <a16:creationId xmlns:a16="http://schemas.microsoft.com/office/drawing/2014/main" id="{15E93DFE-D356-9459-F403-B7F23851D07D}"/>
                          </a:ext>
                        </a:extLst>
                      </p:cNvPr>
                      <p:cNvPicPr>
                        <a:picLocks noChangeAspect="1" noChangeArrowheads="1"/>
                      </p:cNvPicPr>
                      <p:nvPr/>
                    </p:nvPicPr>
                    <p:blipFill>
                      <a:blip r:embed="rId3"/>
                      <a:srcRect/>
                      <a:stretch>
                        <a:fillRect/>
                      </a:stretch>
                    </p:blipFill>
                    <p:spPr bwMode="auto">
                      <a:xfrm>
                        <a:off x="152400" y="1600200"/>
                        <a:ext cx="9032875" cy="484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Text Box 5">
            <a:extLst>
              <a:ext uri="{FF2B5EF4-FFF2-40B4-BE49-F238E27FC236}">
                <a16:creationId xmlns:a16="http://schemas.microsoft.com/office/drawing/2014/main" id="{76543D58-EC83-E469-6DDE-8E40DA17D74A}"/>
              </a:ext>
            </a:extLst>
          </p:cNvPr>
          <p:cNvSpPr txBox="1">
            <a:spLocks noChangeArrowheads="1"/>
          </p:cNvSpPr>
          <p:nvPr/>
        </p:nvSpPr>
        <p:spPr bwMode="auto">
          <a:xfrm>
            <a:off x="8763000" y="6474023"/>
            <a:ext cx="457200" cy="307777"/>
          </a:xfrm>
          <a:prstGeom prst="rect">
            <a:avLst/>
          </a:prstGeom>
          <a:noFill/>
          <a:ln w="9525">
            <a:noFill/>
            <a:miter lim="800000"/>
            <a:headEnd/>
            <a:tailEnd/>
          </a:ln>
        </p:spPr>
        <p:txBody>
          <a:bodyPr wrap="square">
            <a:spAutoFit/>
          </a:bodyPr>
          <a:lstStyle/>
          <a:p>
            <a:pPr defTabSz="912813" eaLnBrk="0" hangingPunct="0">
              <a:spcBef>
                <a:spcPct val="50000"/>
              </a:spcBef>
            </a:pPr>
            <a:fld id="{1937AD27-5497-4998-B591-429E2BE0F183}" type="slidenum">
              <a:rPr lang="en-US" sz="1400">
                <a:latin typeface="Gill Sans MT" panose="020B0502020104020203" pitchFamily="34" charset="0"/>
              </a:rPr>
              <a:pPr defTabSz="912813" eaLnBrk="0" hangingPunct="0">
                <a:spcBef>
                  <a:spcPct val="50000"/>
                </a:spcBef>
              </a:pPr>
              <a:t>20</a:t>
            </a:fld>
            <a:endParaRPr lang="en-US" sz="1400" dirty="0">
              <a:latin typeface="Gill Sans MT" panose="020B0502020104020203" pitchFamily="34" charset="0"/>
            </a:endParaRPr>
          </a:p>
        </p:txBody>
      </p:sp>
    </p:spTree>
    <p:extLst>
      <p:ext uri="{BB962C8B-B14F-4D97-AF65-F5344CB8AC3E}">
        <p14:creationId xmlns:p14="http://schemas.microsoft.com/office/powerpoint/2010/main" val="865720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a:extLst>
              <a:ext uri="{FF2B5EF4-FFF2-40B4-BE49-F238E27FC236}">
                <a16:creationId xmlns:a16="http://schemas.microsoft.com/office/drawing/2014/main" id="{E113652A-0CF8-FF34-33B3-D58875D38065}"/>
              </a:ext>
            </a:extLst>
          </p:cNvPr>
          <p:cNvSpPr txBox="1">
            <a:spLocks noChangeArrowheads="1"/>
          </p:cNvSpPr>
          <p:nvPr/>
        </p:nvSpPr>
        <p:spPr bwMode="auto">
          <a:xfrm>
            <a:off x="228600" y="457200"/>
            <a:ext cx="8686800" cy="1011238"/>
          </a:xfrm>
          <a:prstGeom prst="rect">
            <a:avLst/>
          </a:prstGeom>
          <a:noFill/>
          <a:ln w="9525">
            <a:noFill/>
            <a:miter lim="800000"/>
            <a:headEnd/>
            <a:tailEnd/>
          </a:ln>
          <a:effectLst/>
        </p:spPr>
        <p:txBody>
          <a:bodyPr>
            <a:spAutoFit/>
          </a:bodyPr>
          <a:lstStyle/>
          <a:p>
            <a:pPr algn="ctr" eaLnBrk="0" hangingPunct="0">
              <a:lnSpc>
                <a:spcPct val="90000"/>
              </a:lnSpc>
              <a:defRPr/>
            </a:pPr>
            <a:r>
              <a:rPr lang="en-US" sz="4300" b="1" dirty="0">
                <a:solidFill>
                  <a:srgbClr val="768591"/>
                </a:solidFill>
                <a:latin typeface="Gill Sans MT" pitchFamily="34" charset="0"/>
              </a:rPr>
              <a:t>Cigarettes</a:t>
            </a:r>
          </a:p>
          <a:p>
            <a:pPr algn="ctr" eaLnBrk="0" hangingPunct="0">
              <a:lnSpc>
                <a:spcPct val="90000"/>
              </a:lnSpc>
              <a:defRPr/>
            </a:pPr>
            <a:r>
              <a:rPr lang="en-US" b="1" dirty="0">
                <a:latin typeface="Gill Sans MT" pitchFamily="34" charset="0"/>
              </a:rPr>
              <a:t>Past-30-Day Prevalence for 8th, 10th, and 12th Graders</a:t>
            </a:r>
          </a:p>
        </p:txBody>
      </p:sp>
      <p:graphicFrame>
        <p:nvGraphicFramePr>
          <p:cNvPr id="3" name="Object 7">
            <a:extLst>
              <a:ext uri="{FF2B5EF4-FFF2-40B4-BE49-F238E27FC236}">
                <a16:creationId xmlns:a16="http://schemas.microsoft.com/office/drawing/2014/main" id="{C4338202-958A-4150-E515-5A5F13ECCEAB}"/>
              </a:ext>
            </a:extLst>
          </p:cNvPr>
          <p:cNvGraphicFramePr>
            <a:graphicFrameLocks noChangeAspect="1"/>
          </p:cNvGraphicFramePr>
          <p:nvPr>
            <p:extLst>
              <p:ext uri="{D42A27DB-BD31-4B8C-83A1-F6EECF244321}">
                <p14:modId xmlns:p14="http://schemas.microsoft.com/office/powerpoint/2010/main" val="611731506"/>
              </p:ext>
            </p:extLst>
          </p:nvPr>
        </p:nvGraphicFramePr>
        <p:xfrm>
          <a:off x="228600" y="1600200"/>
          <a:ext cx="8874125" cy="4675188"/>
        </p:xfrm>
        <a:graphic>
          <a:graphicData uri="http://schemas.openxmlformats.org/presentationml/2006/ole">
            <mc:AlternateContent xmlns:mc="http://schemas.openxmlformats.org/markup-compatibility/2006">
              <mc:Choice xmlns:v="urn:schemas-microsoft-com:vml" Requires="v">
                <p:oleObj name="Worksheet" r:id="rId2" imgW="8572544" imgH="4457817" progId="Excel.Sheet.8">
                  <p:embed/>
                </p:oleObj>
              </mc:Choice>
              <mc:Fallback>
                <p:oleObj name="Worksheet" r:id="rId2" imgW="8572544" imgH="4457817" progId="Excel.Sheet.8">
                  <p:embed/>
                  <p:pic>
                    <p:nvPicPr>
                      <p:cNvPr id="3" name="Object 7">
                        <a:extLst>
                          <a:ext uri="{FF2B5EF4-FFF2-40B4-BE49-F238E27FC236}">
                            <a16:creationId xmlns:a16="http://schemas.microsoft.com/office/drawing/2014/main" id="{C4338202-958A-4150-E515-5A5F13ECCEAB}"/>
                          </a:ext>
                        </a:extLst>
                      </p:cNvPr>
                      <p:cNvPicPr>
                        <a:picLocks noChangeAspect="1" noChangeArrowheads="1"/>
                      </p:cNvPicPr>
                      <p:nvPr/>
                    </p:nvPicPr>
                    <p:blipFill>
                      <a:blip r:embed="rId3"/>
                      <a:srcRect/>
                      <a:stretch>
                        <a:fillRect/>
                      </a:stretch>
                    </p:blipFill>
                    <p:spPr bwMode="auto">
                      <a:xfrm>
                        <a:off x="228600" y="1600200"/>
                        <a:ext cx="8874125" cy="46751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Text Box 5">
            <a:extLst>
              <a:ext uri="{FF2B5EF4-FFF2-40B4-BE49-F238E27FC236}">
                <a16:creationId xmlns:a16="http://schemas.microsoft.com/office/drawing/2014/main" id="{CBC9EC9C-A1AA-DCA6-E184-706C1252909D}"/>
              </a:ext>
            </a:extLst>
          </p:cNvPr>
          <p:cNvSpPr txBox="1">
            <a:spLocks noChangeArrowheads="1"/>
          </p:cNvSpPr>
          <p:nvPr/>
        </p:nvSpPr>
        <p:spPr bwMode="auto">
          <a:xfrm>
            <a:off x="8763000" y="6474023"/>
            <a:ext cx="457200" cy="307777"/>
          </a:xfrm>
          <a:prstGeom prst="rect">
            <a:avLst/>
          </a:prstGeom>
          <a:noFill/>
          <a:ln w="9525">
            <a:noFill/>
            <a:miter lim="800000"/>
            <a:headEnd/>
            <a:tailEnd/>
          </a:ln>
        </p:spPr>
        <p:txBody>
          <a:bodyPr wrap="square">
            <a:spAutoFit/>
          </a:bodyPr>
          <a:lstStyle/>
          <a:p>
            <a:pPr defTabSz="912813" eaLnBrk="0" hangingPunct="0">
              <a:spcBef>
                <a:spcPct val="50000"/>
              </a:spcBef>
            </a:pPr>
            <a:fld id="{1937AD27-5497-4998-B591-429E2BE0F183}" type="slidenum">
              <a:rPr lang="en-US" sz="1400">
                <a:latin typeface="Gill Sans MT" panose="020B0502020104020203" pitchFamily="34" charset="0"/>
              </a:rPr>
              <a:pPr defTabSz="912813" eaLnBrk="0" hangingPunct="0">
                <a:spcBef>
                  <a:spcPct val="50000"/>
                </a:spcBef>
              </a:pPr>
              <a:t>21</a:t>
            </a:fld>
            <a:endParaRPr lang="en-US" sz="1400" dirty="0">
              <a:latin typeface="Gill Sans MT" panose="020B0502020104020203" pitchFamily="34" charset="0"/>
            </a:endParaRPr>
          </a:p>
        </p:txBody>
      </p:sp>
    </p:spTree>
    <p:extLst>
      <p:ext uri="{BB962C8B-B14F-4D97-AF65-F5344CB8AC3E}">
        <p14:creationId xmlns:p14="http://schemas.microsoft.com/office/powerpoint/2010/main" val="38995082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a:extLst>
              <a:ext uri="{FF2B5EF4-FFF2-40B4-BE49-F238E27FC236}">
                <a16:creationId xmlns:a16="http://schemas.microsoft.com/office/drawing/2014/main" id="{68ED5F15-9A44-1DB0-D08B-E673538E53F0}"/>
              </a:ext>
            </a:extLst>
          </p:cNvPr>
          <p:cNvSpPr txBox="1">
            <a:spLocks noChangeArrowheads="1"/>
          </p:cNvSpPr>
          <p:nvPr/>
        </p:nvSpPr>
        <p:spPr bwMode="auto">
          <a:xfrm>
            <a:off x="251791" y="457200"/>
            <a:ext cx="8686800" cy="1089529"/>
          </a:xfrm>
          <a:prstGeom prst="rect">
            <a:avLst/>
          </a:prstGeom>
          <a:noFill/>
          <a:ln w="9525">
            <a:noFill/>
            <a:miter lim="800000"/>
            <a:headEnd/>
            <a:tailEnd/>
          </a:ln>
          <a:effectLst/>
        </p:spPr>
        <p:txBody>
          <a:bodyPr>
            <a:spAutoFit/>
          </a:bodyPr>
          <a:lstStyle/>
          <a:p>
            <a:pPr algn="ctr" eaLnBrk="0" hangingPunct="0">
              <a:lnSpc>
                <a:spcPct val="90000"/>
              </a:lnSpc>
              <a:defRPr/>
            </a:pPr>
            <a:r>
              <a:rPr lang="en-US" sz="4800" b="1" dirty="0">
                <a:solidFill>
                  <a:srgbClr val="768591"/>
                </a:solidFill>
                <a:latin typeface="Gill Sans MT" pitchFamily="34" charset="0"/>
              </a:rPr>
              <a:t>Marijuana</a:t>
            </a:r>
          </a:p>
          <a:p>
            <a:pPr algn="ctr" eaLnBrk="0" hangingPunct="0">
              <a:lnSpc>
                <a:spcPct val="90000"/>
              </a:lnSpc>
              <a:defRPr/>
            </a:pPr>
            <a:r>
              <a:rPr lang="en-US" b="1" dirty="0">
                <a:latin typeface="Gill Sans MT" pitchFamily="34" charset="0"/>
              </a:rPr>
              <a:t>Past-30-Day Prevalence for 8th, 10th, and 12th Graders</a:t>
            </a:r>
          </a:p>
        </p:txBody>
      </p:sp>
      <p:graphicFrame>
        <p:nvGraphicFramePr>
          <p:cNvPr id="3" name="Object 7">
            <a:extLst>
              <a:ext uri="{FF2B5EF4-FFF2-40B4-BE49-F238E27FC236}">
                <a16:creationId xmlns:a16="http://schemas.microsoft.com/office/drawing/2014/main" id="{6E6A0ECD-DE67-708E-A36E-40E9C9DA3B89}"/>
              </a:ext>
            </a:extLst>
          </p:cNvPr>
          <p:cNvGraphicFramePr>
            <a:graphicFrameLocks noChangeAspect="1"/>
          </p:cNvGraphicFramePr>
          <p:nvPr>
            <p:extLst>
              <p:ext uri="{D42A27DB-BD31-4B8C-83A1-F6EECF244321}">
                <p14:modId xmlns:p14="http://schemas.microsoft.com/office/powerpoint/2010/main" val="377695534"/>
              </p:ext>
            </p:extLst>
          </p:nvPr>
        </p:nvGraphicFramePr>
        <p:xfrm>
          <a:off x="152400" y="1676400"/>
          <a:ext cx="8709025" cy="4957763"/>
        </p:xfrm>
        <a:graphic>
          <a:graphicData uri="http://schemas.openxmlformats.org/presentationml/2006/ole">
            <mc:AlternateContent xmlns:mc="http://schemas.openxmlformats.org/markup-compatibility/2006">
              <mc:Choice xmlns:v="urn:schemas-microsoft-com:vml" Requires="v">
                <p:oleObj name="Worksheet" r:id="rId2" imgW="8515328" imgH="4848232" progId="Excel.Sheet.8">
                  <p:embed/>
                </p:oleObj>
              </mc:Choice>
              <mc:Fallback>
                <p:oleObj name="Worksheet" r:id="rId2" imgW="8515328" imgH="4848232" progId="Excel.Sheet.8">
                  <p:embed/>
                  <p:pic>
                    <p:nvPicPr>
                      <p:cNvPr id="3" name="Object 7">
                        <a:extLst>
                          <a:ext uri="{FF2B5EF4-FFF2-40B4-BE49-F238E27FC236}">
                            <a16:creationId xmlns:a16="http://schemas.microsoft.com/office/drawing/2014/main" id="{6E6A0ECD-DE67-708E-A36E-40E9C9DA3B89}"/>
                          </a:ext>
                        </a:extLst>
                      </p:cNvPr>
                      <p:cNvPicPr>
                        <a:picLocks noChangeAspect="1" noChangeArrowheads="1"/>
                      </p:cNvPicPr>
                      <p:nvPr/>
                    </p:nvPicPr>
                    <p:blipFill>
                      <a:blip r:embed="rId3"/>
                      <a:srcRect/>
                      <a:stretch>
                        <a:fillRect/>
                      </a:stretch>
                    </p:blipFill>
                    <p:spPr bwMode="auto">
                      <a:xfrm>
                        <a:off x="152400" y="1676400"/>
                        <a:ext cx="8709025" cy="4957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Text Box 5">
            <a:extLst>
              <a:ext uri="{FF2B5EF4-FFF2-40B4-BE49-F238E27FC236}">
                <a16:creationId xmlns:a16="http://schemas.microsoft.com/office/drawing/2014/main" id="{0F8453ED-D916-C737-EF5A-65D5E3438C96}"/>
              </a:ext>
            </a:extLst>
          </p:cNvPr>
          <p:cNvSpPr txBox="1">
            <a:spLocks noChangeArrowheads="1"/>
          </p:cNvSpPr>
          <p:nvPr/>
        </p:nvSpPr>
        <p:spPr bwMode="auto">
          <a:xfrm>
            <a:off x="8763000" y="6474023"/>
            <a:ext cx="457200" cy="307777"/>
          </a:xfrm>
          <a:prstGeom prst="rect">
            <a:avLst/>
          </a:prstGeom>
          <a:noFill/>
          <a:ln w="9525">
            <a:noFill/>
            <a:miter lim="800000"/>
            <a:headEnd/>
            <a:tailEnd/>
          </a:ln>
        </p:spPr>
        <p:txBody>
          <a:bodyPr wrap="square">
            <a:spAutoFit/>
          </a:bodyPr>
          <a:lstStyle/>
          <a:p>
            <a:pPr defTabSz="912813" eaLnBrk="0" hangingPunct="0">
              <a:spcBef>
                <a:spcPct val="50000"/>
              </a:spcBef>
            </a:pPr>
            <a:fld id="{1937AD27-5497-4998-B591-429E2BE0F183}" type="slidenum">
              <a:rPr lang="en-US" sz="1400">
                <a:latin typeface="Gill Sans MT" panose="020B0502020104020203" pitchFamily="34" charset="0"/>
              </a:rPr>
              <a:pPr defTabSz="912813" eaLnBrk="0" hangingPunct="0">
                <a:spcBef>
                  <a:spcPct val="50000"/>
                </a:spcBef>
              </a:pPr>
              <a:t>22</a:t>
            </a:fld>
            <a:endParaRPr lang="en-US" sz="1400" dirty="0">
              <a:latin typeface="Gill Sans MT" panose="020B0502020104020203" pitchFamily="34" charset="0"/>
            </a:endParaRPr>
          </a:p>
        </p:txBody>
      </p:sp>
    </p:spTree>
    <p:extLst>
      <p:ext uri="{BB962C8B-B14F-4D97-AF65-F5344CB8AC3E}">
        <p14:creationId xmlns:p14="http://schemas.microsoft.com/office/powerpoint/2010/main" val="12539991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7193BA-13C4-3D73-DF01-BC66CE610790}"/>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820A373E-8AD4-9686-CA15-EE9A48E0F7AD}"/>
              </a:ext>
            </a:extLst>
          </p:cNvPr>
          <p:cNvSpPr txBox="1"/>
          <p:nvPr/>
        </p:nvSpPr>
        <p:spPr>
          <a:xfrm>
            <a:off x="0" y="0"/>
            <a:ext cx="9144000" cy="1905000"/>
          </a:xfrm>
          <a:prstGeom prst="rect">
            <a:avLst/>
          </a:prstGeom>
          <a:solidFill>
            <a:schemeClr val="accent1"/>
          </a:solidFill>
        </p:spPr>
        <p:txBody>
          <a:bodyPr wrap="square" lIns="0" tIns="0" rIns="0" bIns="0" rtlCol="0">
            <a:noAutofit/>
          </a:bodyPr>
          <a:lstStyle/>
          <a:p>
            <a:pPr marL="0" indent="0" algn="ctr">
              <a:spcBef>
                <a:spcPts val="1200"/>
              </a:spcBef>
              <a:spcAft>
                <a:spcPts val="0"/>
              </a:spcAft>
              <a:buNone/>
            </a:pPr>
            <a:endParaRPr lang="en-US" sz="2200" dirty="0">
              <a:solidFill>
                <a:srgbClr val="768591"/>
              </a:solidFill>
            </a:endParaRPr>
          </a:p>
        </p:txBody>
      </p:sp>
      <p:sp>
        <p:nvSpPr>
          <p:cNvPr id="2" name="Title 1">
            <a:extLst>
              <a:ext uri="{FF2B5EF4-FFF2-40B4-BE49-F238E27FC236}">
                <a16:creationId xmlns:a16="http://schemas.microsoft.com/office/drawing/2014/main" id="{8D4C79E5-A1D7-0E35-B263-F22E4E698253}"/>
              </a:ext>
            </a:extLst>
          </p:cNvPr>
          <p:cNvSpPr>
            <a:spLocks noGrp="1"/>
          </p:cNvSpPr>
          <p:nvPr>
            <p:ph type="title" idx="4294967295"/>
          </p:nvPr>
        </p:nvSpPr>
        <p:spPr>
          <a:xfrm>
            <a:off x="495300" y="398462"/>
            <a:ext cx="8115300" cy="1201738"/>
          </a:xfrm>
        </p:spPr>
        <p:txBody>
          <a:bodyPr/>
          <a:lstStyle/>
          <a:p>
            <a:pPr algn="ctr"/>
            <a:r>
              <a:rPr lang="en-US" sz="4400" dirty="0">
                <a:solidFill>
                  <a:schemeClr val="bg1"/>
                </a:solidFill>
                <a:latin typeface="Gill Sans MT" panose="020B0502020104020203" pitchFamily="34" charset="0"/>
              </a:rPr>
              <a:t>Changes in Attitudes Toward Substance Use</a:t>
            </a:r>
          </a:p>
        </p:txBody>
      </p:sp>
      <p:sp>
        <p:nvSpPr>
          <p:cNvPr id="4" name="Content Placeholder 3">
            <a:extLst>
              <a:ext uri="{FF2B5EF4-FFF2-40B4-BE49-F238E27FC236}">
                <a16:creationId xmlns:a16="http://schemas.microsoft.com/office/drawing/2014/main" id="{E7397F55-5AB8-59A2-A3D3-9C69ECD18AA4}"/>
              </a:ext>
            </a:extLst>
          </p:cNvPr>
          <p:cNvSpPr>
            <a:spLocks noGrp="1"/>
          </p:cNvSpPr>
          <p:nvPr>
            <p:ph sz="quarter" idx="11"/>
          </p:nvPr>
        </p:nvSpPr>
        <p:spPr>
          <a:xfrm>
            <a:off x="762000" y="2362200"/>
            <a:ext cx="7924800" cy="4191000"/>
          </a:xfrm>
        </p:spPr>
        <p:txBody>
          <a:bodyPr/>
          <a:lstStyle/>
          <a:p>
            <a:pPr marL="457200" indent="-457200">
              <a:spcAft>
                <a:spcPts val="900"/>
              </a:spcAft>
              <a:buClr>
                <a:srgbClr val="5BCBF5"/>
              </a:buClr>
              <a:buFont typeface="Wingdings" panose="05000000000000000000" pitchFamily="2" charset="2"/>
              <a:buChar char="§"/>
            </a:pPr>
            <a:r>
              <a:rPr lang="en-US" sz="3000" dirty="0">
                <a:solidFill>
                  <a:schemeClr val="tx1"/>
                </a:solidFill>
                <a:latin typeface="Gill Sans MT" panose="020B0502020104020203" pitchFamily="34" charset="0"/>
              </a:rPr>
              <a:t>Attitudes are highly correlated with substance use in just about every data source.</a:t>
            </a:r>
          </a:p>
          <a:p>
            <a:pPr marL="457200" indent="-457200">
              <a:spcAft>
                <a:spcPts val="900"/>
              </a:spcAft>
              <a:buClr>
                <a:srgbClr val="5BCBF5"/>
              </a:buClr>
              <a:buFont typeface="Wingdings" panose="05000000000000000000" pitchFamily="2" charset="2"/>
              <a:buChar char="§"/>
            </a:pPr>
            <a:r>
              <a:rPr lang="en-US" sz="3000" dirty="0">
                <a:solidFill>
                  <a:schemeClr val="tx1"/>
                </a:solidFill>
                <a:latin typeface="Gill Sans MT" panose="020B0502020104020203" pitchFamily="34" charset="0"/>
              </a:rPr>
              <a:t>Many prevention programs seek to change how youth think about substance use.</a:t>
            </a:r>
          </a:p>
          <a:p>
            <a:pPr marL="0" indent="0">
              <a:spcAft>
                <a:spcPts val="900"/>
              </a:spcAft>
              <a:buClr>
                <a:srgbClr val="5BCBF5"/>
              </a:buClr>
              <a:buNone/>
            </a:pPr>
            <a:endParaRPr lang="en-US" sz="800" dirty="0">
              <a:solidFill>
                <a:schemeClr val="tx1"/>
              </a:solidFill>
              <a:latin typeface="Gill Sans MT" panose="020B0502020104020203" pitchFamily="34" charset="0"/>
            </a:endParaRPr>
          </a:p>
          <a:p>
            <a:pPr marL="461963" indent="-461963">
              <a:spcAft>
                <a:spcPts val="900"/>
              </a:spcAft>
              <a:buClr>
                <a:srgbClr val="5BCBF5"/>
              </a:buClr>
              <a:buFont typeface="Wingdings" panose="05000000000000000000" pitchFamily="2" charset="2"/>
              <a:buChar char=""/>
            </a:pPr>
            <a:r>
              <a:rPr lang="en-US" sz="3000" dirty="0">
                <a:solidFill>
                  <a:schemeClr val="tx1"/>
                </a:solidFill>
                <a:latin typeface="Gill Sans MT" panose="020B0502020104020203" pitchFamily="34" charset="0"/>
              </a:rPr>
              <a:t>Comparing attitude trend lines to prevalence rate trend lines is an important data validation test.</a:t>
            </a:r>
            <a:endParaRPr lang="en-US" sz="3000" dirty="0"/>
          </a:p>
        </p:txBody>
      </p:sp>
      <p:sp>
        <p:nvSpPr>
          <p:cNvPr id="5" name="Text Box 5">
            <a:extLst>
              <a:ext uri="{FF2B5EF4-FFF2-40B4-BE49-F238E27FC236}">
                <a16:creationId xmlns:a16="http://schemas.microsoft.com/office/drawing/2014/main" id="{86D74776-9131-C0C5-20D0-BFD1262331DC}"/>
              </a:ext>
            </a:extLst>
          </p:cNvPr>
          <p:cNvSpPr txBox="1">
            <a:spLocks noChangeArrowheads="1"/>
          </p:cNvSpPr>
          <p:nvPr/>
        </p:nvSpPr>
        <p:spPr bwMode="auto">
          <a:xfrm>
            <a:off x="8763000" y="6474023"/>
            <a:ext cx="457200" cy="307777"/>
          </a:xfrm>
          <a:prstGeom prst="rect">
            <a:avLst/>
          </a:prstGeom>
          <a:noFill/>
          <a:ln w="9525">
            <a:noFill/>
            <a:miter lim="800000"/>
            <a:headEnd/>
            <a:tailEnd/>
          </a:ln>
        </p:spPr>
        <p:txBody>
          <a:bodyPr wrap="square">
            <a:spAutoFit/>
          </a:bodyPr>
          <a:lstStyle/>
          <a:p>
            <a:pPr defTabSz="912813" eaLnBrk="0" hangingPunct="0">
              <a:spcBef>
                <a:spcPct val="50000"/>
              </a:spcBef>
            </a:pPr>
            <a:fld id="{1937AD27-5497-4998-B591-429E2BE0F183}" type="slidenum">
              <a:rPr lang="en-US" sz="1400">
                <a:latin typeface="Gill Sans MT" panose="020B0502020104020203" pitchFamily="34" charset="0"/>
              </a:rPr>
              <a:pPr defTabSz="912813" eaLnBrk="0" hangingPunct="0">
                <a:spcBef>
                  <a:spcPct val="50000"/>
                </a:spcBef>
              </a:pPr>
              <a:t>23</a:t>
            </a:fld>
            <a:endParaRPr lang="en-US" sz="1400" dirty="0">
              <a:latin typeface="Gill Sans MT" panose="020B0502020104020203" pitchFamily="34" charset="0"/>
            </a:endParaRPr>
          </a:p>
        </p:txBody>
      </p:sp>
      <p:sp>
        <p:nvSpPr>
          <p:cNvPr id="3" name="Rectangle 2">
            <a:extLst>
              <a:ext uri="{FF2B5EF4-FFF2-40B4-BE49-F238E27FC236}">
                <a16:creationId xmlns:a16="http://schemas.microsoft.com/office/drawing/2014/main" id="{2A47A443-247D-D554-9446-1399B164D0D0}"/>
              </a:ext>
            </a:extLst>
          </p:cNvPr>
          <p:cNvSpPr/>
          <p:nvPr/>
        </p:nvSpPr>
        <p:spPr>
          <a:xfrm>
            <a:off x="515352" y="4572000"/>
            <a:ext cx="8171447" cy="1524000"/>
          </a:xfrm>
          <a:prstGeom prst="rect">
            <a:avLst/>
          </a:prstGeom>
          <a:solidFill>
            <a:schemeClr val="accent2">
              <a:lumMod val="60000"/>
              <a:lumOff val="40000"/>
              <a:alpha val="40000"/>
            </a:schemeClr>
          </a:solidFill>
          <a:ln w="38100" cmpd="sng">
            <a:solidFill>
              <a:schemeClr val="tx1"/>
            </a:solid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a:p>
            <a:pPr algn="ctr"/>
            <a:endParaRPr lang="en-US" dirty="0"/>
          </a:p>
        </p:txBody>
      </p:sp>
    </p:spTree>
    <p:extLst>
      <p:ext uri="{BB962C8B-B14F-4D97-AF65-F5344CB8AC3E}">
        <p14:creationId xmlns:p14="http://schemas.microsoft.com/office/powerpoint/2010/main" val="14034449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13CF9E-D8C5-904B-9483-36B00D7ED601}"/>
            </a:ext>
          </a:extLst>
        </p:cNvPr>
        <p:cNvGrpSpPr/>
        <p:nvPr/>
      </p:nvGrpSpPr>
      <p:grpSpPr>
        <a:xfrm>
          <a:off x="0" y="0"/>
          <a:ext cx="0" cy="0"/>
          <a:chOff x="0" y="0"/>
          <a:chExt cx="0" cy="0"/>
        </a:xfrm>
      </p:grpSpPr>
      <p:sp>
        <p:nvSpPr>
          <p:cNvPr id="18438" name="Text Box 6">
            <a:extLst>
              <a:ext uri="{FF2B5EF4-FFF2-40B4-BE49-F238E27FC236}">
                <a16:creationId xmlns:a16="http://schemas.microsoft.com/office/drawing/2014/main" id="{C0604FC7-BE92-E378-478D-F1E05C308733}"/>
              </a:ext>
            </a:extLst>
          </p:cNvPr>
          <p:cNvSpPr txBox="1">
            <a:spLocks noChangeArrowheads="1"/>
          </p:cNvSpPr>
          <p:nvPr/>
        </p:nvSpPr>
        <p:spPr bwMode="auto">
          <a:xfrm>
            <a:off x="231913" y="457200"/>
            <a:ext cx="8686800" cy="945515"/>
          </a:xfrm>
          <a:prstGeom prst="rect">
            <a:avLst/>
          </a:prstGeom>
          <a:noFill/>
          <a:ln w="9525">
            <a:noFill/>
            <a:miter lim="800000"/>
            <a:headEnd/>
            <a:tailEnd/>
          </a:ln>
          <a:effectLst/>
        </p:spPr>
        <p:txBody>
          <a:bodyPr>
            <a:spAutoFit/>
          </a:bodyPr>
          <a:lstStyle/>
          <a:p>
            <a:pPr algn="ctr" eaLnBrk="0" hangingPunct="0">
              <a:lnSpc>
                <a:spcPct val="90000"/>
              </a:lnSpc>
              <a:defRPr/>
            </a:pPr>
            <a:r>
              <a:rPr lang="en-US" sz="4000" b="1" dirty="0">
                <a:solidFill>
                  <a:srgbClr val="768591"/>
                </a:solidFill>
                <a:latin typeface="Gill Sans MT" pitchFamily="34" charset="0"/>
              </a:rPr>
              <a:t>Attitudes Toward Alcohol Use</a:t>
            </a:r>
          </a:p>
          <a:p>
            <a:pPr algn="ctr" eaLnBrk="0" hangingPunct="0">
              <a:lnSpc>
                <a:spcPct val="90000"/>
              </a:lnSpc>
              <a:defRPr/>
            </a:pPr>
            <a:r>
              <a:rPr lang="en-US" b="1" dirty="0">
                <a:latin typeface="Gill Sans MT" pitchFamily="34" charset="0"/>
              </a:rPr>
              <a:t>Grades 6 through 12 | 2014 to 2025</a:t>
            </a:r>
          </a:p>
        </p:txBody>
      </p:sp>
      <p:sp>
        <p:nvSpPr>
          <p:cNvPr id="4" name="Text Box 5">
            <a:extLst>
              <a:ext uri="{FF2B5EF4-FFF2-40B4-BE49-F238E27FC236}">
                <a16:creationId xmlns:a16="http://schemas.microsoft.com/office/drawing/2014/main" id="{149A1481-7162-1EA7-F8D4-3E2F5F253642}"/>
              </a:ext>
            </a:extLst>
          </p:cNvPr>
          <p:cNvSpPr txBox="1">
            <a:spLocks noChangeArrowheads="1"/>
          </p:cNvSpPr>
          <p:nvPr/>
        </p:nvSpPr>
        <p:spPr bwMode="auto">
          <a:xfrm>
            <a:off x="8763000" y="6474023"/>
            <a:ext cx="457200" cy="307777"/>
          </a:xfrm>
          <a:prstGeom prst="rect">
            <a:avLst/>
          </a:prstGeom>
          <a:noFill/>
          <a:ln w="9525">
            <a:noFill/>
            <a:miter lim="800000"/>
            <a:headEnd/>
            <a:tailEnd/>
          </a:ln>
        </p:spPr>
        <p:txBody>
          <a:bodyPr wrap="square">
            <a:spAutoFit/>
          </a:bodyPr>
          <a:lstStyle/>
          <a:p>
            <a:pPr defTabSz="912813" eaLnBrk="0" hangingPunct="0">
              <a:spcBef>
                <a:spcPct val="50000"/>
              </a:spcBef>
            </a:pPr>
            <a:fld id="{1937AD27-5497-4998-B591-429E2BE0F183}" type="slidenum">
              <a:rPr lang="en-US" sz="1400">
                <a:latin typeface="Gill Sans MT" panose="020B0502020104020203" pitchFamily="34" charset="0"/>
              </a:rPr>
              <a:pPr defTabSz="912813" eaLnBrk="0" hangingPunct="0">
                <a:spcBef>
                  <a:spcPct val="50000"/>
                </a:spcBef>
              </a:pPr>
              <a:t>24</a:t>
            </a:fld>
            <a:endParaRPr lang="en-US" sz="1400" dirty="0">
              <a:latin typeface="Gill Sans MT" panose="020B0502020104020203" pitchFamily="34" charset="0"/>
            </a:endParaRPr>
          </a:p>
        </p:txBody>
      </p:sp>
      <p:graphicFrame>
        <p:nvGraphicFramePr>
          <p:cNvPr id="2" name="Object 7">
            <a:extLst>
              <a:ext uri="{FF2B5EF4-FFF2-40B4-BE49-F238E27FC236}">
                <a16:creationId xmlns:a16="http://schemas.microsoft.com/office/drawing/2014/main" id="{A14D449B-8589-6602-D09C-766EF444CE09}"/>
              </a:ext>
            </a:extLst>
          </p:cNvPr>
          <p:cNvGraphicFramePr>
            <a:graphicFrameLocks noChangeAspect="1"/>
          </p:cNvGraphicFramePr>
          <p:nvPr>
            <p:extLst>
              <p:ext uri="{D42A27DB-BD31-4B8C-83A1-F6EECF244321}">
                <p14:modId xmlns:p14="http://schemas.microsoft.com/office/powerpoint/2010/main" val="1182818501"/>
              </p:ext>
            </p:extLst>
          </p:nvPr>
        </p:nvGraphicFramePr>
        <p:xfrm>
          <a:off x="297141" y="1600199"/>
          <a:ext cx="8549718" cy="5029201"/>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 Box 7">
            <a:extLst>
              <a:ext uri="{FF2B5EF4-FFF2-40B4-BE49-F238E27FC236}">
                <a16:creationId xmlns:a16="http://schemas.microsoft.com/office/drawing/2014/main" id="{EDFBA07E-FAE6-17D7-3D1E-65F2E39F9EA7}"/>
              </a:ext>
            </a:extLst>
          </p:cNvPr>
          <p:cNvSpPr txBox="1">
            <a:spLocks noChangeArrowheads="1"/>
          </p:cNvSpPr>
          <p:nvPr/>
        </p:nvSpPr>
        <p:spPr bwMode="auto">
          <a:xfrm>
            <a:off x="1240084" y="4892041"/>
            <a:ext cx="338554" cy="731520"/>
          </a:xfrm>
          <a:prstGeom prst="rect">
            <a:avLst/>
          </a:prstGeom>
          <a:noFill/>
          <a:ln w="19050">
            <a:noFill/>
            <a:miter lim="800000"/>
            <a:headEnd/>
            <a:tailEnd/>
          </a:ln>
          <a:effectLst/>
        </p:spPr>
        <p:txBody>
          <a:bodyPr vert="vert" wrap="square">
            <a:spAutoFit/>
          </a:bodyPr>
          <a:lstStyle/>
          <a:p>
            <a:pPr algn="ctr" eaLnBrk="0" hangingPunct="0">
              <a:defRPr/>
            </a:pPr>
            <a:r>
              <a:rPr lang="en-US" sz="1000" b="1" dirty="0">
                <a:solidFill>
                  <a:schemeClr val="bg1"/>
                </a:solidFill>
                <a:latin typeface="Gill Sans MT" pitchFamily="34" charset="0"/>
              </a:rPr>
              <a:t>2014</a:t>
            </a:r>
          </a:p>
        </p:txBody>
      </p:sp>
      <p:sp>
        <p:nvSpPr>
          <p:cNvPr id="7" name="Text Box 7">
            <a:extLst>
              <a:ext uri="{FF2B5EF4-FFF2-40B4-BE49-F238E27FC236}">
                <a16:creationId xmlns:a16="http://schemas.microsoft.com/office/drawing/2014/main" id="{7776A576-6BCA-F164-020E-26D5EF48DD35}"/>
              </a:ext>
            </a:extLst>
          </p:cNvPr>
          <p:cNvSpPr txBox="1">
            <a:spLocks noChangeArrowheads="1"/>
          </p:cNvSpPr>
          <p:nvPr/>
        </p:nvSpPr>
        <p:spPr bwMode="auto">
          <a:xfrm>
            <a:off x="1519057" y="4892041"/>
            <a:ext cx="338554" cy="729734"/>
          </a:xfrm>
          <a:prstGeom prst="rect">
            <a:avLst/>
          </a:prstGeom>
          <a:noFill/>
          <a:ln w="19050">
            <a:noFill/>
            <a:miter lim="800000"/>
            <a:headEnd/>
            <a:tailEnd/>
          </a:ln>
          <a:effectLst/>
        </p:spPr>
        <p:txBody>
          <a:bodyPr vert="vert" wrap="square">
            <a:spAutoFit/>
          </a:bodyPr>
          <a:lstStyle/>
          <a:p>
            <a:pPr algn="ctr" eaLnBrk="0" hangingPunct="0">
              <a:defRPr/>
            </a:pPr>
            <a:r>
              <a:rPr lang="en-US" sz="1000" b="1" dirty="0">
                <a:solidFill>
                  <a:schemeClr val="bg1"/>
                </a:solidFill>
                <a:latin typeface="Gill Sans MT" pitchFamily="34" charset="0"/>
              </a:rPr>
              <a:t>2016</a:t>
            </a:r>
          </a:p>
        </p:txBody>
      </p:sp>
      <p:sp>
        <p:nvSpPr>
          <p:cNvPr id="3" name="Text Box 7">
            <a:extLst>
              <a:ext uri="{FF2B5EF4-FFF2-40B4-BE49-F238E27FC236}">
                <a16:creationId xmlns:a16="http://schemas.microsoft.com/office/drawing/2014/main" id="{D3E936CA-933E-3512-1E81-445DEEE27D6F}"/>
              </a:ext>
            </a:extLst>
          </p:cNvPr>
          <p:cNvSpPr txBox="1">
            <a:spLocks noChangeArrowheads="1"/>
          </p:cNvSpPr>
          <p:nvPr/>
        </p:nvSpPr>
        <p:spPr bwMode="auto">
          <a:xfrm>
            <a:off x="1826679" y="4893827"/>
            <a:ext cx="338554" cy="729734"/>
          </a:xfrm>
          <a:prstGeom prst="rect">
            <a:avLst/>
          </a:prstGeom>
          <a:noFill/>
          <a:ln w="19050">
            <a:noFill/>
            <a:miter lim="800000"/>
            <a:headEnd/>
            <a:tailEnd/>
          </a:ln>
          <a:effectLst/>
        </p:spPr>
        <p:txBody>
          <a:bodyPr vert="vert" wrap="square">
            <a:spAutoFit/>
          </a:bodyPr>
          <a:lstStyle/>
          <a:p>
            <a:pPr algn="ctr" eaLnBrk="0" hangingPunct="0">
              <a:defRPr/>
            </a:pPr>
            <a:r>
              <a:rPr lang="en-US" sz="1000" b="1" dirty="0">
                <a:solidFill>
                  <a:schemeClr val="bg1"/>
                </a:solidFill>
                <a:latin typeface="Gill Sans MT" pitchFamily="34" charset="0"/>
              </a:rPr>
              <a:t>2018</a:t>
            </a:r>
          </a:p>
        </p:txBody>
      </p:sp>
      <p:sp>
        <p:nvSpPr>
          <p:cNvPr id="5" name="Text Box 7">
            <a:extLst>
              <a:ext uri="{FF2B5EF4-FFF2-40B4-BE49-F238E27FC236}">
                <a16:creationId xmlns:a16="http://schemas.microsoft.com/office/drawing/2014/main" id="{1DEC2872-ADCB-8DB8-90F5-1576C7F06E04}"/>
              </a:ext>
            </a:extLst>
          </p:cNvPr>
          <p:cNvSpPr txBox="1">
            <a:spLocks noChangeArrowheads="1"/>
          </p:cNvSpPr>
          <p:nvPr/>
        </p:nvSpPr>
        <p:spPr bwMode="auto">
          <a:xfrm>
            <a:off x="2105942" y="4892041"/>
            <a:ext cx="338554" cy="731520"/>
          </a:xfrm>
          <a:prstGeom prst="rect">
            <a:avLst/>
          </a:prstGeom>
          <a:noFill/>
          <a:ln w="19050">
            <a:noFill/>
            <a:miter lim="800000"/>
            <a:headEnd/>
            <a:tailEnd/>
          </a:ln>
          <a:effectLst/>
        </p:spPr>
        <p:txBody>
          <a:bodyPr vert="vert" wrap="square">
            <a:spAutoFit/>
          </a:bodyPr>
          <a:lstStyle/>
          <a:p>
            <a:pPr algn="ctr" eaLnBrk="0" hangingPunct="0">
              <a:defRPr/>
            </a:pPr>
            <a:r>
              <a:rPr lang="en-US" sz="1000" b="1" dirty="0">
                <a:solidFill>
                  <a:schemeClr val="bg1"/>
                </a:solidFill>
                <a:latin typeface="Gill Sans MT" pitchFamily="34" charset="0"/>
              </a:rPr>
              <a:t>2020</a:t>
            </a:r>
          </a:p>
        </p:txBody>
      </p:sp>
      <p:sp>
        <p:nvSpPr>
          <p:cNvPr id="8" name="Text Box 7">
            <a:extLst>
              <a:ext uri="{FF2B5EF4-FFF2-40B4-BE49-F238E27FC236}">
                <a16:creationId xmlns:a16="http://schemas.microsoft.com/office/drawing/2014/main" id="{39209D85-2E1F-5521-1948-A8C7ACEAD553}"/>
              </a:ext>
            </a:extLst>
          </p:cNvPr>
          <p:cNvSpPr txBox="1">
            <a:spLocks noChangeArrowheads="1"/>
          </p:cNvSpPr>
          <p:nvPr/>
        </p:nvSpPr>
        <p:spPr bwMode="auto">
          <a:xfrm>
            <a:off x="2410742" y="4892041"/>
            <a:ext cx="338554" cy="731520"/>
          </a:xfrm>
          <a:prstGeom prst="rect">
            <a:avLst/>
          </a:prstGeom>
          <a:noFill/>
          <a:ln w="19050">
            <a:noFill/>
            <a:miter lim="800000"/>
            <a:headEnd/>
            <a:tailEnd/>
          </a:ln>
          <a:effectLst/>
        </p:spPr>
        <p:txBody>
          <a:bodyPr vert="vert" wrap="square">
            <a:spAutoFit/>
          </a:bodyPr>
          <a:lstStyle/>
          <a:p>
            <a:pPr algn="ctr" eaLnBrk="0" hangingPunct="0">
              <a:defRPr/>
            </a:pPr>
            <a:r>
              <a:rPr lang="en-US" sz="1000" b="1" dirty="0">
                <a:solidFill>
                  <a:schemeClr val="bg1"/>
                </a:solidFill>
                <a:latin typeface="Gill Sans MT" pitchFamily="34" charset="0"/>
              </a:rPr>
              <a:t>2022</a:t>
            </a:r>
          </a:p>
        </p:txBody>
      </p:sp>
      <p:sp>
        <p:nvSpPr>
          <p:cNvPr id="9" name="Text Box 7">
            <a:extLst>
              <a:ext uri="{FF2B5EF4-FFF2-40B4-BE49-F238E27FC236}">
                <a16:creationId xmlns:a16="http://schemas.microsoft.com/office/drawing/2014/main" id="{C2F203EB-CE6B-6721-E6D2-F28916A95254}"/>
              </a:ext>
            </a:extLst>
          </p:cNvPr>
          <p:cNvSpPr txBox="1">
            <a:spLocks noChangeArrowheads="1"/>
          </p:cNvSpPr>
          <p:nvPr/>
        </p:nvSpPr>
        <p:spPr bwMode="auto">
          <a:xfrm>
            <a:off x="2692352" y="4892041"/>
            <a:ext cx="338554" cy="731520"/>
          </a:xfrm>
          <a:prstGeom prst="rect">
            <a:avLst/>
          </a:prstGeom>
          <a:noFill/>
          <a:ln w="19050">
            <a:noFill/>
            <a:miter lim="800000"/>
            <a:headEnd/>
            <a:tailEnd/>
          </a:ln>
          <a:effectLst/>
        </p:spPr>
        <p:txBody>
          <a:bodyPr vert="vert" wrap="square">
            <a:spAutoFit/>
          </a:bodyPr>
          <a:lstStyle/>
          <a:p>
            <a:pPr algn="ctr" eaLnBrk="0" hangingPunct="0">
              <a:defRPr/>
            </a:pPr>
            <a:r>
              <a:rPr lang="en-US" sz="1000" b="1" dirty="0">
                <a:solidFill>
                  <a:schemeClr val="bg1"/>
                </a:solidFill>
                <a:latin typeface="Gill Sans MT" pitchFamily="34" charset="0"/>
              </a:rPr>
              <a:t>2024</a:t>
            </a:r>
          </a:p>
        </p:txBody>
      </p:sp>
      <p:sp>
        <p:nvSpPr>
          <p:cNvPr id="10" name="Text Box 7">
            <a:extLst>
              <a:ext uri="{FF2B5EF4-FFF2-40B4-BE49-F238E27FC236}">
                <a16:creationId xmlns:a16="http://schemas.microsoft.com/office/drawing/2014/main" id="{2400FBA7-EDBF-53F4-F18E-0896F2C4CB6E}"/>
              </a:ext>
            </a:extLst>
          </p:cNvPr>
          <p:cNvSpPr txBox="1">
            <a:spLocks noChangeArrowheads="1"/>
          </p:cNvSpPr>
          <p:nvPr/>
        </p:nvSpPr>
        <p:spPr bwMode="auto">
          <a:xfrm>
            <a:off x="2971800" y="4892041"/>
            <a:ext cx="338554" cy="731520"/>
          </a:xfrm>
          <a:prstGeom prst="rect">
            <a:avLst/>
          </a:prstGeom>
          <a:noFill/>
          <a:ln w="19050">
            <a:noFill/>
            <a:miter lim="800000"/>
            <a:headEnd/>
            <a:tailEnd/>
          </a:ln>
          <a:effectLst/>
        </p:spPr>
        <p:txBody>
          <a:bodyPr vert="vert" wrap="square">
            <a:spAutoFit/>
          </a:bodyPr>
          <a:lstStyle/>
          <a:p>
            <a:pPr algn="ctr" eaLnBrk="0" hangingPunct="0">
              <a:defRPr/>
            </a:pPr>
            <a:r>
              <a:rPr lang="en-US" sz="1000" b="1" dirty="0">
                <a:solidFill>
                  <a:schemeClr val="bg1"/>
                </a:solidFill>
                <a:latin typeface="Gill Sans MT" pitchFamily="34" charset="0"/>
              </a:rPr>
              <a:t>2025</a:t>
            </a:r>
          </a:p>
        </p:txBody>
      </p:sp>
      <p:sp>
        <p:nvSpPr>
          <p:cNvPr id="11" name="Text Box 7">
            <a:extLst>
              <a:ext uri="{FF2B5EF4-FFF2-40B4-BE49-F238E27FC236}">
                <a16:creationId xmlns:a16="http://schemas.microsoft.com/office/drawing/2014/main" id="{E4324C6D-5E2B-73EC-43AF-B79E7F204D80}"/>
              </a:ext>
            </a:extLst>
          </p:cNvPr>
          <p:cNvSpPr txBox="1">
            <a:spLocks noChangeArrowheads="1"/>
          </p:cNvSpPr>
          <p:nvPr/>
        </p:nvSpPr>
        <p:spPr bwMode="auto">
          <a:xfrm>
            <a:off x="3861774" y="4890255"/>
            <a:ext cx="338554" cy="731520"/>
          </a:xfrm>
          <a:prstGeom prst="rect">
            <a:avLst/>
          </a:prstGeom>
          <a:noFill/>
          <a:ln w="19050">
            <a:noFill/>
            <a:miter lim="800000"/>
            <a:headEnd/>
            <a:tailEnd/>
          </a:ln>
          <a:effectLst/>
        </p:spPr>
        <p:txBody>
          <a:bodyPr vert="vert" wrap="square">
            <a:spAutoFit/>
          </a:bodyPr>
          <a:lstStyle/>
          <a:p>
            <a:pPr algn="ctr" eaLnBrk="0" hangingPunct="0">
              <a:defRPr/>
            </a:pPr>
            <a:r>
              <a:rPr lang="en-US" sz="1000" b="1" dirty="0">
                <a:solidFill>
                  <a:schemeClr val="bg1"/>
                </a:solidFill>
                <a:latin typeface="Gill Sans MT" pitchFamily="34" charset="0"/>
              </a:rPr>
              <a:t>2014</a:t>
            </a:r>
          </a:p>
        </p:txBody>
      </p:sp>
      <p:sp>
        <p:nvSpPr>
          <p:cNvPr id="12" name="Text Box 7">
            <a:extLst>
              <a:ext uri="{FF2B5EF4-FFF2-40B4-BE49-F238E27FC236}">
                <a16:creationId xmlns:a16="http://schemas.microsoft.com/office/drawing/2014/main" id="{354B6AB4-F1BA-D598-4F16-D4569DF23735}"/>
              </a:ext>
            </a:extLst>
          </p:cNvPr>
          <p:cNvSpPr txBox="1">
            <a:spLocks noChangeArrowheads="1"/>
          </p:cNvSpPr>
          <p:nvPr/>
        </p:nvSpPr>
        <p:spPr bwMode="auto">
          <a:xfrm>
            <a:off x="4140747" y="4890255"/>
            <a:ext cx="338554" cy="729734"/>
          </a:xfrm>
          <a:prstGeom prst="rect">
            <a:avLst/>
          </a:prstGeom>
          <a:noFill/>
          <a:ln w="19050">
            <a:noFill/>
            <a:miter lim="800000"/>
            <a:headEnd/>
            <a:tailEnd/>
          </a:ln>
          <a:effectLst/>
        </p:spPr>
        <p:txBody>
          <a:bodyPr vert="vert" wrap="square">
            <a:spAutoFit/>
          </a:bodyPr>
          <a:lstStyle/>
          <a:p>
            <a:pPr algn="ctr" eaLnBrk="0" hangingPunct="0">
              <a:defRPr/>
            </a:pPr>
            <a:r>
              <a:rPr lang="en-US" sz="1000" b="1" dirty="0">
                <a:solidFill>
                  <a:schemeClr val="bg1"/>
                </a:solidFill>
                <a:latin typeface="Gill Sans MT" pitchFamily="34" charset="0"/>
              </a:rPr>
              <a:t>2016</a:t>
            </a:r>
          </a:p>
        </p:txBody>
      </p:sp>
      <p:sp>
        <p:nvSpPr>
          <p:cNvPr id="13" name="Text Box 7">
            <a:extLst>
              <a:ext uri="{FF2B5EF4-FFF2-40B4-BE49-F238E27FC236}">
                <a16:creationId xmlns:a16="http://schemas.microsoft.com/office/drawing/2014/main" id="{62B9E8AF-EDCC-C1AF-3F8B-088B2FB6DDB3}"/>
              </a:ext>
            </a:extLst>
          </p:cNvPr>
          <p:cNvSpPr txBox="1">
            <a:spLocks noChangeArrowheads="1"/>
          </p:cNvSpPr>
          <p:nvPr/>
        </p:nvSpPr>
        <p:spPr bwMode="auto">
          <a:xfrm>
            <a:off x="4448369" y="4892041"/>
            <a:ext cx="338554" cy="729734"/>
          </a:xfrm>
          <a:prstGeom prst="rect">
            <a:avLst/>
          </a:prstGeom>
          <a:noFill/>
          <a:ln w="19050">
            <a:noFill/>
            <a:miter lim="800000"/>
            <a:headEnd/>
            <a:tailEnd/>
          </a:ln>
          <a:effectLst/>
        </p:spPr>
        <p:txBody>
          <a:bodyPr vert="vert" wrap="square">
            <a:spAutoFit/>
          </a:bodyPr>
          <a:lstStyle/>
          <a:p>
            <a:pPr algn="ctr" eaLnBrk="0" hangingPunct="0">
              <a:defRPr/>
            </a:pPr>
            <a:r>
              <a:rPr lang="en-US" sz="1000" b="1" dirty="0">
                <a:solidFill>
                  <a:schemeClr val="bg1"/>
                </a:solidFill>
                <a:latin typeface="Gill Sans MT" pitchFamily="34" charset="0"/>
              </a:rPr>
              <a:t>2018</a:t>
            </a:r>
          </a:p>
        </p:txBody>
      </p:sp>
      <p:sp>
        <p:nvSpPr>
          <p:cNvPr id="14" name="Text Box 7">
            <a:extLst>
              <a:ext uri="{FF2B5EF4-FFF2-40B4-BE49-F238E27FC236}">
                <a16:creationId xmlns:a16="http://schemas.microsoft.com/office/drawing/2014/main" id="{2DD01113-3ECB-385C-7F05-F2840DC4901D}"/>
              </a:ext>
            </a:extLst>
          </p:cNvPr>
          <p:cNvSpPr txBox="1">
            <a:spLocks noChangeArrowheads="1"/>
          </p:cNvSpPr>
          <p:nvPr/>
        </p:nvSpPr>
        <p:spPr bwMode="auto">
          <a:xfrm>
            <a:off x="4727632" y="4890255"/>
            <a:ext cx="338554" cy="731520"/>
          </a:xfrm>
          <a:prstGeom prst="rect">
            <a:avLst/>
          </a:prstGeom>
          <a:noFill/>
          <a:ln w="19050">
            <a:noFill/>
            <a:miter lim="800000"/>
            <a:headEnd/>
            <a:tailEnd/>
          </a:ln>
          <a:effectLst/>
        </p:spPr>
        <p:txBody>
          <a:bodyPr vert="vert" wrap="square">
            <a:spAutoFit/>
          </a:bodyPr>
          <a:lstStyle/>
          <a:p>
            <a:pPr algn="ctr" eaLnBrk="0" hangingPunct="0">
              <a:defRPr/>
            </a:pPr>
            <a:r>
              <a:rPr lang="en-US" sz="1000" b="1" dirty="0">
                <a:solidFill>
                  <a:schemeClr val="bg1"/>
                </a:solidFill>
                <a:latin typeface="Gill Sans MT" pitchFamily="34" charset="0"/>
              </a:rPr>
              <a:t>2020</a:t>
            </a:r>
          </a:p>
        </p:txBody>
      </p:sp>
      <p:sp>
        <p:nvSpPr>
          <p:cNvPr id="15" name="Text Box 7">
            <a:extLst>
              <a:ext uri="{FF2B5EF4-FFF2-40B4-BE49-F238E27FC236}">
                <a16:creationId xmlns:a16="http://schemas.microsoft.com/office/drawing/2014/main" id="{F0A2C328-D1C4-1A52-44F9-D9B2301E4F85}"/>
              </a:ext>
            </a:extLst>
          </p:cNvPr>
          <p:cNvSpPr txBox="1">
            <a:spLocks noChangeArrowheads="1"/>
          </p:cNvSpPr>
          <p:nvPr/>
        </p:nvSpPr>
        <p:spPr bwMode="auto">
          <a:xfrm>
            <a:off x="5032432" y="4890255"/>
            <a:ext cx="338554" cy="731520"/>
          </a:xfrm>
          <a:prstGeom prst="rect">
            <a:avLst/>
          </a:prstGeom>
          <a:noFill/>
          <a:ln w="19050">
            <a:noFill/>
            <a:miter lim="800000"/>
            <a:headEnd/>
            <a:tailEnd/>
          </a:ln>
          <a:effectLst/>
        </p:spPr>
        <p:txBody>
          <a:bodyPr vert="vert" wrap="square">
            <a:spAutoFit/>
          </a:bodyPr>
          <a:lstStyle/>
          <a:p>
            <a:pPr algn="ctr" eaLnBrk="0" hangingPunct="0">
              <a:defRPr/>
            </a:pPr>
            <a:r>
              <a:rPr lang="en-US" sz="1000" b="1" dirty="0">
                <a:solidFill>
                  <a:schemeClr val="bg1"/>
                </a:solidFill>
                <a:latin typeface="Gill Sans MT" pitchFamily="34" charset="0"/>
              </a:rPr>
              <a:t>2022</a:t>
            </a:r>
          </a:p>
        </p:txBody>
      </p:sp>
      <p:sp>
        <p:nvSpPr>
          <p:cNvPr id="16" name="Text Box 7">
            <a:extLst>
              <a:ext uri="{FF2B5EF4-FFF2-40B4-BE49-F238E27FC236}">
                <a16:creationId xmlns:a16="http://schemas.microsoft.com/office/drawing/2014/main" id="{B7EC0EBE-34CD-45CD-C0AB-EE38932EBBBC}"/>
              </a:ext>
            </a:extLst>
          </p:cNvPr>
          <p:cNvSpPr txBox="1">
            <a:spLocks noChangeArrowheads="1"/>
          </p:cNvSpPr>
          <p:nvPr/>
        </p:nvSpPr>
        <p:spPr bwMode="auto">
          <a:xfrm>
            <a:off x="5314042" y="4890255"/>
            <a:ext cx="338554" cy="731520"/>
          </a:xfrm>
          <a:prstGeom prst="rect">
            <a:avLst/>
          </a:prstGeom>
          <a:noFill/>
          <a:ln w="19050">
            <a:noFill/>
            <a:miter lim="800000"/>
            <a:headEnd/>
            <a:tailEnd/>
          </a:ln>
          <a:effectLst/>
        </p:spPr>
        <p:txBody>
          <a:bodyPr vert="vert" wrap="square">
            <a:spAutoFit/>
          </a:bodyPr>
          <a:lstStyle/>
          <a:p>
            <a:pPr algn="ctr" eaLnBrk="0" hangingPunct="0">
              <a:defRPr/>
            </a:pPr>
            <a:r>
              <a:rPr lang="en-US" sz="1000" b="1" dirty="0">
                <a:solidFill>
                  <a:schemeClr val="bg1"/>
                </a:solidFill>
                <a:latin typeface="Gill Sans MT" pitchFamily="34" charset="0"/>
              </a:rPr>
              <a:t>2024</a:t>
            </a:r>
          </a:p>
        </p:txBody>
      </p:sp>
      <p:sp>
        <p:nvSpPr>
          <p:cNvPr id="17" name="Text Box 7">
            <a:extLst>
              <a:ext uri="{FF2B5EF4-FFF2-40B4-BE49-F238E27FC236}">
                <a16:creationId xmlns:a16="http://schemas.microsoft.com/office/drawing/2014/main" id="{1EC6C5EC-52BD-CD5A-68B9-689BD8E7E78A}"/>
              </a:ext>
            </a:extLst>
          </p:cNvPr>
          <p:cNvSpPr txBox="1">
            <a:spLocks noChangeArrowheads="1"/>
          </p:cNvSpPr>
          <p:nvPr/>
        </p:nvSpPr>
        <p:spPr bwMode="auto">
          <a:xfrm>
            <a:off x="5593490" y="4890255"/>
            <a:ext cx="338554" cy="731520"/>
          </a:xfrm>
          <a:prstGeom prst="rect">
            <a:avLst/>
          </a:prstGeom>
          <a:noFill/>
          <a:ln w="19050">
            <a:noFill/>
            <a:miter lim="800000"/>
            <a:headEnd/>
            <a:tailEnd/>
          </a:ln>
          <a:effectLst/>
        </p:spPr>
        <p:txBody>
          <a:bodyPr vert="vert" wrap="square">
            <a:spAutoFit/>
          </a:bodyPr>
          <a:lstStyle/>
          <a:p>
            <a:pPr algn="ctr" eaLnBrk="0" hangingPunct="0">
              <a:defRPr/>
            </a:pPr>
            <a:r>
              <a:rPr lang="en-US" sz="1000" b="1" dirty="0">
                <a:solidFill>
                  <a:schemeClr val="bg1"/>
                </a:solidFill>
                <a:latin typeface="Gill Sans MT" pitchFamily="34" charset="0"/>
              </a:rPr>
              <a:t>2025</a:t>
            </a:r>
          </a:p>
        </p:txBody>
      </p:sp>
      <p:sp>
        <p:nvSpPr>
          <p:cNvPr id="18" name="Text Box 7">
            <a:extLst>
              <a:ext uri="{FF2B5EF4-FFF2-40B4-BE49-F238E27FC236}">
                <a16:creationId xmlns:a16="http://schemas.microsoft.com/office/drawing/2014/main" id="{4AEEB425-B77E-D387-4347-9FC218ABA368}"/>
              </a:ext>
            </a:extLst>
          </p:cNvPr>
          <p:cNvSpPr txBox="1">
            <a:spLocks noChangeArrowheads="1"/>
          </p:cNvSpPr>
          <p:nvPr/>
        </p:nvSpPr>
        <p:spPr bwMode="auto">
          <a:xfrm>
            <a:off x="6422661" y="4875754"/>
            <a:ext cx="338554" cy="731520"/>
          </a:xfrm>
          <a:prstGeom prst="rect">
            <a:avLst/>
          </a:prstGeom>
          <a:noFill/>
          <a:ln w="19050">
            <a:noFill/>
            <a:miter lim="800000"/>
            <a:headEnd/>
            <a:tailEnd/>
          </a:ln>
          <a:effectLst/>
        </p:spPr>
        <p:txBody>
          <a:bodyPr vert="vert" wrap="square">
            <a:spAutoFit/>
          </a:bodyPr>
          <a:lstStyle/>
          <a:p>
            <a:pPr algn="ctr" eaLnBrk="0" hangingPunct="0">
              <a:defRPr/>
            </a:pPr>
            <a:r>
              <a:rPr lang="en-US" sz="1000" b="1" dirty="0">
                <a:solidFill>
                  <a:schemeClr val="bg1"/>
                </a:solidFill>
                <a:latin typeface="Gill Sans MT" pitchFamily="34" charset="0"/>
              </a:rPr>
              <a:t>2014</a:t>
            </a:r>
          </a:p>
        </p:txBody>
      </p:sp>
      <p:sp>
        <p:nvSpPr>
          <p:cNvPr id="19" name="Text Box 7">
            <a:extLst>
              <a:ext uri="{FF2B5EF4-FFF2-40B4-BE49-F238E27FC236}">
                <a16:creationId xmlns:a16="http://schemas.microsoft.com/office/drawing/2014/main" id="{FA24BE12-88DC-CF50-2A10-4E33A4362768}"/>
              </a:ext>
            </a:extLst>
          </p:cNvPr>
          <p:cNvSpPr txBox="1">
            <a:spLocks noChangeArrowheads="1"/>
          </p:cNvSpPr>
          <p:nvPr/>
        </p:nvSpPr>
        <p:spPr bwMode="auto">
          <a:xfrm>
            <a:off x="6701634" y="4875754"/>
            <a:ext cx="338554" cy="729734"/>
          </a:xfrm>
          <a:prstGeom prst="rect">
            <a:avLst/>
          </a:prstGeom>
          <a:noFill/>
          <a:ln w="19050">
            <a:noFill/>
            <a:miter lim="800000"/>
            <a:headEnd/>
            <a:tailEnd/>
          </a:ln>
          <a:effectLst/>
        </p:spPr>
        <p:txBody>
          <a:bodyPr vert="vert" wrap="square">
            <a:spAutoFit/>
          </a:bodyPr>
          <a:lstStyle/>
          <a:p>
            <a:pPr algn="ctr" eaLnBrk="0" hangingPunct="0">
              <a:defRPr/>
            </a:pPr>
            <a:r>
              <a:rPr lang="en-US" sz="1000" b="1" dirty="0">
                <a:solidFill>
                  <a:schemeClr val="bg1"/>
                </a:solidFill>
                <a:latin typeface="Gill Sans MT" pitchFamily="34" charset="0"/>
              </a:rPr>
              <a:t>2016</a:t>
            </a:r>
          </a:p>
        </p:txBody>
      </p:sp>
      <p:sp>
        <p:nvSpPr>
          <p:cNvPr id="20" name="Text Box 7">
            <a:extLst>
              <a:ext uri="{FF2B5EF4-FFF2-40B4-BE49-F238E27FC236}">
                <a16:creationId xmlns:a16="http://schemas.microsoft.com/office/drawing/2014/main" id="{F9F67D29-EEB6-D7ED-6814-EFD5686BC0AF}"/>
              </a:ext>
            </a:extLst>
          </p:cNvPr>
          <p:cNvSpPr txBox="1">
            <a:spLocks noChangeArrowheads="1"/>
          </p:cNvSpPr>
          <p:nvPr/>
        </p:nvSpPr>
        <p:spPr bwMode="auto">
          <a:xfrm>
            <a:off x="7009256" y="4877540"/>
            <a:ext cx="338554" cy="729734"/>
          </a:xfrm>
          <a:prstGeom prst="rect">
            <a:avLst/>
          </a:prstGeom>
          <a:noFill/>
          <a:ln w="19050">
            <a:noFill/>
            <a:miter lim="800000"/>
            <a:headEnd/>
            <a:tailEnd/>
          </a:ln>
          <a:effectLst/>
        </p:spPr>
        <p:txBody>
          <a:bodyPr vert="vert" wrap="square">
            <a:spAutoFit/>
          </a:bodyPr>
          <a:lstStyle/>
          <a:p>
            <a:pPr algn="ctr" eaLnBrk="0" hangingPunct="0">
              <a:defRPr/>
            </a:pPr>
            <a:r>
              <a:rPr lang="en-US" sz="1000" b="1" dirty="0">
                <a:solidFill>
                  <a:schemeClr val="bg1"/>
                </a:solidFill>
                <a:latin typeface="Gill Sans MT" pitchFamily="34" charset="0"/>
              </a:rPr>
              <a:t>2018</a:t>
            </a:r>
          </a:p>
        </p:txBody>
      </p:sp>
      <p:sp>
        <p:nvSpPr>
          <p:cNvPr id="21" name="Text Box 7">
            <a:extLst>
              <a:ext uri="{FF2B5EF4-FFF2-40B4-BE49-F238E27FC236}">
                <a16:creationId xmlns:a16="http://schemas.microsoft.com/office/drawing/2014/main" id="{B97EED2E-79F7-921C-D15E-79CC66E4CE64}"/>
              </a:ext>
            </a:extLst>
          </p:cNvPr>
          <p:cNvSpPr txBox="1">
            <a:spLocks noChangeArrowheads="1"/>
          </p:cNvSpPr>
          <p:nvPr/>
        </p:nvSpPr>
        <p:spPr bwMode="auto">
          <a:xfrm>
            <a:off x="7288519" y="4875754"/>
            <a:ext cx="338554" cy="731520"/>
          </a:xfrm>
          <a:prstGeom prst="rect">
            <a:avLst/>
          </a:prstGeom>
          <a:noFill/>
          <a:ln w="19050">
            <a:noFill/>
            <a:miter lim="800000"/>
            <a:headEnd/>
            <a:tailEnd/>
          </a:ln>
          <a:effectLst/>
        </p:spPr>
        <p:txBody>
          <a:bodyPr vert="vert" wrap="square">
            <a:spAutoFit/>
          </a:bodyPr>
          <a:lstStyle/>
          <a:p>
            <a:pPr algn="ctr" eaLnBrk="0" hangingPunct="0">
              <a:defRPr/>
            </a:pPr>
            <a:r>
              <a:rPr lang="en-US" sz="1000" b="1" dirty="0">
                <a:solidFill>
                  <a:schemeClr val="bg1"/>
                </a:solidFill>
                <a:latin typeface="Gill Sans MT" pitchFamily="34" charset="0"/>
              </a:rPr>
              <a:t>2020</a:t>
            </a:r>
          </a:p>
        </p:txBody>
      </p:sp>
      <p:sp>
        <p:nvSpPr>
          <p:cNvPr id="22" name="Text Box 7">
            <a:extLst>
              <a:ext uri="{FF2B5EF4-FFF2-40B4-BE49-F238E27FC236}">
                <a16:creationId xmlns:a16="http://schemas.microsoft.com/office/drawing/2014/main" id="{4AF845EB-D974-9F04-2447-040440793A32}"/>
              </a:ext>
            </a:extLst>
          </p:cNvPr>
          <p:cNvSpPr txBox="1">
            <a:spLocks noChangeArrowheads="1"/>
          </p:cNvSpPr>
          <p:nvPr/>
        </p:nvSpPr>
        <p:spPr bwMode="auto">
          <a:xfrm>
            <a:off x="7593319" y="4875754"/>
            <a:ext cx="338554" cy="731520"/>
          </a:xfrm>
          <a:prstGeom prst="rect">
            <a:avLst/>
          </a:prstGeom>
          <a:noFill/>
          <a:ln w="19050">
            <a:noFill/>
            <a:miter lim="800000"/>
            <a:headEnd/>
            <a:tailEnd/>
          </a:ln>
          <a:effectLst/>
        </p:spPr>
        <p:txBody>
          <a:bodyPr vert="vert" wrap="square">
            <a:spAutoFit/>
          </a:bodyPr>
          <a:lstStyle/>
          <a:p>
            <a:pPr algn="ctr" eaLnBrk="0" hangingPunct="0">
              <a:defRPr/>
            </a:pPr>
            <a:r>
              <a:rPr lang="en-US" sz="1000" b="1" dirty="0">
                <a:solidFill>
                  <a:schemeClr val="bg1"/>
                </a:solidFill>
                <a:latin typeface="Gill Sans MT" pitchFamily="34" charset="0"/>
              </a:rPr>
              <a:t>2022</a:t>
            </a:r>
          </a:p>
        </p:txBody>
      </p:sp>
      <p:sp>
        <p:nvSpPr>
          <p:cNvPr id="23" name="Text Box 7">
            <a:extLst>
              <a:ext uri="{FF2B5EF4-FFF2-40B4-BE49-F238E27FC236}">
                <a16:creationId xmlns:a16="http://schemas.microsoft.com/office/drawing/2014/main" id="{8CA63CA7-4D9E-5DB1-2D2B-B324045A70B1}"/>
              </a:ext>
            </a:extLst>
          </p:cNvPr>
          <p:cNvSpPr txBox="1">
            <a:spLocks noChangeArrowheads="1"/>
          </p:cNvSpPr>
          <p:nvPr/>
        </p:nvSpPr>
        <p:spPr bwMode="auto">
          <a:xfrm>
            <a:off x="7874929" y="4875754"/>
            <a:ext cx="338554" cy="731520"/>
          </a:xfrm>
          <a:prstGeom prst="rect">
            <a:avLst/>
          </a:prstGeom>
          <a:noFill/>
          <a:ln w="19050">
            <a:noFill/>
            <a:miter lim="800000"/>
            <a:headEnd/>
            <a:tailEnd/>
          </a:ln>
          <a:effectLst/>
        </p:spPr>
        <p:txBody>
          <a:bodyPr vert="vert" wrap="square">
            <a:spAutoFit/>
          </a:bodyPr>
          <a:lstStyle/>
          <a:p>
            <a:pPr algn="ctr" eaLnBrk="0" hangingPunct="0">
              <a:defRPr/>
            </a:pPr>
            <a:r>
              <a:rPr lang="en-US" sz="1000" b="1" dirty="0">
                <a:solidFill>
                  <a:schemeClr val="bg1"/>
                </a:solidFill>
                <a:latin typeface="Gill Sans MT" pitchFamily="34" charset="0"/>
              </a:rPr>
              <a:t>2024</a:t>
            </a:r>
          </a:p>
        </p:txBody>
      </p:sp>
      <p:sp>
        <p:nvSpPr>
          <p:cNvPr id="24" name="Text Box 7">
            <a:extLst>
              <a:ext uri="{FF2B5EF4-FFF2-40B4-BE49-F238E27FC236}">
                <a16:creationId xmlns:a16="http://schemas.microsoft.com/office/drawing/2014/main" id="{C46DCDA4-2115-95E7-B294-8ECAB9A533F4}"/>
              </a:ext>
            </a:extLst>
          </p:cNvPr>
          <p:cNvSpPr txBox="1">
            <a:spLocks noChangeArrowheads="1"/>
          </p:cNvSpPr>
          <p:nvPr/>
        </p:nvSpPr>
        <p:spPr bwMode="auto">
          <a:xfrm>
            <a:off x="8154377" y="4875754"/>
            <a:ext cx="338554" cy="731520"/>
          </a:xfrm>
          <a:prstGeom prst="rect">
            <a:avLst/>
          </a:prstGeom>
          <a:noFill/>
          <a:ln w="19050">
            <a:noFill/>
            <a:miter lim="800000"/>
            <a:headEnd/>
            <a:tailEnd/>
          </a:ln>
          <a:effectLst/>
        </p:spPr>
        <p:txBody>
          <a:bodyPr vert="vert" wrap="square">
            <a:spAutoFit/>
          </a:bodyPr>
          <a:lstStyle/>
          <a:p>
            <a:pPr algn="ctr" eaLnBrk="0" hangingPunct="0">
              <a:defRPr/>
            </a:pPr>
            <a:r>
              <a:rPr lang="en-US" sz="1000" b="1" dirty="0">
                <a:solidFill>
                  <a:schemeClr val="bg1"/>
                </a:solidFill>
                <a:latin typeface="Gill Sans MT" pitchFamily="34" charset="0"/>
              </a:rPr>
              <a:t>2025</a:t>
            </a:r>
          </a:p>
        </p:txBody>
      </p:sp>
    </p:spTree>
    <p:extLst>
      <p:ext uri="{BB962C8B-B14F-4D97-AF65-F5344CB8AC3E}">
        <p14:creationId xmlns:p14="http://schemas.microsoft.com/office/powerpoint/2010/main" val="10097478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28BD97-5A21-93CC-E282-797D9EB50EEE}"/>
            </a:ext>
          </a:extLst>
        </p:cNvPr>
        <p:cNvGrpSpPr/>
        <p:nvPr/>
      </p:nvGrpSpPr>
      <p:grpSpPr>
        <a:xfrm>
          <a:off x="0" y="0"/>
          <a:ext cx="0" cy="0"/>
          <a:chOff x="0" y="0"/>
          <a:chExt cx="0" cy="0"/>
        </a:xfrm>
      </p:grpSpPr>
      <p:sp>
        <p:nvSpPr>
          <p:cNvPr id="18438" name="Text Box 6">
            <a:extLst>
              <a:ext uri="{FF2B5EF4-FFF2-40B4-BE49-F238E27FC236}">
                <a16:creationId xmlns:a16="http://schemas.microsoft.com/office/drawing/2014/main" id="{452380BD-3872-D62A-AEEB-DF8B9ED40614}"/>
              </a:ext>
            </a:extLst>
          </p:cNvPr>
          <p:cNvSpPr txBox="1">
            <a:spLocks noChangeArrowheads="1"/>
          </p:cNvSpPr>
          <p:nvPr/>
        </p:nvSpPr>
        <p:spPr bwMode="auto">
          <a:xfrm>
            <a:off x="231913" y="457200"/>
            <a:ext cx="8686800" cy="945515"/>
          </a:xfrm>
          <a:prstGeom prst="rect">
            <a:avLst/>
          </a:prstGeom>
          <a:noFill/>
          <a:ln w="9525">
            <a:noFill/>
            <a:miter lim="800000"/>
            <a:headEnd/>
            <a:tailEnd/>
          </a:ln>
          <a:effectLst/>
        </p:spPr>
        <p:txBody>
          <a:bodyPr>
            <a:spAutoFit/>
          </a:bodyPr>
          <a:lstStyle/>
          <a:p>
            <a:pPr algn="ctr" eaLnBrk="0" hangingPunct="0">
              <a:lnSpc>
                <a:spcPct val="90000"/>
              </a:lnSpc>
              <a:defRPr/>
            </a:pPr>
            <a:r>
              <a:rPr lang="en-US" sz="4000" b="1" dirty="0">
                <a:solidFill>
                  <a:srgbClr val="768591"/>
                </a:solidFill>
                <a:latin typeface="Gill Sans MT" pitchFamily="34" charset="0"/>
              </a:rPr>
              <a:t>Attitudes Toward Marijuana Use</a:t>
            </a:r>
          </a:p>
          <a:p>
            <a:pPr algn="ctr" eaLnBrk="0" hangingPunct="0">
              <a:lnSpc>
                <a:spcPct val="90000"/>
              </a:lnSpc>
              <a:defRPr/>
            </a:pPr>
            <a:r>
              <a:rPr lang="en-US" b="1" dirty="0">
                <a:latin typeface="Gill Sans MT" pitchFamily="34" charset="0"/>
              </a:rPr>
              <a:t>Grades 6 through 12 | 2014 to 2025</a:t>
            </a:r>
          </a:p>
        </p:txBody>
      </p:sp>
      <p:graphicFrame>
        <p:nvGraphicFramePr>
          <p:cNvPr id="2" name="Object 7">
            <a:extLst>
              <a:ext uri="{FF2B5EF4-FFF2-40B4-BE49-F238E27FC236}">
                <a16:creationId xmlns:a16="http://schemas.microsoft.com/office/drawing/2014/main" id="{74A46B96-99A7-1F70-5A39-C40A816298B8}"/>
              </a:ext>
            </a:extLst>
          </p:cNvPr>
          <p:cNvGraphicFramePr>
            <a:graphicFrameLocks noChangeAspect="1"/>
          </p:cNvGraphicFramePr>
          <p:nvPr>
            <p:extLst>
              <p:ext uri="{D42A27DB-BD31-4B8C-83A1-F6EECF244321}">
                <p14:modId xmlns:p14="http://schemas.microsoft.com/office/powerpoint/2010/main" val="2768662744"/>
              </p:ext>
            </p:extLst>
          </p:nvPr>
        </p:nvGraphicFramePr>
        <p:xfrm>
          <a:off x="335280" y="1644961"/>
          <a:ext cx="8503920" cy="4693815"/>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Box 5">
            <a:extLst>
              <a:ext uri="{FF2B5EF4-FFF2-40B4-BE49-F238E27FC236}">
                <a16:creationId xmlns:a16="http://schemas.microsoft.com/office/drawing/2014/main" id="{2853E320-7326-9426-7DD5-BC03E91E400F}"/>
              </a:ext>
            </a:extLst>
          </p:cNvPr>
          <p:cNvSpPr txBox="1">
            <a:spLocks noChangeArrowheads="1"/>
          </p:cNvSpPr>
          <p:nvPr/>
        </p:nvSpPr>
        <p:spPr bwMode="auto">
          <a:xfrm>
            <a:off x="8763000" y="6474023"/>
            <a:ext cx="457200" cy="307777"/>
          </a:xfrm>
          <a:prstGeom prst="rect">
            <a:avLst/>
          </a:prstGeom>
          <a:noFill/>
          <a:ln w="9525">
            <a:noFill/>
            <a:miter lim="800000"/>
            <a:headEnd/>
            <a:tailEnd/>
          </a:ln>
        </p:spPr>
        <p:txBody>
          <a:bodyPr wrap="square">
            <a:spAutoFit/>
          </a:bodyPr>
          <a:lstStyle/>
          <a:p>
            <a:pPr defTabSz="912813" eaLnBrk="0" hangingPunct="0">
              <a:spcBef>
                <a:spcPct val="50000"/>
              </a:spcBef>
            </a:pPr>
            <a:fld id="{1937AD27-5497-4998-B591-429E2BE0F183}" type="slidenum">
              <a:rPr lang="en-US" sz="1400">
                <a:latin typeface="Gill Sans MT" panose="020B0502020104020203" pitchFamily="34" charset="0"/>
              </a:rPr>
              <a:pPr defTabSz="912813" eaLnBrk="0" hangingPunct="0">
                <a:spcBef>
                  <a:spcPct val="50000"/>
                </a:spcBef>
              </a:pPr>
              <a:t>25</a:t>
            </a:fld>
            <a:endParaRPr lang="en-US" sz="1400" dirty="0">
              <a:latin typeface="Gill Sans MT" panose="020B0502020104020203" pitchFamily="34" charset="0"/>
            </a:endParaRPr>
          </a:p>
        </p:txBody>
      </p:sp>
      <p:sp>
        <p:nvSpPr>
          <p:cNvPr id="3" name="Text Box 7">
            <a:extLst>
              <a:ext uri="{FF2B5EF4-FFF2-40B4-BE49-F238E27FC236}">
                <a16:creationId xmlns:a16="http://schemas.microsoft.com/office/drawing/2014/main" id="{B3DD877E-B8B7-1E39-A98B-083F4F0E9931}"/>
              </a:ext>
            </a:extLst>
          </p:cNvPr>
          <p:cNvSpPr txBox="1">
            <a:spLocks noChangeArrowheads="1"/>
          </p:cNvSpPr>
          <p:nvPr/>
        </p:nvSpPr>
        <p:spPr bwMode="auto">
          <a:xfrm>
            <a:off x="1240084" y="4664487"/>
            <a:ext cx="338554" cy="731520"/>
          </a:xfrm>
          <a:prstGeom prst="rect">
            <a:avLst/>
          </a:prstGeom>
          <a:noFill/>
          <a:ln w="19050">
            <a:noFill/>
            <a:miter lim="800000"/>
            <a:headEnd/>
            <a:tailEnd/>
          </a:ln>
          <a:effectLst/>
        </p:spPr>
        <p:txBody>
          <a:bodyPr vert="vert" wrap="square">
            <a:spAutoFit/>
          </a:bodyPr>
          <a:lstStyle/>
          <a:p>
            <a:pPr algn="ctr" eaLnBrk="0" hangingPunct="0">
              <a:defRPr/>
            </a:pPr>
            <a:r>
              <a:rPr lang="en-US" sz="1000" b="1" dirty="0">
                <a:solidFill>
                  <a:schemeClr val="bg1"/>
                </a:solidFill>
                <a:latin typeface="Gill Sans MT" pitchFamily="34" charset="0"/>
              </a:rPr>
              <a:t>2014</a:t>
            </a:r>
          </a:p>
        </p:txBody>
      </p:sp>
      <p:sp>
        <p:nvSpPr>
          <p:cNvPr id="5" name="Text Box 7">
            <a:extLst>
              <a:ext uri="{FF2B5EF4-FFF2-40B4-BE49-F238E27FC236}">
                <a16:creationId xmlns:a16="http://schemas.microsoft.com/office/drawing/2014/main" id="{7BA2E1F9-4AD4-A744-8607-FD620C51C8BB}"/>
              </a:ext>
            </a:extLst>
          </p:cNvPr>
          <p:cNvSpPr txBox="1">
            <a:spLocks noChangeArrowheads="1"/>
          </p:cNvSpPr>
          <p:nvPr/>
        </p:nvSpPr>
        <p:spPr bwMode="auto">
          <a:xfrm>
            <a:off x="1519057" y="4664487"/>
            <a:ext cx="338554" cy="729734"/>
          </a:xfrm>
          <a:prstGeom prst="rect">
            <a:avLst/>
          </a:prstGeom>
          <a:noFill/>
          <a:ln w="19050">
            <a:noFill/>
            <a:miter lim="800000"/>
            <a:headEnd/>
            <a:tailEnd/>
          </a:ln>
          <a:effectLst/>
        </p:spPr>
        <p:txBody>
          <a:bodyPr vert="vert" wrap="square">
            <a:spAutoFit/>
          </a:bodyPr>
          <a:lstStyle/>
          <a:p>
            <a:pPr algn="ctr" eaLnBrk="0" hangingPunct="0">
              <a:defRPr/>
            </a:pPr>
            <a:r>
              <a:rPr lang="en-US" sz="1000" b="1" dirty="0">
                <a:solidFill>
                  <a:schemeClr val="bg1"/>
                </a:solidFill>
                <a:latin typeface="Gill Sans MT" pitchFamily="34" charset="0"/>
              </a:rPr>
              <a:t>2016</a:t>
            </a:r>
          </a:p>
        </p:txBody>
      </p:sp>
      <p:sp>
        <p:nvSpPr>
          <p:cNvPr id="6" name="Text Box 7">
            <a:extLst>
              <a:ext uri="{FF2B5EF4-FFF2-40B4-BE49-F238E27FC236}">
                <a16:creationId xmlns:a16="http://schemas.microsoft.com/office/drawing/2014/main" id="{63B299E7-3694-2763-640D-E4BDF071C310}"/>
              </a:ext>
            </a:extLst>
          </p:cNvPr>
          <p:cNvSpPr txBox="1">
            <a:spLocks noChangeArrowheads="1"/>
          </p:cNvSpPr>
          <p:nvPr/>
        </p:nvSpPr>
        <p:spPr bwMode="auto">
          <a:xfrm>
            <a:off x="1826679" y="4666273"/>
            <a:ext cx="338554" cy="729734"/>
          </a:xfrm>
          <a:prstGeom prst="rect">
            <a:avLst/>
          </a:prstGeom>
          <a:noFill/>
          <a:ln w="19050">
            <a:noFill/>
            <a:miter lim="800000"/>
            <a:headEnd/>
            <a:tailEnd/>
          </a:ln>
          <a:effectLst/>
        </p:spPr>
        <p:txBody>
          <a:bodyPr vert="vert" wrap="square">
            <a:spAutoFit/>
          </a:bodyPr>
          <a:lstStyle/>
          <a:p>
            <a:pPr algn="ctr" eaLnBrk="0" hangingPunct="0">
              <a:defRPr/>
            </a:pPr>
            <a:r>
              <a:rPr lang="en-US" sz="1000" b="1" dirty="0">
                <a:solidFill>
                  <a:schemeClr val="bg1"/>
                </a:solidFill>
                <a:latin typeface="Gill Sans MT" pitchFamily="34" charset="0"/>
              </a:rPr>
              <a:t>2018</a:t>
            </a:r>
          </a:p>
        </p:txBody>
      </p:sp>
      <p:sp>
        <p:nvSpPr>
          <p:cNvPr id="7" name="Text Box 7">
            <a:extLst>
              <a:ext uri="{FF2B5EF4-FFF2-40B4-BE49-F238E27FC236}">
                <a16:creationId xmlns:a16="http://schemas.microsoft.com/office/drawing/2014/main" id="{D9B6B3D4-9938-BADA-67DF-4152F735F328}"/>
              </a:ext>
            </a:extLst>
          </p:cNvPr>
          <p:cNvSpPr txBox="1">
            <a:spLocks noChangeArrowheads="1"/>
          </p:cNvSpPr>
          <p:nvPr/>
        </p:nvSpPr>
        <p:spPr bwMode="auto">
          <a:xfrm>
            <a:off x="2105942" y="4664487"/>
            <a:ext cx="338554" cy="731520"/>
          </a:xfrm>
          <a:prstGeom prst="rect">
            <a:avLst/>
          </a:prstGeom>
          <a:noFill/>
          <a:ln w="19050">
            <a:noFill/>
            <a:miter lim="800000"/>
            <a:headEnd/>
            <a:tailEnd/>
          </a:ln>
          <a:effectLst/>
        </p:spPr>
        <p:txBody>
          <a:bodyPr vert="vert" wrap="square">
            <a:spAutoFit/>
          </a:bodyPr>
          <a:lstStyle/>
          <a:p>
            <a:pPr algn="ctr" eaLnBrk="0" hangingPunct="0">
              <a:defRPr/>
            </a:pPr>
            <a:r>
              <a:rPr lang="en-US" sz="1000" b="1" dirty="0">
                <a:solidFill>
                  <a:schemeClr val="bg1"/>
                </a:solidFill>
                <a:latin typeface="Gill Sans MT" pitchFamily="34" charset="0"/>
              </a:rPr>
              <a:t>2020</a:t>
            </a:r>
          </a:p>
        </p:txBody>
      </p:sp>
      <p:sp>
        <p:nvSpPr>
          <p:cNvPr id="8" name="Text Box 7">
            <a:extLst>
              <a:ext uri="{FF2B5EF4-FFF2-40B4-BE49-F238E27FC236}">
                <a16:creationId xmlns:a16="http://schemas.microsoft.com/office/drawing/2014/main" id="{0719BBA8-8EE6-4A5F-AF22-20572F9B44C9}"/>
              </a:ext>
            </a:extLst>
          </p:cNvPr>
          <p:cNvSpPr txBox="1">
            <a:spLocks noChangeArrowheads="1"/>
          </p:cNvSpPr>
          <p:nvPr/>
        </p:nvSpPr>
        <p:spPr bwMode="auto">
          <a:xfrm>
            <a:off x="2410742" y="4664487"/>
            <a:ext cx="338554" cy="731520"/>
          </a:xfrm>
          <a:prstGeom prst="rect">
            <a:avLst/>
          </a:prstGeom>
          <a:noFill/>
          <a:ln w="19050">
            <a:noFill/>
            <a:miter lim="800000"/>
            <a:headEnd/>
            <a:tailEnd/>
          </a:ln>
          <a:effectLst/>
        </p:spPr>
        <p:txBody>
          <a:bodyPr vert="vert" wrap="square">
            <a:spAutoFit/>
          </a:bodyPr>
          <a:lstStyle/>
          <a:p>
            <a:pPr algn="ctr" eaLnBrk="0" hangingPunct="0">
              <a:defRPr/>
            </a:pPr>
            <a:r>
              <a:rPr lang="en-US" sz="1000" b="1" dirty="0">
                <a:solidFill>
                  <a:schemeClr val="bg1"/>
                </a:solidFill>
                <a:latin typeface="Gill Sans MT" pitchFamily="34" charset="0"/>
              </a:rPr>
              <a:t>2022</a:t>
            </a:r>
          </a:p>
        </p:txBody>
      </p:sp>
      <p:sp>
        <p:nvSpPr>
          <p:cNvPr id="9" name="Text Box 7">
            <a:extLst>
              <a:ext uri="{FF2B5EF4-FFF2-40B4-BE49-F238E27FC236}">
                <a16:creationId xmlns:a16="http://schemas.microsoft.com/office/drawing/2014/main" id="{07F8D52C-B881-9349-E537-C08157E73E35}"/>
              </a:ext>
            </a:extLst>
          </p:cNvPr>
          <p:cNvSpPr txBox="1">
            <a:spLocks noChangeArrowheads="1"/>
          </p:cNvSpPr>
          <p:nvPr/>
        </p:nvSpPr>
        <p:spPr bwMode="auto">
          <a:xfrm>
            <a:off x="2692352" y="4664487"/>
            <a:ext cx="338554" cy="731520"/>
          </a:xfrm>
          <a:prstGeom prst="rect">
            <a:avLst/>
          </a:prstGeom>
          <a:noFill/>
          <a:ln w="19050">
            <a:noFill/>
            <a:miter lim="800000"/>
            <a:headEnd/>
            <a:tailEnd/>
          </a:ln>
          <a:effectLst/>
        </p:spPr>
        <p:txBody>
          <a:bodyPr vert="vert" wrap="square">
            <a:spAutoFit/>
          </a:bodyPr>
          <a:lstStyle/>
          <a:p>
            <a:pPr algn="ctr" eaLnBrk="0" hangingPunct="0">
              <a:defRPr/>
            </a:pPr>
            <a:r>
              <a:rPr lang="en-US" sz="1000" b="1" dirty="0">
                <a:solidFill>
                  <a:schemeClr val="bg1"/>
                </a:solidFill>
                <a:latin typeface="Gill Sans MT" pitchFamily="34" charset="0"/>
              </a:rPr>
              <a:t>2024</a:t>
            </a:r>
          </a:p>
        </p:txBody>
      </p:sp>
      <p:sp>
        <p:nvSpPr>
          <p:cNvPr id="10" name="Text Box 7">
            <a:extLst>
              <a:ext uri="{FF2B5EF4-FFF2-40B4-BE49-F238E27FC236}">
                <a16:creationId xmlns:a16="http://schemas.microsoft.com/office/drawing/2014/main" id="{8C7D9505-0F6A-A1C8-3009-5D03E9E03CA9}"/>
              </a:ext>
            </a:extLst>
          </p:cNvPr>
          <p:cNvSpPr txBox="1">
            <a:spLocks noChangeArrowheads="1"/>
          </p:cNvSpPr>
          <p:nvPr/>
        </p:nvSpPr>
        <p:spPr bwMode="auto">
          <a:xfrm>
            <a:off x="2971800" y="4664487"/>
            <a:ext cx="338554" cy="731520"/>
          </a:xfrm>
          <a:prstGeom prst="rect">
            <a:avLst/>
          </a:prstGeom>
          <a:noFill/>
          <a:ln w="19050">
            <a:noFill/>
            <a:miter lim="800000"/>
            <a:headEnd/>
            <a:tailEnd/>
          </a:ln>
          <a:effectLst/>
        </p:spPr>
        <p:txBody>
          <a:bodyPr vert="vert" wrap="square">
            <a:spAutoFit/>
          </a:bodyPr>
          <a:lstStyle/>
          <a:p>
            <a:pPr algn="ctr" eaLnBrk="0" hangingPunct="0">
              <a:defRPr/>
            </a:pPr>
            <a:r>
              <a:rPr lang="en-US" sz="1000" b="1" dirty="0">
                <a:solidFill>
                  <a:schemeClr val="bg1"/>
                </a:solidFill>
                <a:latin typeface="Gill Sans MT" pitchFamily="34" charset="0"/>
              </a:rPr>
              <a:t>2025</a:t>
            </a:r>
          </a:p>
        </p:txBody>
      </p:sp>
      <p:sp>
        <p:nvSpPr>
          <p:cNvPr id="11" name="Text Box 7">
            <a:extLst>
              <a:ext uri="{FF2B5EF4-FFF2-40B4-BE49-F238E27FC236}">
                <a16:creationId xmlns:a16="http://schemas.microsoft.com/office/drawing/2014/main" id="{7F9C061A-CC65-793E-9C9C-DD4BBA99098C}"/>
              </a:ext>
            </a:extLst>
          </p:cNvPr>
          <p:cNvSpPr txBox="1">
            <a:spLocks noChangeArrowheads="1"/>
          </p:cNvSpPr>
          <p:nvPr/>
        </p:nvSpPr>
        <p:spPr bwMode="auto">
          <a:xfrm>
            <a:off x="3852446" y="4662701"/>
            <a:ext cx="338554" cy="731520"/>
          </a:xfrm>
          <a:prstGeom prst="rect">
            <a:avLst/>
          </a:prstGeom>
          <a:noFill/>
          <a:ln w="19050">
            <a:noFill/>
            <a:miter lim="800000"/>
            <a:headEnd/>
            <a:tailEnd/>
          </a:ln>
          <a:effectLst/>
        </p:spPr>
        <p:txBody>
          <a:bodyPr vert="vert" wrap="square">
            <a:spAutoFit/>
          </a:bodyPr>
          <a:lstStyle/>
          <a:p>
            <a:pPr algn="ctr" eaLnBrk="0" hangingPunct="0">
              <a:defRPr/>
            </a:pPr>
            <a:r>
              <a:rPr lang="en-US" sz="1000" b="1" dirty="0">
                <a:solidFill>
                  <a:schemeClr val="bg1"/>
                </a:solidFill>
                <a:latin typeface="Gill Sans MT" pitchFamily="34" charset="0"/>
              </a:rPr>
              <a:t>2014</a:t>
            </a:r>
          </a:p>
        </p:txBody>
      </p:sp>
      <p:sp>
        <p:nvSpPr>
          <p:cNvPr id="12" name="Text Box 7">
            <a:extLst>
              <a:ext uri="{FF2B5EF4-FFF2-40B4-BE49-F238E27FC236}">
                <a16:creationId xmlns:a16="http://schemas.microsoft.com/office/drawing/2014/main" id="{17B1F4AA-725E-D6CB-3A33-D6677BD02F47}"/>
              </a:ext>
            </a:extLst>
          </p:cNvPr>
          <p:cNvSpPr txBox="1">
            <a:spLocks noChangeArrowheads="1"/>
          </p:cNvSpPr>
          <p:nvPr/>
        </p:nvSpPr>
        <p:spPr bwMode="auto">
          <a:xfrm>
            <a:off x="4157246" y="4662701"/>
            <a:ext cx="338554" cy="729734"/>
          </a:xfrm>
          <a:prstGeom prst="rect">
            <a:avLst/>
          </a:prstGeom>
          <a:noFill/>
          <a:ln w="19050">
            <a:noFill/>
            <a:miter lim="800000"/>
            <a:headEnd/>
            <a:tailEnd/>
          </a:ln>
          <a:effectLst/>
        </p:spPr>
        <p:txBody>
          <a:bodyPr vert="vert" wrap="square">
            <a:spAutoFit/>
          </a:bodyPr>
          <a:lstStyle/>
          <a:p>
            <a:pPr algn="ctr" eaLnBrk="0" hangingPunct="0">
              <a:defRPr/>
            </a:pPr>
            <a:r>
              <a:rPr lang="en-US" sz="1000" b="1" dirty="0">
                <a:solidFill>
                  <a:schemeClr val="bg1"/>
                </a:solidFill>
                <a:latin typeface="Gill Sans MT" pitchFamily="34" charset="0"/>
              </a:rPr>
              <a:t>2016</a:t>
            </a:r>
          </a:p>
        </p:txBody>
      </p:sp>
      <p:sp>
        <p:nvSpPr>
          <p:cNvPr id="13" name="Text Box 7">
            <a:extLst>
              <a:ext uri="{FF2B5EF4-FFF2-40B4-BE49-F238E27FC236}">
                <a16:creationId xmlns:a16="http://schemas.microsoft.com/office/drawing/2014/main" id="{2F50F594-E196-B441-3215-90D1FF430A81}"/>
              </a:ext>
            </a:extLst>
          </p:cNvPr>
          <p:cNvSpPr txBox="1">
            <a:spLocks noChangeArrowheads="1"/>
          </p:cNvSpPr>
          <p:nvPr/>
        </p:nvSpPr>
        <p:spPr bwMode="auto">
          <a:xfrm>
            <a:off x="4396595" y="4664487"/>
            <a:ext cx="338554" cy="729734"/>
          </a:xfrm>
          <a:prstGeom prst="rect">
            <a:avLst/>
          </a:prstGeom>
          <a:noFill/>
          <a:ln w="19050">
            <a:noFill/>
            <a:miter lim="800000"/>
            <a:headEnd/>
            <a:tailEnd/>
          </a:ln>
          <a:effectLst/>
        </p:spPr>
        <p:txBody>
          <a:bodyPr vert="vert" wrap="square">
            <a:spAutoFit/>
          </a:bodyPr>
          <a:lstStyle/>
          <a:p>
            <a:pPr algn="ctr" eaLnBrk="0" hangingPunct="0">
              <a:defRPr/>
            </a:pPr>
            <a:r>
              <a:rPr lang="en-US" sz="1000" b="1" dirty="0">
                <a:solidFill>
                  <a:schemeClr val="bg1"/>
                </a:solidFill>
                <a:latin typeface="Gill Sans MT" pitchFamily="34" charset="0"/>
              </a:rPr>
              <a:t>2018</a:t>
            </a:r>
          </a:p>
        </p:txBody>
      </p:sp>
      <p:sp>
        <p:nvSpPr>
          <p:cNvPr id="14" name="Text Box 7">
            <a:extLst>
              <a:ext uri="{FF2B5EF4-FFF2-40B4-BE49-F238E27FC236}">
                <a16:creationId xmlns:a16="http://schemas.microsoft.com/office/drawing/2014/main" id="{6E14BA15-992D-B705-DA75-DAF5DEFB2194}"/>
              </a:ext>
            </a:extLst>
          </p:cNvPr>
          <p:cNvSpPr txBox="1">
            <a:spLocks noChangeArrowheads="1"/>
          </p:cNvSpPr>
          <p:nvPr/>
        </p:nvSpPr>
        <p:spPr bwMode="auto">
          <a:xfrm>
            <a:off x="4675858" y="4662701"/>
            <a:ext cx="338554" cy="731520"/>
          </a:xfrm>
          <a:prstGeom prst="rect">
            <a:avLst/>
          </a:prstGeom>
          <a:noFill/>
          <a:ln w="19050">
            <a:noFill/>
            <a:miter lim="800000"/>
            <a:headEnd/>
            <a:tailEnd/>
          </a:ln>
          <a:effectLst/>
        </p:spPr>
        <p:txBody>
          <a:bodyPr vert="vert" wrap="square">
            <a:spAutoFit/>
          </a:bodyPr>
          <a:lstStyle/>
          <a:p>
            <a:pPr algn="ctr" eaLnBrk="0" hangingPunct="0">
              <a:defRPr/>
            </a:pPr>
            <a:r>
              <a:rPr lang="en-US" sz="1000" b="1" dirty="0">
                <a:solidFill>
                  <a:schemeClr val="bg1"/>
                </a:solidFill>
                <a:latin typeface="Gill Sans MT" pitchFamily="34" charset="0"/>
              </a:rPr>
              <a:t>2020</a:t>
            </a:r>
          </a:p>
        </p:txBody>
      </p:sp>
      <p:sp>
        <p:nvSpPr>
          <p:cNvPr id="15" name="Text Box 7">
            <a:extLst>
              <a:ext uri="{FF2B5EF4-FFF2-40B4-BE49-F238E27FC236}">
                <a16:creationId xmlns:a16="http://schemas.microsoft.com/office/drawing/2014/main" id="{691E7739-A650-C4FD-B027-EAEC8A0844D3}"/>
              </a:ext>
            </a:extLst>
          </p:cNvPr>
          <p:cNvSpPr txBox="1">
            <a:spLocks noChangeArrowheads="1"/>
          </p:cNvSpPr>
          <p:nvPr/>
        </p:nvSpPr>
        <p:spPr bwMode="auto">
          <a:xfrm>
            <a:off x="4980658" y="4662701"/>
            <a:ext cx="338554" cy="731520"/>
          </a:xfrm>
          <a:prstGeom prst="rect">
            <a:avLst/>
          </a:prstGeom>
          <a:noFill/>
          <a:ln w="19050">
            <a:noFill/>
            <a:miter lim="800000"/>
            <a:headEnd/>
            <a:tailEnd/>
          </a:ln>
          <a:effectLst/>
        </p:spPr>
        <p:txBody>
          <a:bodyPr vert="vert" wrap="square">
            <a:spAutoFit/>
          </a:bodyPr>
          <a:lstStyle/>
          <a:p>
            <a:pPr algn="ctr" eaLnBrk="0" hangingPunct="0">
              <a:defRPr/>
            </a:pPr>
            <a:r>
              <a:rPr lang="en-US" sz="1000" b="1" dirty="0">
                <a:solidFill>
                  <a:schemeClr val="bg1"/>
                </a:solidFill>
                <a:latin typeface="Gill Sans MT" pitchFamily="34" charset="0"/>
              </a:rPr>
              <a:t>2022</a:t>
            </a:r>
          </a:p>
        </p:txBody>
      </p:sp>
      <p:sp>
        <p:nvSpPr>
          <p:cNvPr id="16" name="Text Box 7">
            <a:extLst>
              <a:ext uri="{FF2B5EF4-FFF2-40B4-BE49-F238E27FC236}">
                <a16:creationId xmlns:a16="http://schemas.microsoft.com/office/drawing/2014/main" id="{47CBC926-8BBD-3EE0-B9A3-C75A36614909}"/>
              </a:ext>
            </a:extLst>
          </p:cNvPr>
          <p:cNvSpPr txBox="1">
            <a:spLocks noChangeArrowheads="1"/>
          </p:cNvSpPr>
          <p:nvPr/>
        </p:nvSpPr>
        <p:spPr bwMode="auto">
          <a:xfrm>
            <a:off x="5262268" y="4662701"/>
            <a:ext cx="338554" cy="731520"/>
          </a:xfrm>
          <a:prstGeom prst="rect">
            <a:avLst/>
          </a:prstGeom>
          <a:noFill/>
          <a:ln w="19050">
            <a:noFill/>
            <a:miter lim="800000"/>
            <a:headEnd/>
            <a:tailEnd/>
          </a:ln>
          <a:effectLst/>
        </p:spPr>
        <p:txBody>
          <a:bodyPr vert="vert" wrap="square">
            <a:spAutoFit/>
          </a:bodyPr>
          <a:lstStyle/>
          <a:p>
            <a:pPr algn="ctr" eaLnBrk="0" hangingPunct="0">
              <a:defRPr/>
            </a:pPr>
            <a:r>
              <a:rPr lang="en-US" sz="1000" b="1" dirty="0">
                <a:solidFill>
                  <a:schemeClr val="bg1"/>
                </a:solidFill>
                <a:latin typeface="Gill Sans MT" pitchFamily="34" charset="0"/>
              </a:rPr>
              <a:t>2024</a:t>
            </a:r>
          </a:p>
        </p:txBody>
      </p:sp>
      <p:sp>
        <p:nvSpPr>
          <p:cNvPr id="17" name="Text Box 7">
            <a:extLst>
              <a:ext uri="{FF2B5EF4-FFF2-40B4-BE49-F238E27FC236}">
                <a16:creationId xmlns:a16="http://schemas.microsoft.com/office/drawing/2014/main" id="{DCEE76BF-B8E3-7467-5E98-A1F605C6E572}"/>
              </a:ext>
            </a:extLst>
          </p:cNvPr>
          <p:cNvSpPr txBox="1">
            <a:spLocks noChangeArrowheads="1"/>
          </p:cNvSpPr>
          <p:nvPr/>
        </p:nvSpPr>
        <p:spPr bwMode="auto">
          <a:xfrm>
            <a:off x="5541716" y="4662701"/>
            <a:ext cx="338554" cy="731520"/>
          </a:xfrm>
          <a:prstGeom prst="rect">
            <a:avLst/>
          </a:prstGeom>
          <a:noFill/>
          <a:ln w="19050">
            <a:noFill/>
            <a:miter lim="800000"/>
            <a:headEnd/>
            <a:tailEnd/>
          </a:ln>
          <a:effectLst/>
        </p:spPr>
        <p:txBody>
          <a:bodyPr vert="vert" wrap="square">
            <a:spAutoFit/>
          </a:bodyPr>
          <a:lstStyle/>
          <a:p>
            <a:pPr algn="ctr" eaLnBrk="0" hangingPunct="0">
              <a:defRPr/>
            </a:pPr>
            <a:r>
              <a:rPr lang="en-US" sz="1000" b="1" dirty="0">
                <a:solidFill>
                  <a:schemeClr val="bg1"/>
                </a:solidFill>
                <a:latin typeface="Gill Sans MT" pitchFamily="34" charset="0"/>
              </a:rPr>
              <a:t>2025</a:t>
            </a:r>
          </a:p>
        </p:txBody>
      </p:sp>
      <p:sp>
        <p:nvSpPr>
          <p:cNvPr id="18" name="Text Box 7">
            <a:extLst>
              <a:ext uri="{FF2B5EF4-FFF2-40B4-BE49-F238E27FC236}">
                <a16:creationId xmlns:a16="http://schemas.microsoft.com/office/drawing/2014/main" id="{E2A45581-E1E8-C42F-4D65-B0F3868AD92A}"/>
              </a:ext>
            </a:extLst>
          </p:cNvPr>
          <p:cNvSpPr txBox="1">
            <a:spLocks noChangeArrowheads="1"/>
          </p:cNvSpPr>
          <p:nvPr/>
        </p:nvSpPr>
        <p:spPr bwMode="auto">
          <a:xfrm>
            <a:off x="6422661" y="4648200"/>
            <a:ext cx="338554" cy="731520"/>
          </a:xfrm>
          <a:prstGeom prst="rect">
            <a:avLst/>
          </a:prstGeom>
          <a:noFill/>
          <a:ln w="19050">
            <a:noFill/>
            <a:miter lim="800000"/>
            <a:headEnd/>
            <a:tailEnd/>
          </a:ln>
          <a:effectLst/>
        </p:spPr>
        <p:txBody>
          <a:bodyPr vert="vert" wrap="square">
            <a:spAutoFit/>
          </a:bodyPr>
          <a:lstStyle/>
          <a:p>
            <a:pPr algn="ctr" eaLnBrk="0" hangingPunct="0">
              <a:defRPr/>
            </a:pPr>
            <a:r>
              <a:rPr lang="en-US" sz="1000" b="1" dirty="0">
                <a:solidFill>
                  <a:schemeClr val="bg1"/>
                </a:solidFill>
                <a:latin typeface="Gill Sans MT" pitchFamily="34" charset="0"/>
              </a:rPr>
              <a:t>2014</a:t>
            </a:r>
          </a:p>
        </p:txBody>
      </p:sp>
      <p:sp>
        <p:nvSpPr>
          <p:cNvPr id="19" name="Text Box 7">
            <a:extLst>
              <a:ext uri="{FF2B5EF4-FFF2-40B4-BE49-F238E27FC236}">
                <a16:creationId xmlns:a16="http://schemas.microsoft.com/office/drawing/2014/main" id="{C50888AD-0C65-9DFC-CC98-A46015C5625A}"/>
              </a:ext>
            </a:extLst>
          </p:cNvPr>
          <p:cNvSpPr txBox="1">
            <a:spLocks noChangeArrowheads="1"/>
          </p:cNvSpPr>
          <p:nvPr/>
        </p:nvSpPr>
        <p:spPr bwMode="auto">
          <a:xfrm>
            <a:off x="6701634" y="4648200"/>
            <a:ext cx="338554" cy="729734"/>
          </a:xfrm>
          <a:prstGeom prst="rect">
            <a:avLst/>
          </a:prstGeom>
          <a:noFill/>
          <a:ln w="19050">
            <a:noFill/>
            <a:miter lim="800000"/>
            <a:headEnd/>
            <a:tailEnd/>
          </a:ln>
          <a:effectLst/>
        </p:spPr>
        <p:txBody>
          <a:bodyPr vert="vert" wrap="square">
            <a:spAutoFit/>
          </a:bodyPr>
          <a:lstStyle/>
          <a:p>
            <a:pPr algn="ctr" eaLnBrk="0" hangingPunct="0">
              <a:defRPr/>
            </a:pPr>
            <a:r>
              <a:rPr lang="en-US" sz="1000" b="1" dirty="0">
                <a:solidFill>
                  <a:schemeClr val="bg1"/>
                </a:solidFill>
                <a:latin typeface="Gill Sans MT" pitchFamily="34" charset="0"/>
              </a:rPr>
              <a:t>2016</a:t>
            </a:r>
          </a:p>
        </p:txBody>
      </p:sp>
      <p:sp>
        <p:nvSpPr>
          <p:cNvPr id="20" name="Text Box 7">
            <a:extLst>
              <a:ext uri="{FF2B5EF4-FFF2-40B4-BE49-F238E27FC236}">
                <a16:creationId xmlns:a16="http://schemas.microsoft.com/office/drawing/2014/main" id="{60937D41-70D4-952B-452A-26DC3722363E}"/>
              </a:ext>
            </a:extLst>
          </p:cNvPr>
          <p:cNvSpPr txBox="1">
            <a:spLocks noChangeArrowheads="1"/>
          </p:cNvSpPr>
          <p:nvPr/>
        </p:nvSpPr>
        <p:spPr bwMode="auto">
          <a:xfrm>
            <a:off x="7009256" y="4649986"/>
            <a:ext cx="338554" cy="729734"/>
          </a:xfrm>
          <a:prstGeom prst="rect">
            <a:avLst/>
          </a:prstGeom>
          <a:noFill/>
          <a:ln w="19050">
            <a:noFill/>
            <a:miter lim="800000"/>
            <a:headEnd/>
            <a:tailEnd/>
          </a:ln>
          <a:effectLst/>
        </p:spPr>
        <p:txBody>
          <a:bodyPr vert="vert" wrap="square">
            <a:spAutoFit/>
          </a:bodyPr>
          <a:lstStyle/>
          <a:p>
            <a:pPr algn="ctr" eaLnBrk="0" hangingPunct="0">
              <a:defRPr/>
            </a:pPr>
            <a:r>
              <a:rPr lang="en-US" sz="1000" b="1" dirty="0">
                <a:solidFill>
                  <a:schemeClr val="bg1"/>
                </a:solidFill>
                <a:latin typeface="Gill Sans MT" pitchFamily="34" charset="0"/>
              </a:rPr>
              <a:t>2018</a:t>
            </a:r>
          </a:p>
        </p:txBody>
      </p:sp>
      <p:sp>
        <p:nvSpPr>
          <p:cNvPr id="21" name="Text Box 7">
            <a:extLst>
              <a:ext uri="{FF2B5EF4-FFF2-40B4-BE49-F238E27FC236}">
                <a16:creationId xmlns:a16="http://schemas.microsoft.com/office/drawing/2014/main" id="{52DA2CA1-B018-BC0E-D0A9-25B23A41B748}"/>
              </a:ext>
            </a:extLst>
          </p:cNvPr>
          <p:cNvSpPr txBox="1">
            <a:spLocks noChangeArrowheads="1"/>
          </p:cNvSpPr>
          <p:nvPr/>
        </p:nvSpPr>
        <p:spPr bwMode="auto">
          <a:xfrm>
            <a:off x="7288519" y="4648200"/>
            <a:ext cx="338554" cy="731520"/>
          </a:xfrm>
          <a:prstGeom prst="rect">
            <a:avLst/>
          </a:prstGeom>
          <a:noFill/>
          <a:ln w="19050">
            <a:noFill/>
            <a:miter lim="800000"/>
            <a:headEnd/>
            <a:tailEnd/>
          </a:ln>
          <a:effectLst/>
        </p:spPr>
        <p:txBody>
          <a:bodyPr vert="vert" wrap="square">
            <a:spAutoFit/>
          </a:bodyPr>
          <a:lstStyle/>
          <a:p>
            <a:pPr algn="ctr" eaLnBrk="0" hangingPunct="0">
              <a:defRPr/>
            </a:pPr>
            <a:r>
              <a:rPr lang="en-US" sz="1000" b="1" dirty="0">
                <a:solidFill>
                  <a:schemeClr val="bg1"/>
                </a:solidFill>
                <a:latin typeface="Gill Sans MT" pitchFamily="34" charset="0"/>
              </a:rPr>
              <a:t>2020</a:t>
            </a:r>
          </a:p>
        </p:txBody>
      </p:sp>
      <p:sp>
        <p:nvSpPr>
          <p:cNvPr id="22" name="Text Box 7">
            <a:extLst>
              <a:ext uri="{FF2B5EF4-FFF2-40B4-BE49-F238E27FC236}">
                <a16:creationId xmlns:a16="http://schemas.microsoft.com/office/drawing/2014/main" id="{8E433DBB-945D-A6B8-E009-4ACE6A73905A}"/>
              </a:ext>
            </a:extLst>
          </p:cNvPr>
          <p:cNvSpPr txBox="1">
            <a:spLocks noChangeArrowheads="1"/>
          </p:cNvSpPr>
          <p:nvPr/>
        </p:nvSpPr>
        <p:spPr bwMode="auto">
          <a:xfrm>
            <a:off x="7593319" y="4648200"/>
            <a:ext cx="338554" cy="731520"/>
          </a:xfrm>
          <a:prstGeom prst="rect">
            <a:avLst/>
          </a:prstGeom>
          <a:noFill/>
          <a:ln w="19050">
            <a:noFill/>
            <a:miter lim="800000"/>
            <a:headEnd/>
            <a:tailEnd/>
          </a:ln>
          <a:effectLst/>
        </p:spPr>
        <p:txBody>
          <a:bodyPr vert="vert" wrap="square">
            <a:spAutoFit/>
          </a:bodyPr>
          <a:lstStyle/>
          <a:p>
            <a:pPr algn="ctr" eaLnBrk="0" hangingPunct="0">
              <a:defRPr/>
            </a:pPr>
            <a:r>
              <a:rPr lang="en-US" sz="1000" b="1" dirty="0">
                <a:solidFill>
                  <a:schemeClr val="bg1"/>
                </a:solidFill>
                <a:latin typeface="Gill Sans MT" pitchFamily="34" charset="0"/>
              </a:rPr>
              <a:t>2022</a:t>
            </a:r>
          </a:p>
        </p:txBody>
      </p:sp>
      <p:sp>
        <p:nvSpPr>
          <p:cNvPr id="23" name="Text Box 7">
            <a:extLst>
              <a:ext uri="{FF2B5EF4-FFF2-40B4-BE49-F238E27FC236}">
                <a16:creationId xmlns:a16="http://schemas.microsoft.com/office/drawing/2014/main" id="{FED9AFDA-5CB1-E0C1-D607-A57EABA93F86}"/>
              </a:ext>
            </a:extLst>
          </p:cNvPr>
          <p:cNvSpPr txBox="1">
            <a:spLocks noChangeArrowheads="1"/>
          </p:cNvSpPr>
          <p:nvPr/>
        </p:nvSpPr>
        <p:spPr bwMode="auto">
          <a:xfrm>
            <a:off x="7874929" y="4648200"/>
            <a:ext cx="338554" cy="731520"/>
          </a:xfrm>
          <a:prstGeom prst="rect">
            <a:avLst/>
          </a:prstGeom>
          <a:noFill/>
          <a:ln w="19050">
            <a:noFill/>
            <a:miter lim="800000"/>
            <a:headEnd/>
            <a:tailEnd/>
          </a:ln>
          <a:effectLst/>
        </p:spPr>
        <p:txBody>
          <a:bodyPr vert="vert" wrap="square">
            <a:spAutoFit/>
          </a:bodyPr>
          <a:lstStyle/>
          <a:p>
            <a:pPr algn="ctr" eaLnBrk="0" hangingPunct="0">
              <a:defRPr/>
            </a:pPr>
            <a:r>
              <a:rPr lang="en-US" sz="1000" b="1" dirty="0">
                <a:solidFill>
                  <a:schemeClr val="bg1"/>
                </a:solidFill>
                <a:latin typeface="Gill Sans MT" pitchFamily="34" charset="0"/>
              </a:rPr>
              <a:t>2024</a:t>
            </a:r>
          </a:p>
        </p:txBody>
      </p:sp>
      <p:sp>
        <p:nvSpPr>
          <p:cNvPr id="24" name="Text Box 7">
            <a:extLst>
              <a:ext uri="{FF2B5EF4-FFF2-40B4-BE49-F238E27FC236}">
                <a16:creationId xmlns:a16="http://schemas.microsoft.com/office/drawing/2014/main" id="{23A80043-E32A-A4F2-F465-48184E59DE85}"/>
              </a:ext>
            </a:extLst>
          </p:cNvPr>
          <p:cNvSpPr txBox="1">
            <a:spLocks noChangeArrowheads="1"/>
          </p:cNvSpPr>
          <p:nvPr/>
        </p:nvSpPr>
        <p:spPr bwMode="auto">
          <a:xfrm>
            <a:off x="8154377" y="4648200"/>
            <a:ext cx="338554" cy="731520"/>
          </a:xfrm>
          <a:prstGeom prst="rect">
            <a:avLst/>
          </a:prstGeom>
          <a:noFill/>
          <a:ln w="19050">
            <a:noFill/>
            <a:miter lim="800000"/>
            <a:headEnd/>
            <a:tailEnd/>
          </a:ln>
          <a:effectLst/>
        </p:spPr>
        <p:txBody>
          <a:bodyPr vert="vert" wrap="square">
            <a:spAutoFit/>
          </a:bodyPr>
          <a:lstStyle/>
          <a:p>
            <a:pPr algn="ctr" eaLnBrk="0" hangingPunct="0">
              <a:defRPr/>
            </a:pPr>
            <a:r>
              <a:rPr lang="en-US" sz="1000" b="1" dirty="0">
                <a:solidFill>
                  <a:schemeClr val="bg1"/>
                </a:solidFill>
                <a:latin typeface="Gill Sans MT" pitchFamily="34" charset="0"/>
              </a:rPr>
              <a:t>2025</a:t>
            </a:r>
          </a:p>
        </p:txBody>
      </p:sp>
    </p:spTree>
    <p:extLst>
      <p:ext uri="{BB962C8B-B14F-4D97-AF65-F5344CB8AC3E}">
        <p14:creationId xmlns:p14="http://schemas.microsoft.com/office/powerpoint/2010/main" val="1785433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CC4E39-1A26-B02E-C4C7-9B9D969B85B4}"/>
            </a:ext>
          </a:extLst>
        </p:cNvPr>
        <p:cNvGrpSpPr/>
        <p:nvPr/>
      </p:nvGrpSpPr>
      <p:grpSpPr>
        <a:xfrm>
          <a:off x="0" y="0"/>
          <a:ext cx="0" cy="0"/>
          <a:chOff x="0" y="0"/>
          <a:chExt cx="0" cy="0"/>
        </a:xfrm>
      </p:grpSpPr>
      <p:sp>
        <p:nvSpPr>
          <p:cNvPr id="18438" name="Text Box 6">
            <a:extLst>
              <a:ext uri="{FF2B5EF4-FFF2-40B4-BE49-F238E27FC236}">
                <a16:creationId xmlns:a16="http://schemas.microsoft.com/office/drawing/2014/main" id="{ACA73DAF-8FA3-F725-746D-EB197084ADD0}"/>
              </a:ext>
            </a:extLst>
          </p:cNvPr>
          <p:cNvSpPr txBox="1">
            <a:spLocks noChangeArrowheads="1"/>
          </p:cNvSpPr>
          <p:nvPr/>
        </p:nvSpPr>
        <p:spPr bwMode="auto">
          <a:xfrm>
            <a:off x="231913" y="457200"/>
            <a:ext cx="8686800" cy="945515"/>
          </a:xfrm>
          <a:prstGeom prst="rect">
            <a:avLst/>
          </a:prstGeom>
          <a:noFill/>
          <a:ln w="9525">
            <a:noFill/>
            <a:miter lim="800000"/>
            <a:headEnd/>
            <a:tailEnd/>
          </a:ln>
          <a:effectLst/>
        </p:spPr>
        <p:txBody>
          <a:bodyPr>
            <a:spAutoFit/>
          </a:bodyPr>
          <a:lstStyle/>
          <a:p>
            <a:pPr algn="ctr" eaLnBrk="0" hangingPunct="0">
              <a:lnSpc>
                <a:spcPct val="90000"/>
              </a:lnSpc>
              <a:defRPr/>
            </a:pPr>
            <a:r>
              <a:rPr lang="en-US" sz="4000" b="1" dirty="0">
                <a:solidFill>
                  <a:srgbClr val="768591"/>
                </a:solidFill>
                <a:latin typeface="Gill Sans MT" pitchFamily="34" charset="0"/>
              </a:rPr>
              <a:t>Attitudes Toward Vaping Nicotine</a:t>
            </a:r>
          </a:p>
          <a:p>
            <a:pPr algn="ctr" eaLnBrk="0" hangingPunct="0">
              <a:lnSpc>
                <a:spcPct val="90000"/>
              </a:lnSpc>
              <a:defRPr/>
            </a:pPr>
            <a:r>
              <a:rPr lang="en-US" b="1" dirty="0">
                <a:latin typeface="Gill Sans MT" pitchFamily="34" charset="0"/>
              </a:rPr>
              <a:t>Grades 6 through 12 | 2019 to 2025</a:t>
            </a:r>
          </a:p>
        </p:txBody>
      </p:sp>
      <p:graphicFrame>
        <p:nvGraphicFramePr>
          <p:cNvPr id="2" name="Object 7">
            <a:extLst>
              <a:ext uri="{FF2B5EF4-FFF2-40B4-BE49-F238E27FC236}">
                <a16:creationId xmlns:a16="http://schemas.microsoft.com/office/drawing/2014/main" id="{4F2686EF-1BA4-A1EB-2430-822300A2F4BB}"/>
              </a:ext>
            </a:extLst>
          </p:cNvPr>
          <p:cNvGraphicFramePr>
            <a:graphicFrameLocks noChangeAspect="1"/>
          </p:cNvGraphicFramePr>
          <p:nvPr>
            <p:extLst>
              <p:ext uri="{D42A27DB-BD31-4B8C-83A1-F6EECF244321}">
                <p14:modId xmlns:p14="http://schemas.microsoft.com/office/powerpoint/2010/main" val="2182284077"/>
              </p:ext>
            </p:extLst>
          </p:nvPr>
        </p:nvGraphicFramePr>
        <p:xfrm>
          <a:off x="233363" y="1727200"/>
          <a:ext cx="8664575" cy="500380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Box 5">
            <a:extLst>
              <a:ext uri="{FF2B5EF4-FFF2-40B4-BE49-F238E27FC236}">
                <a16:creationId xmlns:a16="http://schemas.microsoft.com/office/drawing/2014/main" id="{B9CBE18B-D402-3479-B3E6-FCB88041DA73}"/>
              </a:ext>
            </a:extLst>
          </p:cNvPr>
          <p:cNvSpPr txBox="1">
            <a:spLocks noChangeArrowheads="1"/>
          </p:cNvSpPr>
          <p:nvPr/>
        </p:nvSpPr>
        <p:spPr bwMode="auto">
          <a:xfrm>
            <a:off x="8763000" y="6474023"/>
            <a:ext cx="457200" cy="307777"/>
          </a:xfrm>
          <a:prstGeom prst="rect">
            <a:avLst/>
          </a:prstGeom>
          <a:noFill/>
          <a:ln w="9525">
            <a:noFill/>
            <a:miter lim="800000"/>
            <a:headEnd/>
            <a:tailEnd/>
          </a:ln>
        </p:spPr>
        <p:txBody>
          <a:bodyPr wrap="square">
            <a:spAutoFit/>
          </a:bodyPr>
          <a:lstStyle/>
          <a:p>
            <a:pPr defTabSz="912813" eaLnBrk="0" hangingPunct="0">
              <a:spcBef>
                <a:spcPct val="50000"/>
              </a:spcBef>
            </a:pPr>
            <a:fld id="{1937AD27-5497-4998-B591-429E2BE0F183}" type="slidenum">
              <a:rPr lang="en-US" sz="1400">
                <a:latin typeface="Gill Sans MT" panose="020B0502020104020203" pitchFamily="34" charset="0"/>
              </a:rPr>
              <a:pPr defTabSz="912813" eaLnBrk="0" hangingPunct="0">
                <a:spcBef>
                  <a:spcPct val="50000"/>
                </a:spcBef>
              </a:pPr>
              <a:t>26</a:t>
            </a:fld>
            <a:endParaRPr lang="en-US" sz="1400" dirty="0">
              <a:latin typeface="Gill Sans MT" panose="020B0502020104020203" pitchFamily="34" charset="0"/>
            </a:endParaRPr>
          </a:p>
        </p:txBody>
      </p:sp>
    </p:spTree>
    <p:extLst>
      <p:ext uri="{BB962C8B-B14F-4D97-AF65-F5344CB8AC3E}">
        <p14:creationId xmlns:p14="http://schemas.microsoft.com/office/powerpoint/2010/main" val="13949555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1D65F9-3F81-F862-AC47-940685098D7D}"/>
            </a:ext>
          </a:extLst>
        </p:cNvPr>
        <p:cNvGrpSpPr/>
        <p:nvPr/>
      </p:nvGrpSpPr>
      <p:grpSpPr>
        <a:xfrm>
          <a:off x="0" y="0"/>
          <a:ext cx="0" cy="0"/>
          <a:chOff x="0" y="0"/>
          <a:chExt cx="0" cy="0"/>
        </a:xfrm>
      </p:grpSpPr>
      <p:sp>
        <p:nvSpPr>
          <p:cNvPr id="2" name="L-Shape 1">
            <a:extLst>
              <a:ext uri="{FF2B5EF4-FFF2-40B4-BE49-F238E27FC236}">
                <a16:creationId xmlns:a16="http://schemas.microsoft.com/office/drawing/2014/main" id="{758C46C8-0769-1E5B-A15F-C4C1B93FE608}"/>
              </a:ext>
            </a:extLst>
          </p:cNvPr>
          <p:cNvSpPr>
            <a:spLocks noChangeAspect="1"/>
          </p:cNvSpPr>
          <p:nvPr/>
        </p:nvSpPr>
        <p:spPr>
          <a:xfrm rot="13500000">
            <a:off x="-17649" y="2367831"/>
            <a:ext cx="2122339" cy="2122339"/>
          </a:xfrm>
          <a:prstGeom prst="corner">
            <a:avLst>
              <a:gd name="adj1" fmla="val 20121"/>
              <a:gd name="adj2" fmla="val 2027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sp>
        <p:nvSpPr>
          <p:cNvPr id="4" name="Title 1">
            <a:extLst>
              <a:ext uri="{FF2B5EF4-FFF2-40B4-BE49-F238E27FC236}">
                <a16:creationId xmlns:a16="http://schemas.microsoft.com/office/drawing/2014/main" id="{A636FD79-0001-B4DE-8EFE-A0F8460A9012}"/>
              </a:ext>
            </a:extLst>
          </p:cNvPr>
          <p:cNvSpPr txBox="1">
            <a:spLocks/>
          </p:cNvSpPr>
          <p:nvPr/>
        </p:nvSpPr>
        <p:spPr>
          <a:xfrm>
            <a:off x="2971800" y="838200"/>
            <a:ext cx="5791200" cy="5791200"/>
          </a:xfrm>
          <a:prstGeom prst="rect">
            <a:avLst/>
          </a:prstGeom>
        </p:spPr>
        <p:txBody>
          <a:bodyPr vert="horz" lIns="0" tIns="45720" rIns="0" bIns="45720" rtlCol="0" anchor="ctr">
            <a:noAutofit/>
          </a:bodyPr>
          <a:lstStyle>
            <a:lvl1pPr algn="l" defTabSz="1097253" rtl="0" eaLnBrk="1" latinLnBrk="0" hangingPunct="1">
              <a:lnSpc>
                <a:spcPct val="90000"/>
              </a:lnSpc>
              <a:spcBef>
                <a:spcPct val="0"/>
              </a:spcBef>
              <a:buNone/>
              <a:defRPr sz="3600" b="0" i="0" kern="1200">
                <a:solidFill>
                  <a:schemeClr val="tx1"/>
                </a:solidFill>
                <a:latin typeface="DM Sans Medium" pitchFamily="2" charset="77"/>
                <a:ea typeface="DM Sans Medium" charset="0"/>
                <a:cs typeface="DM Sans Medium" charset="0"/>
              </a:defRPr>
            </a:lvl1pPr>
          </a:lstStyle>
          <a:p>
            <a:pPr marL="463550" marR="0" lvl="0" indent="-457200" defTabSz="342900" fontAlgn="auto">
              <a:lnSpc>
                <a:spcPct val="100000"/>
              </a:lnSpc>
              <a:spcBef>
                <a:spcPts val="125"/>
              </a:spcBef>
              <a:spcAft>
                <a:spcPts val="2400"/>
              </a:spcAft>
              <a:buClr>
                <a:srgbClr val="5BCBF5"/>
              </a:buClr>
              <a:buSzPct val="125000"/>
              <a:buFont typeface="Wingdings" panose="05000000000000000000" pitchFamily="2" charset="2"/>
              <a:buChar char="§"/>
              <a:defRPr/>
            </a:pPr>
            <a:r>
              <a:rPr lang="en-US" dirty="0">
                <a:latin typeface="DM Sans Medium" pitchFamily="2" charset="0"/>
                <a:ea typeface="+mn-ea"/>
                <a:cs typeface="+mn-cs"/>
              </a:rPr>
              <a:t>Florida students report very low rates for other illicit drugs.</a:t>
            </a:r>
          </a:p>
          <a:p>
            <a:pPr marL="463550" marR="0" lvl="0" indent="-457200" defTabSz="342900" fontAlgn="auto">
              <a:lnSpc>
                <a:spcPct val="100000"/>
              </a:lnSpc>
              <a:spcBef>
                <a:spcPts val="125"/>
              </a:spcBef>
              <a:spcAft>
                <a:spcPts val="900"/>
              </a:spcAft>
              <a:buClr>
                <a:srgbClr val="5BCBF5"/>
              </a:buClr>
              <a:buSzPct val="125000"/>
              <a:buFont typeface="Wingdings" panose="05000000000000000000" pitchFamily="2" charset="2"/>
              <a:buChar char="§"/>
              <a:defRPr/>
            </a:pPr>
            <a:r>
              <a:rPr lang="en-US" dirty="0">
                <a:latin typeface="DM Sans Medium" pitchFamily="2" charset="0"/>
                <a:ea typeface="+mn-ea"/>
                <a:cs typeface="+mn-cs"/>
              </a:rPr>
              <a:t>This includes the unauthorized use of prescription drugs.</a:t>
            </a:r>
          </a:p>
          <a:p>
            <a:pPr marL="0" marR="0" lvl="0" indent="0" algn="l" defTabSz="1097253" rtl="0" eaLnBrk="1" fontAlgn="auto" latinLnBrk="0" hangingPunct="1">
              <a:lnSpc>
                <a:spcPct val="90000"/>
              </a:lnSpc>
              <a:spcBef>
                <a:spcPct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DM Sans Medium" pitchFamily="2" charset="77"/>
            </a:endParaRPr>
          </a:p>
        </p:txBody>
      </p:sp>
      <p:sp>
        <p:nvSpPr>
          <p:cNvPr id="3" name="Text Box 5">
            <a:extLst>
              <a:ext uri="{FF2B5EF4-FFF2-40B4-BE49-F238E27FC236}">
                <a16:creationId xmlns:a16="http://schemas.microsoft.com/office/drawing/2014/main" id="{6A6EC131-F418-A91E-E56E-C8257C89A934}"/>
              </a:ext>
            </a:extLst>
          </p:cNvPr>
          <p:cNvSpPr txBox="1">
            <a:spLocks noChangeArrowheads="1"/>
          </p:cNvSpPr>
          <p:nvPr/>
        </p:nvSpPr>
        <p:spPr bwMode="auto">
          <a:xfrm>
            <a:off x="8763000" y="6474023"/>
            <a:ext cx="457200" cy="307777"/>
          </a:xfrm>
          <a:prstGeom prst="rect">
            <a:avLst/>
          </a:prstGeom>
          <a:noFill/>
          <a:ln w="9525">
            <a:noFill/>
            <a:miter lim="800000"/>
            <a:headEnd/>
            <a:tailEnd/>
          </a:ln>
        </p:spPr>
        <p:txBody>
          <a:bodyPr wrap="square">
            <a:spAutoFit/>
          </a:bodyPr>
          <a:lstStyle/>
          <a:p>
            <a:pPr defTabSz="912813" eaLnBrk="0" hangingPunct="0">
              <a:spcBef>
                <a:spcPct val="50000"/>
              </a:spcBef>
            </a:pPr>
            <a:fld id="{1937AD27-5497-4998-B591-429E2BE0F183}" type="slidenum">
              <a:rPr lang="en-US" sz="1400">
                <a:latin typeface="Gill Sans MT" panose="020B0502020104020203" pitchFamily="34" charset="0"/>
              </a:rPr>
              <a:pPr defTabSz="912813" eaLnBrk="0" hangingPunct="0">
                <a:spcBef>
                  <a:spcPct val="50000"/>
                </a:spcBef>
              </a:pPr>
              <a:t>27</a:t>
            </a:fld>
            <a:endParaRPr lang="en-US" sz="1400" dirty="0">
              <a:latin typeface="Gill Sans MT" panose="020B0502020104020203" pitchFamily="34" charset="0"/>
            </a:endParaRPr>
          </a:p>
        </p:txBody>
      </p:sp>
    </p:spTree>
    <p:extLst>
      <p:ext uri="{BB962C8B-B14F-4D97-AF65-F5344CB8AC3E}">
        <p14:creationId xmlns:p14="http://schemas.microsoft.com/office/powerpoint/2010/main" val="7110984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8" name="Text Box 6"/>
          <p:cNvSpPr txBox="1">
            <a:spLocks noChangeArrowheads="1"/>
          </p:cNvSpPr>
          <p:nvPr/>
        </p:nvSpPr>
        <p:spPr bwMode="auto">
          <a:xfrm>
            <a:off x="231913" y="533400"/>
            <a:ext cx="8686800" cy="1011238"/>
          </a:xfrm>
          <a:prstGeom prst="rect">
            <a:avLst/>
          </a:prstGeom>
          <a:noFill/>
          <a:ln w="9525">
            <a:noFill/>
            <a:miter lim="800000"/>
            <a:headEnd/>
            <a:tailEnd/>
          </a:ln>
          <a:effectLst/>
        </p:spPr>
        <p:txBody>
          <a:bodyPr>
            <a:spAutoFit/>
          </a:bodyPr>
          <a:lstStyle/>
          <a:p>
            <a:pPr algn="ctr" eaLnBrk="0" hangingPunct="0">
              <a:lnSpc>
                <a:spcPct val="90000"/>
              </a:lnSpc>
              <a:defRPr/>
            </a:pPr>
            <a:r>
              <a:rPr lang="en-US" sz="4300" b="1" dirty="0">
                <a:solidFill>
                  <a:srgbClr val="768591"/>
                </a:solidFill>
                <a:latin typeface="Gill Sans MT" pitchFamily="34" charset="0"/>
              </a:rPr>
              <a:t>Past-30-Day ATOD Prevalence</a:t>
            </a:r>
          </a:p>
          <a:p>
            <a:pPr algn="ctr" eaLnBrk="0" hangingPunct="0">
              <a:lnSpc>
                <a:spcPct val="90000"/>
              </a:lnSpc>
              <a:defRPr/>
            </a:pPr>
            <a:r>
              <a:rPr lang="en-US" b="1" dirty="0">
                <a:latin typeface="Gill Sans MT" pitchFamily="34" charset="0"/>
              </a:rPr>
              <a:t>Middle School</a:t>
            </a:r>
          </a:p>
        </p:txBody>
      </p:sp>
      <p:graphicFrame>
        <p:nvGraphicFramePr>
          <p:cNvPr id="3074" name="Object 7"/>
          <p:cNvGraphicFramePr>
            <a:graphicFrameLocks noChangeAspect="1"/>
          </p:cNvGraphicFramePr>
          <p:nvPr>
            <p:extLst>
              <p:ext uri="{D42A27DB-BD31-4B8C-83A1-F6EECF244321}">
                <p14:modId xmlns:p14="http://schemas.microsoft.com/office/powerpoint/2010/main" val="2304573574"/>
              </p:ext>
            </p:extLst>
          </p:nvPr>
        </p:nvGraphicFramePr>
        <p:xfrm>
          <a:off x="152400" y="1676400"/>
          <a:ext cx="8699500" cy="4471988"/>
        </p:xfrm>
        <a:graphic>
          <a:graphicData uri="http://schemas.openxmlformats.org/presentationml/2006/ole">
            <mc:AlternateContent xmlns:mc="http://schemas.openxmlformats.org/markup-compatibility/2006">
              <mc:Choice xmlns:v="urn:schemas-microsoft-com:vml" Requires="v">
                <p:oleObj name="Worksheet" r:id="rId3" imgW="7305723" imgH="3981385" progId="Excel.Sheet.8">
                  <p:embed/>
                </p:oleObj>
              </mc:Choice>
              <mc:Fallback>
                <p:oleObj name="Worksheet" r:id="rId3" imgW="7305723" imgH="3981385" progId="Excel.Sheet.8">
                  <p:embed/>
                  <p:pic>
                    <p:nvPicPr>
                      <p:cNvPr id="3074" name="Object 7"/>
                      <p:cNvPicPr>
                        <a:picLocks noChangeAspect="1" noChangeArrowheads="1"/>
                      </p:cNvPicPr>
                      <p:nvPr/>
                    </p:nvPicPr>
                    <p:blipFill>
                      <a:blip r:embed="rId4"/>
                      <a:srcRect/>
                      <a:stretch>
                        <a:fillRect/>
                      </a:stretch>
                    </p:blipFill>
                    <p:spPr bwMode="auto">
                      <a:xfrm>
                        <a:off x="152400" y="1676400"/>
                        <a:ext cx="8699500" cy="44719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Text Box 5"/>
          <p:cNvSpPr txBox="1">
            <a:spLocks noChangeArrowheads="1"/>
          </p:cNvSpPr>
          <p:nvPr/>
        </p:nvSpPr>
        <p:spPr bwMode="auto">
          <a:xfrm>
            <a:off x="8763000" y="6474023"/>
            <a:ext cx="457200" cy="307777"/>
          </a:xfrm>
          <a:prstGeom prst="rect">
            <a:avLst/>
          </a:prstGeom>
          <a:noFill/>
          <a:ln w="9525">
            <a:noFill/>
            <a:miter lim="800000"/>
            <a:headEnd/>
            <a:tailEnd/>
          </a:ln>
        </p:spPr>
        <p:txBody>
          <a:bodyPr wrap="square">
            <a:spAutoFit/>
          </a:bodyPr>
          <a:lstStyle/>
          <a:p>
            <a:pPr defTabSz="912813" eaLnBrk="0" hangingPunct="0">
              <a:spcBef>
                <a:spcPct val="50000"/>
              </a:spcBef>
            </a:pPr>
            <a:fld id="{1937AD27-5497-4998-B591-429E2BE0F183}" type="slidenum">
              <a:rPr lang="en-US" sz="1400">
                <a:latin typeface="Gill Sans MT" panose="020B0502020104020203" pitchFamily="34" charset="0"/>
              </a:rPr>
              <a:pPr defTabSz="912813" eaLnBrk="0" hangingPunct="0">
                <a:spcBef>
                  <a:spcPct val="50000"/>
                </a:spcBef>
              </a:pPr>
              <a:t>28</a:t>
            </a:fld>
            <a:endParaRPr lang="en-US" sz="1400" dirty="0">
              <a:latin typeface="Gill Sans MT" panose="020B0502020104020203" pitchFamily="34" charset="0"/>
            </a:endParaRPr>
          </a:p>
        </p:txBody>
      </p:sp>
    </p:spTree>
    <p:extLst>
      <p:ext uri="{BB962C8B-B14F-4D97-AF65-F5344CB8AC3E}">
        <p14:creationId xmlns:p14="http://schemas.microsoft.com/office/powerpoint/2010/main" val="9359346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8" name="Text Box 6"/>
          <p:cNvSpPr txBox="1">
            <a:spLocks noChangeArrowheads="1"/>
          </p:cNvSpPr>
          <p:nvPr/>
        </p:nvSpPr>
        <p:spPr bwMode="auto">
          <a:xfrm>
            <a:off x="228600" y="533400"/>
            <a:ext cx="8686800" cy="1011238"/>
          </a:xfrm>
          <a:prstGeom prst="rect">
            <a:avLst/>
          </a:prstGeom>
          <a:noFill/>
          <a:ln w="9525">
            <a:noFill/>
            <a:miter lim="800000"/>
            <a:headEnd/>
            <a:tailEnd/>
          </a:ln>
          <a:effectLst/>
        </p:spPr>
        <p:txBody>
          <a:bodyPr>
            <a:spAutoFit/>
          </a:bodyPr>
          <a:lstStyle/>
          <a:p>
            <a:pPr algn="ctr" eaLnBrk="0" hangingPunct="0">
              <a:lnSpc>
                <a:spcPct val="90000"/>
              </a:lnSpc>
              <a:defRPr/>
            </a:pPr>
            <a:r>
              <a:rPr lang="en-US" sz="4300" b="1">
                <a:solidFill>
                  <a:srgbClr val="768591"/>
                </a:solidFill>
                <a:latin typeface="Gill Sans MT" pitchFamily="34" charset="0"/>
              </a:rPr>
              <a:t>Past-30-Day ATOD Prevalence</a:t>
            </a:r>
            <a:endParaRPr lang="en-US" sz="4300" b="1" dirty="0">
              <a:solidFill>
                <a:srgbClr val="768591"/>
              </a:solidFill>
              <a:latin typeface="Gill Sans MT" pitchFamily="34" charset="0"/>
            </a:endParaRPr>
          </a:p>
          <a:p>
            <a:pPr algn="ctr" eaLnBrk="0" hangingPunct="0">
              <a:lnSpc>
                <a:spcPct val="90000"/>
              </a:lnSpc>
              <a:defRPr/>
            </a:pPr>
            <a:r>
              <a:rPr lang="en-US" b="1" dirty="0">
                <a:latin typeface="Gill Sans MT" pitchFamily="34" charset="0"/>
              </a:rPr>
              <a:t>High School</a:t>
            </a:r>
          </a:p>
        </p:txBody>
      </p:sp>
      <p:graphicFrame>
        <p:nvGraphicFramePr>
          <p:cNvPr id="3074" name="Object 7"/>
          <p:cNvGraphicFramePr>
            <a:graphicFrameLocks noChangeAspect="1"/>
          </p:cNvGraphicFramePr>
          <p:nvPr>
            <p:extLst>
              <p:ext uri="{D42A27DB-BD31-4B8C-83A1-F6EECF244321}">
                <p14:modId xmlns:p14="http://schemas.microsoft.com/office/powerpoint/2010/main" val="3701532612"/>
              </p:ext>
            </p:extLst>
          </p:nvPr>
        </p:nvGraphicFramePr>
        <p:xfrm>
          <a:off x="268288" y="1622425"/>
          <a:ext cx="8661400" cy="4695825"/>
        </p:xfrm>
        <a:graphic>
          <a:graphicData uri="http://schemas.openxmlformats.org/presentationml/2006/ole">
            <mc:AlternateContent xmlns:mc="http://schemas.openxmlformats.org/markup-compatibility/2006">
              <mc:Choice xmlns:v="urn:schemas-microsoft-com:vml" Requires="v">
                <p:oleObj name="Worksheet" r:id="rId3" imgW="7477019" imgH="4200466" progId="Excel.Sheet.8">
                  <p:embed/>
                </p:oleObj>
              </mc:Choice>
              <mc:Fallback>
                <p:oleObj name="Worksheet" r:id="rId3" imgW="7477019" imgH="4200466" progId="Excel.Sheet.8">
                  <p:embed/>
                  <p:pic>
                    <p:nvPicPr>
                      <p:cNvPr id="3074" name="Object 7"/>
                      <p:cNvPicPr>
                        <a:picLocks noChangeAspect="1" noChangeArrowheads="1"/>
                      </p:cNvPicPr>
                      <p:nvPr/>
                    </p:nvPicPr>
                    <p:blipFill>
                      <a:blip r:embed="rId4"/>
                      <a:srcRect/>
                      <a:stretch>
                        <a:fillRect/>
                      </a:stretch>
                    </p:blipFill>
                    <p:spPr bwMode="auto">
                      <a:xfrm>
                        <a:off x="268288" y="1622425"/>
                        <a:ext cx="8661400" cy="469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Text Box 5"/>
          <p:cNvSpPr txBox="1">
            <a:spLocks noChangeArrowheads="1"/>
          </p:cNvSpPr>
          <p:nvPr/>
        </p:nvSpPr>
        <p:spPr bwMode="auto">
          <a:xfrm>
            <a:off x="8763000" y="6474023"/>
            <a:ext cx="457200" cy="307777"/>
          </a:xfrm>
          <a:prstGeom prst="rect">
            <a:avLst/>
          </a:prstGeom>
          <a:noFill/>
          <a:ln w="9525">
            <a:noFill/>
            <a:miter lim="800000"/>
            <a:headEnd/>
            <a:tailEnd/>
          </a:ln>
        </p:spPr>
        <p:txBody>
          <a:bodyPr wrap="square">
            <a:spAutoFit/>
          </a:bodyPr>
          <a:lstStyle/>
          <a:p>
            <a:pPr defTabSz="912813" eaLnBrk="0" hangingPunct="0">
              <a:spcBef>
                <a:spcPct val="50000"/>
              </a:spcBef>
            </a:pPr>
            <a:fld id="{1937AD27-5497-4998-B591-429E2BE0F183}" type="slidenum">
              <a:rPr lang="en-US" sz="1400">
                <a:latin typeface="Gill Sans MT" panose="020B0502020104020203" pitchFamily="34" charset="0"/>
              </a:rPr>
              <a:pPr defTabSz="912813" eaLnBrk="0" hangingPunct="0">
                <a:spcBef>
                  <a:spcPct val="50000"/>
                </a:spcBef>
              </a:pPr>
              <a:t>29</a:t>
            </a:fld>
            <a:endParaRPr lang="en-US" sz="1400" dirty="0">
              <a:latin typeface="Gill Sans MT" panose="020B0502020104020203" pitchFamily="34" charset="0"/>
            </a:endParaRPr>
          </a:p>
        </p:txBody>
      </p:sp>
    </p:spTree>
    <p:extLst>
      <p:ext uri="{BB962C8B-B14F-4D97-AF65-F5344CB8AC3E}">
        <p14:creationId xmlns:p14="http://schemas.microsoft.com/office/powerpoint/2010/main" val="41673499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6ADB4E-BE17-B46F-8C28-8B25D45695B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9D01D26-2C7C-4235-A5ED-9786269549D2}"/>
              </a:ext>
            </a:extLst>
          </p:cNvPr>
          <p:cNvSpPr/>
          <p:nvPr/>
        </p:nvSpPr>
        <p:spPr>
          <a:xfrm>
            <a:off x="3733800" y="1082367"/>
            <a:ext cx="3276600" cy="1567529"/>
          </a:xfrm>
          <a:prstGeom prst="rect">
            <a:avLst/>
          </a:prstGeom>
          <a:solidFill>
            <a:schemeClr val="accent1">
              <a:lumMod val="20000"/>
              <a:lumOff val="80000"/>
            </a:schemeClr>
          </a:solidFill>
          <a:ln w="38100" cmpd="sng">
            <a:solidFill>
              <a:schemeClr val="tx1"/>
            </a:solid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Rectangle 2">
            <a:extLst>
              <a:ext uri="{FF2B5EF4-FFF2-40B4-BE49-F238E27FC236}">
                <a16:creationId xmlns:a16="http://schemas.microsoft.com/office/drawing/2014/main" id="{B58BAEDE-C99B-E39F-F95E-649179E124AA}"/>
              </a:ext>
            </a:extLst>
          </p:cNvPr>
          <p:cNvSpPr/>
          <p:nvPr/>
        </p:nvSpPr>
        <p:spPr>
          <a:xfrm>
            <a:off x="533400" y="1082367"/>
            <a:ext cx="3200400" cy="4705855"/>
          </a:xfrm>
          <a:prstGeom prst="rect">
            <a:avLst/>
          </a:prstGeom>
          <a:noFill/>
          <a:ln w="38100" cmpd="sng">
            <a:solidFill>
              <a:schemeClr val="tx1"/>
            </a:solid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 name="Text Box 6">
            <a:extLst>
              <a:ext uri="{FF2B5EF4-FFF2-40B4-BE49-F238E27FC236}">
                <a16:creationId xmlns:a16="http://schemas.microsoft.com/office/drawing/2014/main" id="{F672763F-0253-EE22-126E-BD5340A6CCD1}"/>
              </a:ext>
            </a:extLst>
          </p:cNvPr>
          <p:cNvSpPr txBox="1">
            <a:spLocks noChangeArrowheads="1"/>
          </p:cNvSpPr>
          <p:nvPr/>
        </p:nvSpPr>
        <p:spPr bwMode="auto">
          <a:xfrm>
            <a:off x="602974" y="2685973"/>
            <a:ext cx="3051313" cy="1505027"/>
          </a:xfrm>
          <a:prstGeom prst="rect">
            <a:avLst/>
          </a:prstGeom>
          <a:noFill/>
          <a:ln w="9525">
            <a:noFill/>
            <a:miter lim="800000"/>
            <a:headEnd/>
            <a:tailEnd/>
          </a:ln>
          <a:effectLst/>
        </p:spPr>
        <p:txBody>
          <a:bodyPr wrap="square">
            <a:spAutoFit/>
          </a:bodyPr>
          <a:lstStyle/>
          <a:p>
            <a:pPr algn="ctr" eaLnBrk="0" hangingPunct="0">
              <a:lnSpc>
                <a:spcPct val="90000"/>
              </a:lnSpc>
              <a:defRPr/>
            </a:pPr>
            <a:r>
              <a:rPr lang="en-US" sz="5400" b="1" dirty="0">
                <a:solidFill>
                  <a:schemeClr val="accent1"/>
                </a:solidFill>
                <a:latin typeface="Gill Sans MT" pitchFamily="34" charset="0"/>
              </a:rPr>
              <a:t>FYS</a:t>
            </a:r>
          </a:p>
          <a:p>
            <a:pPr algn="ctr" eaLnBrk="0" hangingPunct="0">
              <a:lnSpc>
                <a:spcPct val="90000"/>
              </a:lnSpc>
              <a:defRPr/>
            </a:pPr>
            <a:r>
              <a:rPr lang="en-US" sz="2400" b="1" dirty="0">
                <a:latin typeface="Gill Sans MT" pitchFamily="34" charset="0"/>
              </a:rPr>
              <a:t>Florida</a:t>
            </a:r>
          </a:p>
          <a:p>
            <a:pPr algn="ctr" eaLnBrk="0" hangingPunct="0">
              <a:lnSpc>
                <a:spcPct val="90000"/>
              </a:lnSpc>
              <a:defRPr/>
            </a:pPr>
            <a:r>
              <a:rPr lang="en-US" sz="2400" b="1" dirty="0">
                <a:latin typeface="Gill Sans MT" pitchFamily="34" charset="0"/>
              </a:rPr>
              <a:t>Youth Survey</a:t>
            </a:r>
          </a:p>
        </p:txBody>
      </p:sp>
      <p:sp>
        <p:nvSpPr>
          <p:cNvPr id="5" name="Text Box 6">
            <a:extLst>
              <a:ext uri="{FF2B5EF4-FFF2-40B4-BE49-F238E27FC236}">
                <a16:creationId xmlns:a16="http://schemas.microsoft.com/office/drawing/2014/main" id="{605E43F1-339F-F83C-229A-9677B94F0D18}"/>
              </a:ext>
            </a:extLst>
          </p:cNvPr>
          <p:cNvSpPr txBox="1">
            <a:spLocks noChangeArrowheads="1"/>
          </p:cNvSpPr>
          <p:nvPr/>
        </p:nvSpPr>
        <p:spPr bwMode="auto">
          <a:xfrm>
            <a:off x="3795319" y="1333215"/>
            <a:ext cx="3130467" cy="1034129"/>
          </a:xfrm>
          <a:prstGeom prst="rect">
            <a:avLst/>
          </a:prstGeom>
          <a:noFill/>
          <a:ln w="9525">
            <a:noFill/>
            <a:miter lim="800000"/>
            <a:headEnd/>
            <a:tailEnd/>
          </a:ln>
          <a:effectLst/>
        </p:spPr>
        <p:txBody>
          <a:bodyPr wrap="square">
            <a:spAutoFit/>
          </a:bodyPr>
          <a:lstStyle/>
          <a:p>
            <a:pPr algn="ctr" eaLnBrk="0" hangingPunct="0">
              <a:lnSpc>
                <a:spcPct val="90000"/>
              </a:lnSpc>
              <a:defRPr/>
            </a:pPr>
            <a:r>
              <a:rPr lang="en-US" sz="3200" b="1" dirty="0">
                <a:solidFill>
                  <a:srgbClr val="00538B"/>
                </a:solidFill>
                <a:latin typeface="Gill Sans MT" pitchFamily="34" charset="0"/>
              </a:rPr>
              <a:t>FYSAS</a:t>
            </a:r>
          </a:p>
          <a:p>
            <a:pPr algn="ctr" eaLnBrk="0" hangingPunct="0">
              <a:lnSpc>
                <a:spcPct val="90000"/>
              </a:lnSpc>
              <a:defRPr/>
            </a:pPr>
            <a:r>
              <a:rPr lang="en-US" sz="1800" b="1" dirty="0">
                <a:latin typeface="Gill Sans MT" pitchFamily="34" charset="0"/>
              </a:rPr>
              <a:t>Florida Youth</a:t>
            </a:r>
          </a:p>
          <a:p>
            <a:pPr algn="ctr" eaLnBrk="0" hangingPunct="0">
              <a:lnSpc>
                <a:spcPct val="90000"/>
              </a:lnSpc>
              <a:defRPr/>
            </a:pPr>
            <a:r>
              <a:rPr lang="en-US" sz="1800" b="1" dirty="0">
                <a:latin typeface="Gill Sans MT" pitchFamily="34" charset="0"/>
              </a:rPr>
              <a:t>Substance Abuse Survey</a:t>
            </a:r>
          </a:p>
        </p:txBody>
      </p:sp>
      <p:sp>
        <p:nvSpPr>
          <p:cNvPr id="6" name="Rectangle 5">
            <a:extLst>
              <a:ext uri="{FF2B5EF4-FFF2-40B4-BE49-F238E27FC236}">
                <a16:creationId xmlns:a16="http://schemas.microsoft.com/office/drawing/2014/main" id="{9E439298-B801-20CB-C2F8-83309435BC46}"/>
              </a:ext>
            </a:extLst>
          </p:cNvPr>
          <p:cNvSpPr/>
          <p:nvPr/>
        </p:nvSpPr>
        <p:spPr>
          <a:xfrm>
            <a:off x="7010400" y="1082367"/>
            <a:ext cx="1676400" cy="1567529"/>
          </a:xfrm>
          <a:prstGeom prst="rect">
            <a:avLst/>
          </a:prstGeom>
          <a:solidFill>
            <a:schemeClr val="accent1">
              <a:lumMod val="20000"/>
              <a:lumOff val="80000"/>
            </a:schemeClr>
          </a:solidFill>
          <a:ln w="38100" cmpd="sng">
            <a:solidFill>
              <a:schemeClr val="tx1"/>
            </a:solid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Text Box 6">
            <a:extLst>
              <a:ext uri="{FF2B5EF4-FFF2-40B4-BE49-F238E27FC236}">
                <a16:creationId xmlns:a16="http://schemas.microsoft.com/office/drawing/2014/main" id="{1BD95EF1-0304-3C63-661F-1C6537ED4E24}"/>
              </a:ext>
            </a:extLst>
          </p:cNvPr>
          <p:cNvSpPr txBox="1">
            <a:spLocks noChangeArrowheads="1"/>
          </p:cNvSpPr>
          <p:nvPr/>
        </p:nvSpPr>
        <p:spPr bwMode="auto">
          <a:xfrm>
            <a:off x="7181725" y="1388615"/>
            <a:ext cx="1439231" cy="978729"/>
          </a:xfrm>
          <a:prstGeom prst="rect">
            <a:avLst/>
          </a:prstGeom>
          <a:noFill/>
          <a:ln w="9525">
            <a:noFill/>
            <a:miter lim="800000"/>
            <a:headEnd/>
            <a:tailEnd/>
          </a:ln>
          <a:effectLst/>
        </p:spPr>
        <p:txBody>
          <a:bodyPr wrap="square">
            <a:spAutoFit/>
          </a:bodyPr>
          <a:lstStyle/>
          <a:p>
            <a:pPr marL="91440" indent="-182880" eaLnBrk="0" hangingPunct="0">
              <a:lnSpc>
                <a:spcPct val="90000"/>
              </a:lnSpc>
              <a:buFont typeface="Wingdings" panose="05000000000000000000" pitchFamily="2" charset="2"/>
              <a:buChar char="§"/>
              <a:defRPr/>
            </a:pPr>
            <a:r>
              <a:rPr lang="en-US" sz="1600" dirty="0">
                <a:latin typeface="Gill Sans MT" pitchFamily="34" charset="0"/>
              </a:rPr>
              <a:t>DCF</a:t>
            </a:r>
          </a:p>
          <a:p>
            <a:pPr marL="91440" indent="-182880" eaLnBrk="0" hangingPunct="0">
              <a:lnSpc>
                <a:spcPct val="90000"/>
              </a:lnSpc>
              <a:buFont typeface="Wingdings" panose="05000000000000000000" pitchFamily="2" charset="2"/>
              <a:buChar char="§"/>
              <a:defRPr/>
            </a:pPr>
            <a:r>
              <a:rPr lang="en-US" sz="1600" dirty="0">
                <a:latin typeface="Gill Sans MT" pitchFamily="34" charset="0"/>
              </a:rPr>
              <a:t>M.S. and H.S.</a:t>
            </a:r>
          </a:p>
          <a:p>
            <a:pPr marL="91440" indent="-182880" eaLnBrk="0" hangingPunct="0">
              <a:lnSpc>
                <a:spcPct val="90000"/>
              </a:lnSpc>
              <a:buFont typeface="Wingdings" panose="05000000000000000000" pitchFamily="2" charset="2"/>
              <a:buChar char="§"/>
              <a:defRPr/>
            </a:pPr>
            <a:r>
              <a:rPr lang="en-US" sz="1600" dirty="0">
                <a:latin typeface="Gill Sans MT" pitchFamily="34" charset="0"/>
              </a:rPr>
              <a:t>Even years</a:t>
            </a:r>
          </a:p>
          <a:p>
            <a:pPr marL="91440" indent="-182880" eaLnBrk="0" hangingPunct="0">
              <a:lnSpc>
                <a:spcPct val="90000"/>
              </a:lnSpc>
              <a:buFont typeface="Wingdings" panose="05000000000000000000" pitchFamily="2" charset="2"/>
              <a:buChar char="§"/>
              <a:defRPr/>
            </a:pPr>
            <a:r>
              <a:rPr lang="en-US" sz="1600" dirty="0">
                <a:latin typeface="Gill Sans MT" pitchFamily="34" charset="0"/>
              </a:rPr>
              <a:t>Odd years</a:t>
            </a:r>
          </a:p>
        </p:txBody>
      </p:sp>
      <p:sp>
        <p:nvSpPr>
          <p:cNvPr id="8" name="Rectangle 7">
            <a:extLst>
              <a:ext uri="{FF2B5EF4-FFF2-40B4-BE49-F238E27FC236}">
                <a16:creationId xmlns:a16="http://schemas.microsoft.com/office/drawing/2014/main" id="{02C18AA9-2924-2F08-9AFF-5DCB6DC15811}"/>
              </a:ext>
            </a:extLst>
          </p:cNvPr>
          <p:cNvSpPr/>
          <p:nvPr/>
        </p:nvSpPr>
        <p:spPr>
          <a:xfrm>
            <a:off x="3733800" y="2649897"/>
            <a:ext cx="3276600" cy="1617304"/>
          </a:xfrm>
          <a:prstGeom prst="rect">
            <a:avLst/>
          </a:prstGeom>
          <a:solidFill>
            <a:schemeClr val="accent5">
              <a:lumMod val="60000"/>
              <a:lumOff val="40000"/>
            </a:schemeClr>
          </a:solidFill>
          <a:ln w="38100" cmpd="sng">
            <a:solidFill>
              <a:schemeClr val="tx1"/>
            </a:solid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ectangle 8">
            <a:extLst>
              <a:ext uri="{FF2B5EF4-FFF2-40B4-BE49-F238E27FC236}">
                <a16:creationId xmlns:a16="http://schemas.microsoft.com/office/drawing/2014/main" id="{693F72A8-D3FA-7B49-A01A-5CE09BB1C2FA}"/>
              </a:ext>
            </a:extLst>
          </p:cNvPr>
          <p:cNvSpPr/>
          <p:nvPr/>
        </p:nvSpPr>
        <p:spPr>
          <a:xfrm>
            <a:off x="7013441" y="2645608"/>
            <a:ext cx="1673359" cy="1578062"/>
          </a:xfrm>
          <a:prstGeom prst="rect">
            <a:avLst/>
          </a:prstGeom>
          <a:solidFill>
            <a:schemeClr val="accent5">
              <a:lumMod val="60000"/>
              <a:lumOff val="40000"/>
            </a:schemeClr>
          </a:solidFill>
          <a:ln w="38100" cmpd="sng">
            <a:solidFill>
              <a:schemeClr val="tx1"/>
            </a:solid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ectangle 9">
            <a:extLst>
              <a:ext uri="{FF2B5EF4-FFF2-40B4-BE49-F238E27FC236}">
                <a16:creationId xmlns:a16="http://schemas.microsoft.com/office/drawing/2014/main" id="{94971E55-71A8-6C70-1EDB-90645ADDF54C}"/>
              </a:ext>
            </a:extLst>
          </p:cNvPr>
          <p:cNvSpPr/>
          <p:nvPr/>
        </p:nvSpPr>
        <p:spPr>
          <a:xfrm>
            <a:off x="3733801" y="4223671"/>
            <a:ext cx="3276600" cy="1567529"/>
          </a:xfrm>
          <a:prstGeom prst="rect">
            <a:avLst/>
          </a:prstGeom>
          <a:solidFill>
            <a:schemeClr val="accent4">
              <a:lumMod val="60000"/>
              <a:lumOff val="40000"/>
            </a:schemeClr>
          </a:solidFill>
          <a:ln w="38100" cmpd="sng">
            <a:solidFill>
              <a:schemeClr val="tx1"/>
            </a:solid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E23C1D9C-C406-AB3B-139E-029580D51BBD}"/>
              </a:ext>
            </a:extLst>
          </p:cNvPr>
          <p:cNvSpPr/>
          <p:nvPr/>
        </p:nvSpPr>
        <p:spPr>
          <a:xfrm>
            <a:off x="7010400" y="4218404"/>
            <a:ext cx="1673359" cy="1569819"/>
          </a:xfrm>
          <a:prstGeom prst="rect">
            <a:avLst/>
          </a:prstGeom>
          <a:solidFill>
            <a:schemeClr val="accent4">
              <a:lumMod val="60000"/>
              <a:lumOff val="40000"/>
            </a:schemeClr>
          </a:solidFill>
          <a:ln w="38100" cmpd="sng">
            <a:solidFill>
              <a:schemeClr val="tx1"/>
            </a:solid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Text Box 6">
            <a:extLst>
              <a:ext uri="{FF2B5EF4-FFF2-40B4-BE49-F238E27FC236}">
                <a16:creationId xmlns:a16="http://schemas.microsoft.com/office/drawing/2014/main" id="{FEDD3157-2CDA-C83A-EF5E-126AFD2115AA}"/>
              </a:ext>
            </a:extLst>
          </p:cNvPr>
          <p:cNvSpPr txBox="1">
            <a:spLocks noChangeArrowheads="1"/>
          </p:cNvSpPr>
          <p:nvPr/>
        </p:nvSpPr>
        <p:spPr bwMode="auto">
          <a:xfrm>
            <a:off x="4340429" y="2941484"/>
            <a:ext cx="2060713" cy="1034129"/>
          </a:xfrm>
          <a:prstGeom prst="rect">
            <a:avLst/>
          </a:prstGeom>
          <a:noFill/>
          <a:ln w="9525">
            <a:noFill/>
            <a:miter lim="800000"/>
            <a:headEnd/>
            <a:tailEnd/>
          </a:ln>
          <a:effectLst/>
        </p:spPr>
        <p:txBody>
          <a:bodyPr wrap="square">
            <a:spAutoFit/>
          </a:bodyPr>
          <a:lstStyle/>
          <a:p>
            <a:pPr algn="ctr" eaLnBrk="0" hangingPunct="0">
              <a:lnSpc>
                <a:spcPct val="90000"/>
              </a:lnSpc>
              <a:defRPr/>
            </a:pPr>
            <a:r>
              <a:rPr lang="en-US" sz="3200" b="1" dirty="0">
                <a:solidFill>
                  <a:srgbClr val="00538B"/>
                </a:solidFill>
                <a:latin typeface="Gill Sans MT" pitchFamily="34" charset="0"/>
              </a:rPr>
              <a:t>FYTS</a:t>
            </a:r>
          </a:p>
          <a:p>
            <a:pPr algn="ctr" eaLnBrk="0" hangingPunct="0">
              <a:lnSpc>
                <a:spcPct val="90000"/>
              </a:lnSpc>
              <a:defRPr/>
            </a:pPr>
            <a:r>
              <a:rPr lang="en-US" sz="1800" b="1" dirty="0">
                <a:latin typeface="Gill Sans MT" pitchFamily="34" charset="0"/>
              </a:rPr>
              <a:t>Florida Youth</a:t>
            </a:r>
          </a:p>
          <a:p>
            <a:pPr algn="ctr" eaLnBrk="0" hangingPunct="0">
              <a:lnSpc>
                <a:spcPct val="90000"/>
              </a:lnSpc>
              <a:defRPr/>
            </a:pPr>
            <a:r>
              <a:rPr lang="en-US" sz="1800" b="1" dirty="0">
                <a:latin typeface="Gill Sans MT" pitchFamily="34" charset="0"/>
              </a:rPr>
              <a:t>Tobacco Survey</a:t>
            </a:r>
          </a:p>
        </p:txBody>
      </p:sp>
      <p:sp>
        <p:nvSpPr>
          <p:cNvPr id="13" name="Text Box 6">
            <a:extLst>
              <a:ext uri="{FF2B5EF4-FFF2-40B4-BE49-F238E27FC236}">
                <a16:creationId xmlns:a16="http://schemas.microsoft.com/office/drawing/2014/main" id="{9D5B1FF6-EF1C-1331-C796-C948217BB7D5}"/>
              </a:ext>
            </a:extLst>
          </p:cNvPr>
          <p:cNvSpPr txBox="1">
            <a:spLocks noChangeArrowheads="1"/>
          </p:cNvSpPr>
          <p:nvPr/>
        </p:nvSpPr>
        <p:spPr bwMode="auto">
          <a:xfrm>
            <a:off x="4126672" y="4485103"/>
            <a:ext cx="2467760" cy="1034129"/>
          </a:xfrm>
          <a:prstGeom prst="rect">
            <a:avLst/>
          </a:prstGeom>
          <a:noFill/>
          <a:ln w="9525">
            <a:noFill/>
            <a:miter lim="800000"/>
            <a:headEnd/>
            <a:tailEnd/>
          </a:ln>
          <a:effectLst/>
        </p:spPr>
        <p:txBody>
          <a:bodyPr wrap="square">
            <a:spAutoFit/>
          </a:bodyPr>
          <a:lstStyle/>
          <a:p>
            <a:pPr algn="ctr" eaLnBrk="0" hangingPunct="0">
              <a:lnSpc>
                <a:spcPct val="90000"/>
              </a:lnSpc>
              <a:defRPr/>
            </a:pPr>
            <a:r>
              <a:rPr lang="en-US" sz="3200" b="1" dirty="0">
                <a:solidFill>
                  <a:srgbClr val="00538B"/>
                </a:solidFill>
                <a:latin typeface="Gill Sans MT" pitchFamily="34" charset="0"/>
              </a:rPr>
              <a:t>FSYS</a:t>
            </a:r>
          </a:p>
          <a:p>
            <a:pPr algn="ctr" eaLnBrk="0" hangingPunct="0">
              <a:lnSpc>
                <a:spcPct val="90000"/>
              </a:lnSpc>
              <a:defRPr/>
            </a:pPr>
            <a:r>
              <a:rPr lang="en-US" sz="1800" b="1" dirty="0">
                <a:latin typeface="Gill Sans MT" pitchFamily="34" charset="0"/>
              </a:rPr>
              <a:t>Florida Specific</a:t>
            </a:r>
          </a:p>
          <a:p>
            <a:pPr algn="ctr" eaLnBrk="0" hangingPunct="0">
              <a:lnSpc>
                <a:spcPct val="90000"/>
              </a:lnSpc>
              <a:defRPr/>
            </a:pPr>
            <a:r>
              <a:rPr lang="en-US" sz="1800" b="1" dirty="0">
                <a:latin typeface="Gill Sans MT" pitchFamily="34" charset="0"/>
              </a:rPr>
              <a:t>Youth Survey</a:t>
            </a:r>
          </a:p>
        </p:txBody>
      </p:sp>
      <p:sp>
        <p:nvSpPr>
          <p:cNvPr id="14" name="Text Box 6">
            <a:extLst>
              <a:ext uri="{FF2B5EF4-FFF2-40B4-BE49-F238E27FC236}">
                <a16:creationId xmlns:a16="http://schemas.microsoft.com/office/drawing/2014/main" id="{6E145A8D-EC8B-708B-66C6-F1F8C14754BA}"/>
              </a:ext>
            </a:extLst>
          </p:cNvPr>
          <p:cNvSpPr txBox="1">
            <a:spLocks noChangeArrowheads="1"/>
          </p:cNvSpPr>
          <p:nvPr/>
        </p:nvSpPr>
        <p:spPr bwMode="auto">
          <a:xfrm>
            <a:off x="7127463" y="2956144"/>
            <a:ext cx="1439231" cy="978729"/>
          </a:xfrm>
          <a:prstGeom prst="rect">
            <a:avLst/>
          </a:prstGeom>
          <a:noFill/>
          <a:ln w="9525">
            <a:noFill/>
            <a:miter lim="800000"/>
            <a:headEnd/>
            <a:tailEnd/>
          </a:ln>
          <a:effectLst/>
        </p:spPr>
        <p:txBody>
          <a:bodyPr wrap="square">
            <a:spAutoFit/>
          </a:bodyPr>
          <a:lstStyle/>
          <a:p>
            <a:pPr marL="91440" indent="-182880" eaLnBrk="0" hangingPunct="0">
              <a:lnSpc>
                <a:spcPct val="90000"/>
              </a:lnSpc>
              <a:buFont typeface="Wingdings" panose="05000000000000000000" pitchFamily="2" charset="2"/>
              <a:buChar char="§"/>
              <a:defRPr/>
            </a:pPr>
            <a:r>
              <a:rPr lang="en-US" sz="1600" dirty="0">
                <a:latin typeface="Gill Sans MT" pitchFamily="34" charset="0"/>
              </a:rPr>
              <a:t>DOH</a:t>
            </a:r>
          </a:p>
          <a:p>
            <a:pPr marL="91440" indent="-182880" eaLnBrk="0" hangingPunct="0">
              <a:lnSpc>
                <a:spcPct val="90000"/>
              </a:lnSpc>
              <a:buFont typeface="Wingdings" panose="05000000000000000000" pitchFamily="2" charset="2"/>
              <a:buChar char="§"/>
              <a:defRPr/>
            </a:pPr>
            <a:r>
              <a:rPr lang="en-US" sz="1600" dirty="0">
                <a:latin typeface="Gill Sans MT" pitchFamily="34" charset="0"/>
              </a:rPr>
              <a:t>M.S. and H.S.</a:t>
            </a:r>
          </a:p>
          <a:p>
            <a:pPr marL="91440" indent="-182880" eaLnBrk="0" hangingPunct="0">
              <a:lnSpc>
                <a:spcPct val="90000"/>
              </a:lnSpc>
              <a:buFont typeface="Wingdings" panose="05000000000000000000" pitchFamily="2" charset="2"/>
              <a:buChar char="§"/>
              <a:defRPr/>
            </a:pPr>
            <a:r>
              <a:rPr lang="en-US" sz="1600" dirty="0">
                <a:latin typeface="Gill Sans MT" pitchFamily="34" charset="0"/>
              </a:rPr>
              <a:t>Even years</a:t>
            </a:r>
          </a:p>
          <a:p>
            <a:pPr marL="91440" indent="-182880" eaLnBrk="0" hangingPunct="0">
              <a:lnSpc>
                <a:spcPct val="90000"/>
              </a:lnSpc>
              <a:buFont typeface="Wingdings" panose="05000000000000000000" pitchFamily="2" charset="2"/>
              <a:buChar char="§"/>
              <a:defRPr/>
            </a:pPr>
            <a:r>
              <a:rPr lang="en-US" sz="1600" dirty="0">
                <a:latin typeface="Gill Sans MT" pitchFamily="34" charset="0"/>
              </a:rPr>
              <a:t>Odd years</a:t>
            </a:r>
          </a:p>
        </p:txBody>
      </p:sp>
      <p:sp>
        <p:nvSpPr>
          <p:cNvPr id="15" name="Text Box 6">
            <a:extLst>
              <a:ext uri="{FF2B5EF4-FFF2-40B4-BE49-F238E27FC236}">
                <a16:creationId xmlns:a16="http://schemas.microsoft.com/office/drawing/2014/main" id="{5C557C1B-EAFA-3946-EFB5-43A17D5EA0A3}"/>
              </a:ext>
            </a:extLst>
          </p:cNvPr>
          <p:cNvSpPr txBox="1">
            <a:spLocks noChangeArrowheads="1"/>
          </p:cNvSpPr>
          <p:nvPr/>
        </p:nvSpPr>
        <p:spPr bwMode="auto">
          <a:xfrm>
            <a:off x="7181724" y="4623602"/>
            <a:ext cx="1439231" cy="757130"/>
          </a:xfrm>
          <a:prstGeom prst="rect">
            <a:avLst/>
          </a:prstGeom>
          <a:noFill/>
          <a:ln w="9525">
            <a:noFill/>
            <a:miter lim="800000"/>
            <a:headEnd/>
            <a:tailEnd/>
          </a:ln>
          <a:effectLst/>
        </p:spPr>
        <p:txBody>
          <a:bodyPr wrap="square">
            <a:spAutoFit/>
          </a:bodyPr>
          <a:lstStyle/>
          <a:p>
            <a:pPr marL="91440" indent="-182880" eaLnBrk="0" hangingPunct="0">
              <a:lnSpc>
                <a:spcPct val="90000"/>
              </a:lnSpc>
              <a:buFont typeface="Wingdings" panose="05000000000000000000" pitchFamily="2" charset="2"/>
              <a:buChar char="§"/>
              <a:defRPr/>
            </a:pPr>
            <a:r>
              <a:rPr lang="en-US" sz="1600" dirty="0">
                <a:latin typeface="Gill Sans MT" pitchFamily="34" charset="0"/>
              </a:rPr>
              <a:t>DOE</a:t>
            </a:r>
          </a:p>
          <a:p>
            <a:pPr marL="91440" indent="-182880" eaLnBrk="0" hangingPunct="0">
              <a:lnSpc>
                <a:spcPct val="90000"/>
              </a:lnSpc>
              <a:buFont typeface="Wingdings" panose="05000000000000000000" pitchFamily="2" charset="2"/>
              <a:buChar char="§"/>
              <a:defRPr/>
            </a:pPr>
            <a:r>
              <a:rPr lang="en-US" sz="1600" dirty="0">
                <a:latin typeface="Gill Sans MT" pitchFamily="34" charset="0"/>
              </a:rPr>
              <a:t>H.S. only</a:t>
            </a:r>
          </a:p>
          <a:p>
            <a:pPr marL="91440" indent="-182880" eaLnBrk="0" hangingPunct="0">
              <a:lnSpc>
                <a:spcPct val="90000"/>
              </a:lnSpc>
              <a:buFont typeface="Wingdings" panose="05000000000000000000" pitchFamily="2" charset="2"/>
              <a:buChar char="§"/>
              <a:defRPr/>
            </a:pPr>
            <a:r>
              <a:rPr lang="en-US" sz="1600" dirty="0">
                <a:latin typeface="Gill Sans MT" pitchFamily="34" charset="0"/>
              </a:rPr>
              <a:t>Odd years</a:t>
            </a:r>
          </a:p>
        </p:txBody>
      </p:sp>
      <p:sp>
        <p:nvSpPr>
          <p:cNvPr id="16" name="Text Box 5">
            <a:extLst>
              <a:ext uri="{FF2B5EF4-FFF2-40B4-BE49-F238E27FC236}">
                <a16:creationId xmlns:a16="http://schemas.microsoft.com/office/drawing/2014/main" id="{19272ECC-5FB1-8E34-E249-A661484BD348}"/>
              </a:ext>
            </a:extLst>
          </p:cNvPr>
          <p:cNvSpPr txBox="1">
            <a:spLocks noChangeArrowheads="1"/>
          </p:cNvSpPr>
          <p:nvPr/>
        </p:nvSpPr>
        <p:spPr bwMode="auto">
          <a:xfrm>
            <a:off x="8763000" y="6474023"/>
            <a:ext cx="457200" cy="307777"/>
          </a:xfrm>
          <a:prstGeom prst="rect">
            <a:avLst/>
          </a:prstGeom>
          <a:noFill/>
          <a:ln w="9525">
            <a:noFill/>
            <a:miter lim="800000"/>
            <a:headEnd/>
            <a:tailEnd/>
          </a:ln>
        </p:spPr>
        <p:txBody>
          <a:bodyPr wrap="square">
            <a:spAutoFit/>
          </a:bodyPr>
          <a:lstStyle/>
          <a:p>
            <a:pPr defTabSz="912813" eaLnBrk="0" hangingPunct="0">
              <a:spcBef>
                <a:spcPct val="50000"/>
              </a:spcBef>
            </a:pPr>
            <a:fld id="{1937AD27-5497-4998-B591-429E2BE0F183}" type="slidenum">
              <a:rPr lang="en-US" sz="1400">
                <a:latin typeface="Gill Sans MT" panose="020B0502020104020203" pitchFamily="34" charset="0"/>
              </a:rPr>
              <a:pPr defTabSz="912813" eaLnBrk="0" hangingPunct="0">
                <a:spcBef>
                  <a:spcPct val="50000"/>
                </a:spcBef>
              </a:pPr>
              <a:t>3</a:t>
            </a:fld>
            <a:endParaRPr lang="en-US" sz="1400" dirty="0">
              <a:latin typeface="Gill Sans MT" panose="020B0502020104020203" pitchFamily="34" charset="0"/>
            </a:endParaRPr>
          </a:p>
        </p:txBody>
      </p:sp>
    </p:spTree>
    <p:extLst>
      <p:ext uri="{BB962C8B-B14F-4D97-AF65-F5344CB8AC3E}">
        <p14:creationId xmlns:p14="http://schemas.microsoft.com/office/powerpoint/2010/main" val="415454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E7833047-2612-2882-839A-4638603B3842}"/>
              </a:ext>
            </a:extLst>
          </p:cNvPr>
          <p:cNvGraphicFramePr>
            <a:graphicFrameLocks noChangeAspect="1"/>
          </p:cNvGraphicFramePr>
          <p:nvPr/>
        </p:nvGraphicFramePr>
        <p:xfrm>
          <a:off x="-381000" y="1295400"/>
          <a:ext cx="9175750" cy="5095875"/>
        </p:xfrm>
        <a:graphic>
          <a:graphicData uri="http://schemas.openxmlformats.org/presentationml/2006/ole">
            <mc:AlternateContent xmlns:mc="http://schemas.openxmlformats.org/markup-compatibility/2006">
              <mc:Choice xmlns:v="urn:schemas-microsoft-com:vml" Requires="v">
                <p:oleObj name="Worksheet" r:id="rId3" imgW="9115568" imgH="5019564" progId="Excel.Sheet.8">
                  <p:embed/>
                </p:oleObj>
              </mc:Choice>
              <mc:Fallback>
                <p:oleObj name="Worksheet" r:id="rId3" imgW="9115568" imgH="5019564" progId="Excel.Sheet.8">
                  <p:embed/>
                  <p:pic>
                    <p:nvPicPr>
                      <p:cNvPr id="4" name="Object 3">
                        <a:extLst>
                          <a:ext uri="{FF2B5EF4-FFF2-40B4-BE49-F238E27FC236}">
                            <a16:creationId xmlns:a16="http://schemas.microsoft.com/office/drawing/2014/main" id="{E7833047-2612-2882-839A-4638603B3842}"/>
                          </a:ext>
                        </a:extLst>
                      </p:cNvPr>
                      <p:cNvPicPr>
                        <a:picLocks noChangeAspect="1" noChangeArrowheads="1"/>
                      </p:cNvPicPr>
                      <p:nvPr/>
                    </p:nvPicPr>
                    <p:blipFill>
                      <a:blip r:embed="rId4"/>
                      <a:srcRect/>
                      <a:stretch>
                        <a:fillRect/>
                      </a:stretch>
                    </p:blipFill>
                    <p:spPr bwMode="auto">
                      <a:xfrm>
                        <a:off x="-381000" y="1295400"/>
                        <a:ext cx="9175750" cy="509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Text Box 7">
            <a:extLst>
              <a:ext uri="{FF2B5EF4-FFF2-40B4-BE49-F238E27FC236}">
                <a16:creationId xmlns:a16="http://schemas.microsoft.com/office/drawing/2014/main" id="{9D6679F5-8A65-7DC3-885F-160B1ECE6ABE}"/>
              </a:ext>
            </a:extLst>
          </p:cNvPr>
          <p:cNvSpPr txBox="1">
            <a:spLocks noChangeArrowheads="1"/>
          </p:cNvSpPr>
          <p:nvPr/>
        </p:nvSpPr>
        <p:spPr bwMode="auto">
          <a:xfrm>
            <a:off x="1219200" y="5862935"/>
            <a:ext cx="1104900" cy="461665"/>
          </a:xfrm>
          <a:prstGeom prst="rect">
            <a:avLst/>
          </a:prstGeom>
          <a:solidFill>
            <a:srgbClr val="D8E0E3"/>
          </a:solidFill>
          <a:ln w="19050">
            <a:solidFill>
              <a:srgbClr val="768591"/>
            </a:solidFill>
            <a:miter lim="800000"/>
            <a:headEnd/>
            <a:tailEnd/>
          </a:ln>
          <a:effectLst/>
        </p:spPr>
        <p:txBody>
          <a:bodyPr wrap="square">
            <a:spAutoFit/>
          </a:bodyPr>
          <a:lstStyle/>
          <a:p>
            <a:pPr algn="ctr" eaLnBrk="0" hangingPunct="0">
              <a:defRPr/>
            </a:pPr>
            <a:r>
              <a:rPr lang="en-US" sz="1200" b="1" dirty="0">
                <a:solidFill>
                  <a:srgbClr val="768591"/>
                </a:solidFill>
                <a:latin typeface="Gill Sans MT" pitchFamily="34" charset="0"/>
              </a:rPr>
              <a:t>Heard about Delta-8/10</a:t>
            </a:r>
          </a:p>
        </p:txBody>
      </p:sp>
      <p:sp>
        <p:nvSpPr>
          <p:cNvPr id="6" name="Text Box 5">
            <a:extLst>
              <a:ext uri="{FF2B5EF4-FFF2-40B4-BE49-F238E27FC236}">
                <a16:creationId xmlns:a16="http://schemas.microsoft.com/office/drawing/2014/main" id="{A8A86A4E-7B44-A243-AC58-006737710CE5}"/>
              </a:ext>
            </a:extLst>
          </p:cNvPr>
          <p:cNvSpPr txBox="1">
            <a:spLocks noChangeArrowheads="1"/>
          </p:cNvSpPr>
          <p:nvPr/>
        </p:nvSpPr>
        <p:spPr bwMode="auto">
          <a:xfrm>
            <a:off x="228600" y="304800"/>
            <a:ext cx="8686800" cy="1011238"/>
          </a:xfrm>
          <a:prstGeom prst="rect">
            <a:avLst/>
          </a:prstGeom>
          <a:noFill/>
          <a:ln w="9525">
            <a:noFill/>
            <a:miter lim="800000"/>
            <a:headEnd/>
            <a:tailEnd/>
          </a:ln>
          <a:effectLst/>
        </p:spPr>
        <p:txBody>
          <a:bodyPr>
            <a:spAutoFit/>
          </a:bodyPr>
          <a:lstStyle/>
          <a:p>
            <a:pPr algn="ctr" eaLnBrk="0" hangingPunct="0">
              <a:lnSpc>
                <a:spcPct val="90000"/>
              </a:lnSpc>
              <a:defRPr/>
            </a:pPr>
            <a:r>
              <a:rPr lang="en-US" sz="4300" b="1" dirty="0">
                <a:solidFill>
                  <a:srgbClr val="768591"/>
                </a:solidFill>
                <a:latin typeface="Gill Sans MT" pitchFamily="34" charset="0"/>
              </a:rPr>
              <a:t>Delta-8/10 THC and Kratom</a:t>
            </a:r>
          </a:p>
          <a:p>
            <a:pPr algn="ctr" eaLnBrk="0" hangingPunct="0">
              <a:lnSpc>
                <a:spcPct val="90000"/>
              </a:lnSpc>
              <a:defRPr/>
            </a:pPr>
            <a:r>
              <a:rPr lang="en-US" b="1" dirty="0">
                <a:latin typeface="Gill Sans MT" pitchFamily="34" charset="0"/>
              </a:rPr>
              <a:t>Lifetime Prevalence among High School Students</a:t>
            </a:r>
          </a:p>
        </p:txBody>
      </p:sp>
      <p:sp>
        <p:nvSpPr>
          <p:cNvPr id="7" name="Text Box 7">
            <a:extLst>
              <a:ext uri="{FF2B5EF4-FFF2-40B4-BE49-F238E27FC236}">
                <a16:creationId xmlns:a16="http://schemas.microsoft.com/office/drawing/2014/main" id="{9E6485F4-4022-6D95-3A79-B876C2B3BA6E}"/>
              </a:ext>
            </a:extLst>
          </p:cNvPr>
          <p:cNvSpPr txBox="1">
            <a:spLocks noChangeArrowheads="1"/>
          </p:cNvSpPr>
          <p:nvPr/>
        </p:nvSpPr>
        <p:spPr bwMode="auto">
          <a:xfrm>
            <a:off x="2667000" y="5862934"/>
            <a:ext cx="1104900" cy="461665"/>
          </a:xfrm>
          <a:prstGeom prst="rect">
            <a:avLst/>
          </a:prstGeom>
          <a:solidFill>
            <a:srgbClr val="D8E0E3"/>
          </a:solidFill>
          <a:ln w="19050">
            <a:solidFill>
              <a:srgbClr val="768591"/>
            </a:solidFill>
            <a:miter lim="800000"/>
            <a:headEnd/>
            <a:tailEnd/>
          </a:ln>
          <a:effectLst/>
        </p:spPr>
        <p:txBody>
          <a:bodyPr wrap="square">
            <a:spAutoFit/>
          </a:bodyPr>
          <a:lstStyle/>
          <a:p>
            <a:pPr algn="ctr" eaLnBrk="0" hangingPunct="0">
              <a:defRPr/>
            </a:pPr>
            <a:r>
              <a:rPr lang="en-US" sz="1200" b="1" dirty="0">
                <a:solidFill>
                  <a:srgbClr val="768591"/>
                </a:solidFill>
                <a:latin typeface="Gill Sans MT" pitchFamily="34" charset="0"/>
              </a:rPr>
              <a:t>Used</a:t>
            </a:r>
          </a:p>
          <a:p>
            <a:pPr algn="ctr" eaLnBrk="0" hangingPunct="0">
              <a:defRPr/>
            </a:pPr>
            <a:r>
              <a:rPr lang="en-US" sz="1200" b="1" dirty="0">
                <a:solidFill>
                  <a:srgbClr val="768591"/>
                </a:solidFill>
                <a:latin typeface="Gill Sans MT" pitchFamily="34" charset="0"/>
              </a:rPr>
              <a:t>Delta-8/10</a:t>
            </a:r>
          </a:p>
        </p:txBody>
      </p:sp>
      <p:sp>
        <p:nvSpPr>
          <p:cNvPr id="8" name="Text Box 7">
            <a:extLst>
              <a:ext uri="{FF2B5EF4-FFF2-40B4-BE49-F238E27FC236}">
                <a16:creationId xmlns:a16="http://schemas.microsoft.com/office/drawing/2014/main" id="{2FB30143-AE2C-DDA5-2AAF-6572F8CB80C1}"/>
              </a:ext>
            </a:extLst>
          </p:cNvPr>
          <p:cNvSpPr txBox="1">
            <a:spLocks noChangeArrowheads="1"/>
          </p:cNvSpPr>
          <p:nvPr/>
        </p:nvSpPr>
        <p:spPr bwMode="auto">
          <a:xfrm>
            <a:off x="4114800" y="5862934"/>
            <a:ext cx="1104900" cy="461665"/>
          </a:xfrm>
          <a:prstGeom prst="rect">
            <a:avLst/>
          </a:prstGeom>
          <a:solidFill>
            <a:srgbClr val="D8E0E3"/>
          </a:solidFill>
          <a:ln w="19050">
            <a:solidFill>
              <a:srgbClr val="768591"/>
            </a:solidFill>
            <a:miter lim="800000"/>
            <a:headEnd/>
            <a:tailEnd/>
          </a:ln>
          <a:effectLst/>
        </p:spPr>
        <p:txBody>
          <a:bodyPr wrap="square">
            <a:spAutoFit/>
          </a:bodyPr>
          <a:lstStyle/>
          <a:p>
            <a:pPr algn="ctr" eaLnBrk="0" hangingPunct="0">
              <a:defRPr/>
            </a:pPr>
            <a:r>
              <a:rPr lang="en-US" sz="1200" b="1" dirty="0">
                <a:solidFill>
                  <a:srgbClr val="768591"/>
                </a:solidFill>
                <a:latin typeface="Gill Sans MT" pitchFamily="34" charset="0"/>
              </a:rPr>
              <a:t>Heard about</a:t>
            </a:r>
          </a:p>
          <a:p>
            <a:pPr algn="ctr" eaLnBrk="0" hangingPunct="0">
              <a:defRPr/>
            </a:pPr>
            <a:r>
              <a:rPr lang="en-US" sz="1200" b="1" dirty="0">
                <a:solidFill>
                  <a:srgbClr val="768591"/>
                </a:solidFill>
                <a:latin typeface="Gill Sans MT" pitchFamily="34" charset="0"/>
              </a:rPr>
              <a:t>Kratom</a:t>
            </a:r>
          </a:p>
        </p:txBody>
      </p:sp>
      <p:sp>
        <p:nvSpPr>
          <p:cNvPr id="9" name="Text Box 7">
            <a:extLst>
              <a:ext uri="{FF2B5EF4-FFF2-40B4-BE49-F238E27FC236}">
                <a16:creationId xmlns:a16="http://schemas.microsoft.com/office/drawing/2014/main" id="{3D98BD52-26FB-2335-E3A7-81F12F226B8B}"/>
              </a:ext>
            </a:extLst>
          </p:cNvPr>
          <p:cNvSpPr txBox="1">
            <a:spLocks noChangeArrowheads="1"/>
          </p:cNvSpPr>
          <p:nvPr/>
        </p:nvSpPr>
        <p:spPr bwMode="auto">
          <a:xfrm>
            <a:off x="5638800" y="5862933"/>
            <a:ext cx="1104900" cy="461665"/>
          </a:xfrm>
          <a:prstGeom prst="rect">
            <a:avLst/>
          </a:prstGeom>
          <a:solidFill>
            <a:srgbClr val="D8E0E3"/>
          </a:solidFill>
          <a:ln w="19050">
            <a:solidFill>
              <a:srgbClr val="768591"/>
            </a:solidFill>
            <a:miter lim="800000"/>
            <a:headEnd/>
            <a:tailEnd/>
          </a:ln>
          <a:effectLst/>
        </p:spPr>
        <p:txBody>
          <a:bodyPr wrap="square">
            <a:spAutoFit/>
          </a:bodyPr>
          <a:lstStyle/>
          <a:p>
            <a:pPr algn="ctr" eaLnBrk="0" hangingPunct="0">
              <a:defRPr/>
            </a:pPr>
            <a:r>
              <a:rPr lang="en-US" sz="1200" b="1" dirty="0">
                <a:solidFill>
                  <a:srgbClr val="768591"/>
                </a:solidFill>
                <a:latin typeface="Gill Sans MT" pitchFamily="34" charset="0"/>
              </a:rPr>
              <a:t>Used</a:t>
            </a:r>
          </a:p>
          <a:p>
            <a:pPr algn="ctr" eaLnBrk="0" hangingPunct="0">
              <a:defRPr/>
            </a:pPr>
            <a:r>
              <a:rPr lang="en-US" sz="1200" b="1" dirty="0">
                <a:solidFill>
                  <a:srgbClr val="768591"/>
                </a:solidFill>
                <a:latin typeface="Gill Sans MT" pitchFamily="34" charset="0"/>
              </a:rPr>
              <a:t>Kratom</a:t>
            </a:r>
          </a:p>
        </p:txBody>
      </p:sp>
      <p:sp>
        <p:nvSpPr>
          <p:cNvPr id="10" name="Text Box 7">
            <a:extLst>
              <a:ext uri="{FF2B5EF4-FFF2-40B4-BE49-F238E27FC236}">
                <a16:creationId xmlns:a16="http://schemas.microsoft.com/office/drawing/2014/main" id="{8185678D-BD36-622B-BAEE-22BDA0068212}"/>
              </a:ext>
            </a:extLst>
          </p:cNvPr>
          <p:cNvSpPr txBox="1">
            <a:spLocks noChangeArrowheads="1"/>
          </p:cNvSpPr>
          <p:nvPr/>
        </p:nvSpPr>
        <p:spPr bwMode="auto">
          <a:xfrm>
            <a:off x="7086600" y="5862932"/>
            <a:ext cx="1104900" cy="461665"/>
          </a:xfrm>
          <a:prstGeom prst="rect">
            <a:avLst/>
          </a:prstGeom>
          <a:solidFill>
            <a:srgbClr val="D8E0E3"/>
          </a:solidFill>
          <a:ln w="19050">
            <a:solidFill>
              <a:srgbClr val="768591"/>
            </a:solidFill>
            <a:miter lim="800000"/>
            <a:headEnd/>
            <a:tailEnd/>
          </a:ln>
          <a:effectLst/>
        </p:spPr>
        <p:txBody>
          <a:bodyPr wrap="square">
            <a:spAutoFit/>
          </a:bodyPr>
          <a:lstStyle/>
          <a:p>
            <a:pPr algn="ctr" eaLnBrk="0" hangingPunct="0">
              <a:defRPr/>
            </a:pPr>
            <a:r>
              <a:rPr lang="en-US" sz="1200" b="1" dirty="0">
                <a:solidFill>
                  <a:srgbClr val="768591"/>
                </a:solidFill>
                <a:latin typeface="Gill Sans MT" pitchFamily="34" charset="0"/>
              </a:rPr>
              <a:t>Used</a:t>
            </a:r>
          </a:p>
          <a:p>
            <a:pPr algn="ctr" eaLnBrk="0" hangingPunct="0">
              <a:defRPr/>
            </a:pPr>
            <a:r>
              <a:rPr lang="en-US" sz="1200" b="1" dirty="0">
                <a:solidFill>
                  <a:srgbClr val="768591"/>
                </a:solidFill>
                <a:latin typeface="Gill Sans MT" pitchFamily="34" charset="0"/>
              </a:rPr>
              <a:t>Marijuana</a:t>
            </a:r>
          </a:p>
        </p:txBody>
      </p:sp>
      <p:sp>
        <p:nvSpPr>
          <p:cNvPr id="2" name="Text Box 5">
            <a:extLst>
              <a:ext uri="{FF2B5EF4-FFF2-40B4-BE49-F238E27FC236}">
                <a16:creationId xmlns:a16="http://schemas.microsoft.com/office/drawing/2014/main" id="{EE75BEAA-9DB2-FD9B-B2AA-9E8AE9329DA3}"/>
              </a:ext>
            </a:extLst>
          </p:cNvPr>
          <p:cNvSpPr txBox="1">
            <a:spLocks noChangeArrowheads="1"/>
          </p:cNvSpPr>
          <p:nvPr/>
        </p:nvSpPr>
        <p:spPr bwMode="auto">
          <a:xfrm>
            <a:off x="8763000" y="6474023"/>
            <a:ext cx="457200" cy="307777"/>
          </a:xfrm>
          <a:prstGeom prst="rect">
            <a:avLst/>
          </a:prstGeom>
          <a:noFill/>
          <a:ln w="9525">
            <a:noFill/>
            <a:miter lim="800000"/>
            <a:headEnd/>
            <a:tailEnd/>
          </a:ln>
        </p:spPr>
        <p:txBody>
          <a:bodyPr wrap="square">
            <a:spAutoFit/>
          </a:bodyPr>
          <a:lstStyle/>
          <a:p>
            <a:pPr defTabSz="912813" eaLnBrk="0" hangingPunct="0">
              <a:spcBef>
                <a:spcPct val="50000"/>
              </a:spcBef>
            </a:pPr>
            <a:fld id="{1937AD27-5497-4998-B591-429E2BE0F183}" type="slidenum">
              <a:rPr lang="en-US" sz="1400">
                <a:latin typeface="Gill Sans MT" panose="020B0502020104020203" pitchFamily="34" charset="0"/>
              </a:rPr>
              <a:pPr defTabSz="912813" eaLnBrk="0" hangingPunct="0">
                <a:spcBef>
                  <a:spcPct val="50000"/>
                </a:spcBef>
              </a:pPr>
              <a:t>30</a:t>
            </a:fld>
            <a:endParaRPr lang="en-US" sz="1400" dirty="0">
              <a:latin typeface="Gill Sans MT" panose="020B0502020104020203" pitchFamily="34" charset="0"/>
            </a:endParaRPr>
          </a:p>
        </p:txBody>
      </p:sp>
    </p:spTree>
    <p:extLst>
      <p:ext uri="{BB962C8B-B14F-4D97-AF65-F5344CB8AC3E}">
        <p14:creationId xmlns:p14="http://schemas.microsoft.com/office/powerpoint/2010/main" val="1401817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F75933B4-0322-D578-2363-A9F56F950D4E}"/>
              </a:ext>
            </a:extLst>
          </p:cNvPr>
          <p:cNvGraphicFramePr>
            <a:graphicFrameLocks noChangeAspect="1"/>
          </p:cNvGraphicFramePr>
          <p:nvPr/>
        </p:nvGraphicFramePr>
        <p:xfrm>
          <a:off x="2193341" y="409388"/>
          <a:ext cx="6188659" cy="49638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 Box 7">
            <a:extLst>
              <a:ext uri="{FF2B5EF4-FFF2-40B4-BE49-F238E27FC236}">
                <a16:creationId xmlns:a16="http://schemas.microsoft.com/office/drawing/2014/main" id="{7ECCB8EF-7050-35ED-023C-E7484A7BB4BB}"/>
              </a:ext>
            </a:extLst>
          </p:cNvPr>
          <p:cNvSpPr txBox="1">
            <a:spLocks noChangeArrowheads="1"/>
          </p:cNvSpPr>
          <p:nvPr/>
        </p:nvSpPr>
        <p:spPr bwMode="auto">
          <a:xfrm>
            <a:off x="457200" y="2633246"/>
            <a:ext cx="1981200" cy="369332"/>
          </a:xfrm>
          <a:prstGeom prst="rect">
            <a:avLst/>
          </a:prstGeom>
          <a:solidFill>
            <a:srgbClr val="D8E0E3"/>
          </a:solidFill>
          <a:ln w="19050">
            <a:solidFill>
              <a:srgbClr val="768591"/>
            </a:solidFill>
            <a:miter lim="800000"/>
            <a:headEnd/>
            <a:tailEnd/>
          </a:ln>
          <a:effectLst/>
        </p:spPr>
        <p:txBody>
          <a:bodyPr wrap="square">
            <a:spAutoFit/>
          </a:bodyPr>
          <a:lstStyle/>
          <a:p>
            <a:pPr algn="ctr" eaLnBrk="0" hangingPunct="0">
              <a:defRPr/>
            </a:pPr>
            <a:r>
              <a:rPr lang="en-US" sz="1800" b="1" dirty="0">
                <a:solidFill>
                  <a:srgbClr val="768591"/>
                </a:solidFill>
                <a:latin typeface="Gill Sans MT" panose="020B0502020104020203" pitchFamily="34" charset="0"/>
              </a:rPr>
              <a:t>Marijuana</a:t>
            </a:r>
          </a:p>
        </p:txBody>
      </p:sp>
      <p:sp>
        <p:nvSpPr>
          <p:cNvPr id="4" name="Text Box 7">
            <a:extLst>
              <a:ext uri="{FF2B5EF4-FFF2-40B4-BE49-F238E27FC236}">
                <a16:creationId xmlns:a16="http://schemas.microsoft.com/office/drawing/2014/main" id="{5CAEB2B0-DF3F-F387-8F6E-8B5733D6B1A2}"/>
              </a:ext>
            </a:extLst>
          </p:cNvPr>
          <p:cNvSpPr txBox="1">
            <a:spLocks noChangeArrowheads="1"/>
          </p:cNvSpPr>
          <p:nvPr/>
        </p:nvSpPr>
        <p:spPr bwMode="auto">
          <a:xfrm>
            <a:off x="6667500" y="2633246"/>
            <a:ext cx="1981200" cy="369332"/>
          </a:xfrm>
          <a:prstGeom prst="rect">
            <a:avLst/>
          </a:prstGeom>
          <a:solidFill>
            <a:srgbClr val="D8E0E3"/>
          </a:solidFill>
          <a:ln w="19050">
            <a:solidFill>
              <a:srgbClr val="768591"/>
            </a:solidFill>
            <a:miter lim="800000"/>
            <a:headEnd/>
            <a:tailEnd/>
          </a:ln>
          <a:effectLst/>
        </p:spPr>
        <p:txBody>
          <a:bodyPr wrap="square">
            <a:spAutoFit/>
          </a:bodyPr>
          <a:lstStyle/>
          <a:p>
            <a:pPr algn="ctr" eaLnBrk="0" hangingPunct="0">
              <a:defRPr/>
            </a:pPr>
            <a:r>
              <a:rPr lang="en-US" sz="1800" b="1" dirty="0">
                <a:solidFill>
                  <a:srgbClr val="768591"/>
                </a:solidFill>
                <a:latin typeface="Gill Sans MT" panose="020B0502020104020203" pitchFamily="34" charset="0"/>
              </a:rPr>
              <a:t>Delta-8/10 THC</a:t>
            </a:r>
          </a:p>
        </p:txBody>
      </p:sp>
      <p:sp>
        <p:nvSpPr>
          <p:cNvPr id="5" name="Text Box 6">
            <a:extLst>
              <a:ext uri="{FF2B5EF4-FFF2-40B4-BE49-F238E27FC236}">
                <a16:creationId xmlns:a16="http://schemas.microsoft.com/office/drawing/2014/main" id="{5494D62E-1567-71F8-6172-E16A0E9B9BA5}"/>
              </a:ext>
            </a:extLst>
          </p:cNvPr>
          <p:cNvSpPr txBox="1">
            <a:spLocks noChangeArrowheads="1"/>
          </p:cNvSpPr>
          <p:nvPr/>
        </p:nvSpPr>
        <p:spPr bwMode="auto">
          <a:xfrm>
            <a:off x="228600" y="228600"/>
            <a:ext cx="8686800" cy="923330"/>
          </a:xfrm>
          <a:prstGeom prst="rect">
            <a:avLst/>
          </a:prstGeom>
          <a:noFill/>
          <a:ln w="9525">
            <a:noFill/>
            <a:miter lim="800000"/>
            <a:headEnd/>
            <a:tailEnd/>
          </a:ln>
          <a:effectLst/>
        </p:spPr>
        <p:txBody>
          <a:bodyPr>
            <a:spAutoFit/>
          </a:bodyPr>
          <a:lstStyle/>
          <a:p>
            <a:pPr algn="ctr" defTabSz="342900">
              <a:lnSpc>
                <a:spcPct val="90000"/>
              </a:lnSpc>
              <a:spcBef>
                <a:spcPct val="0"/>
              </a:spcBef>
              <a:defRPr/>
            </a:pPr>
            <a:r>
              <a:rPr lang="en-US" sz="4000" b="1" dirty="0">
                <a:solidFill>
                  <a:srgbClr val="768591"/>
                </a:solidFill>
                <a:latin typeface="Gill Sans MT" panose="020B0502020104020203" pitchFamily="34" charset="0"/>
                <a:ea typeface="+mj-ea"/>
                <a:cs typeface="+mj-cs"/>
              </a:rPr>
              <a:t>Marijuana and Delta-8/10 THC</a:t>
            </a:r>
          </a:p>
          <a:p>
            <a:pPr algn="ctr" eaLnBrk="0" hangingPunct="0">
              <a:lnSpc>
                <a:spcPct val="90000"/>
              </a:lnSpc>
              <a:defRPr/>
            </a:pPr>
            <a:r>
              <a:rPr lang="en-US" sz="2000" b="1" dirty="0">
                <a:latin typeface="Gill Sans MT" panose="020B0502020104020203" pitchFamily="34" charset="0"/>
                <a:ea typeface="+mj-ea"/>
                <a:cs typeface="+mj-cs"/>
              </a:rPr>
              <a:t>Lifetime Prevalence Among High School Students</a:t>
            </a:r>
          </a:p>
        </p:txBody>
      </p:sp>
      <p:sp>
        <p:nvSpPr>
          <p:cNvPr id="6" name="Text Box 7">
            <a:extLst>
              <a:ext uri="{FF2B5EF4-FFF2-40B4-BE49-F238E27FC236}">
                <a16:creationId xmlns:a16="http://schemas.microsoft.com/office/drawing/2014/main" id="{624CD130-2C74-7E8C-CC69-1F8F7CFF430D}"/>
              </a:ext>
            </a:extLst>
          </p:cNvPr>
          <p:cNvSpPr txBox="1">
            <a:spLocks noChangeArrowheads="1"/>
          </p:cNvSpPr>
          <p:nvPr/>
        </p:nvSpPr>
        <p:spPr bwMode="auto">
          <a:xfrm>
            <a:off x="381000" y="4800600"/>
            <a:ext cx="8458200" cy="1359346"/>
          </a:xfrm>
          <a:prstGeom prst="rect">
            <a:avLst/>
          </a:prstGeom>
          <a:solidFill>
            <a:srgbClr val="D8E0E3"/>
          </a:solidFill>
          <a:ln w="31750">
            <a:solidFill>
              <a:srgbClr val="768591"/>
            </a:solidFill>
            <a:miter lim="800000"/>
            <a:headEnd/>
            <a:tailEnd/>
          </a:ln>
          <a:effectLst/>
        </p:spPr>
        <p:txBody>
          <a:bodyPr wrap="square">
            <a:spAutoFit/>
          </a:bodyPr>
          <a:lstStyle/>
          <a:p>
            <a:pPr algn="ctr" defTabSz="912813">
              <a:lnSpc>
                <a:spcPct val="80000"/>
              </a:lnSpc>
              <a:spcBef>
                <a:spcPts val="0"/>
              </a:spcBef>
              <a:spcAft>
                <a:spcPts val="0"/>
              </a:spcAft>
              <a:buClr>
                <a:srgbClr val="B3BBCB"/>
              </a:buClr>
            </a:pPr>
            <a:endParaRPr lang="en-US" sz="200" b="1" dirty="0">
              <a:solidFill>
                <a:srgbClr val="768591"/>
              </a:solidFill>
              <a:latin typeface="+mj-lt"/>
              <a:cs typeface="Times New Roman" pitchFamily="18" charset="0"/>
            </a:endParaRPr>
          </a:p>
          <a:p>
            <a:pPr defTabSz="912813">
              <a:lnSpc>
                <a:spcPct val="80000"/>
              </a:lnSpc>
              <a:spcBef>
                <a:spcPts val="600"/>
              </a:spcBef>
              <a:spcAft>
                <a:spcPts val="1000"/>
              </a:spcAft>
              <a:buClr>
                <a:srgbClr val="B3BBCB"/>
              </a:buClr>
            </a:pPr>
            <a:r>
              <a:rPr lang="en-US" sz="1900" dirty="0">
                <a:solidFill>
                  <a:srgbClr val="768591"/>
                </a:solidFill>
                <a:latin typeface="Gill Sans MT" panose="020B0502020104020203" pitchFamily="34" charset="0"/>
                <a:cs typeface="Times New Roman" pitchFamily="18" charset="0"/>
              </a:rPr>
              <a:t>In 2025, </a:t>
            </a:r>
            <a:r>
              <a:rPr lang="en-US" sz="1900" u="sng" dirty="0">
                <a:solidFill>
                  <a:srgbClr val="768591"/>
                </a:solidFill>
                <a:latin typeface="Gill Sans MT" panose="020B0502020104020203" pitchFamily="34" charset="0"/>
                <a:cs typeface="Times New Roman" pitchFamily="18" charset="0"/>
              </a:rPr>
              <a:t>36.8%</a:t>
            </a:r>
            <a:r>
              <a:rPr lang="en-US" sz="1900" dirty="0">
                <a:solidFill>
                  <a:srgbClr val="768591"/>
                </a:solidFill>
                <a:latin typeface="Gill Sans MT" panose="020B0502020104020203" pitchFamily="34" charset="0"/>
                <a:cs typeface="Times New Roman" pitchFamily="18" charset="0"/>
              </a:rPr>
              <a:t> of H.S. students who had tried marijuana had also tried Delta-8/10 THC products. This rate was 40.8% in 2024.</a:t>
            </a:r>
          </a:p>
          <a:p>
            <a:pPr defTabSz="912813">
              <a:lnSpc>
                <a:spcPct val="80000"/>
              </a:lnSpc>
              <a:spcBef>
                <a:spcPts val="600"/>
              </a:spcBef>
              <a:buClr>
                <a:srgbClr val="B3BBCB"/>
              </a:buClr>
            </a:pPr>
            <a:r>
              <a:rPr lang="en-US" sz="1900" dirty="0">
                <a:solidFill>
                  <a:srgbClr val="768591"/>
                </a:solidFill>
                <a:latin typeface="Gill Sans MT" panose="020B0502020104020203" pitchFamily="34" charset="0"/>
                <a:cs typeface="Times New Roman" pitchFamily="18" charset="0"/>
              </a:rPr>
              <a:t>In 2025, </a:t>
            </a:r>
            <a:r>
              <a:rPr lang="en-US" sz="1900" u="sng" dirty="0">
                <a:solidFill>
                  <a:srgbClr val="768591"/>
                </a:solidFill>
                <a:latin typeface="Gill Sans MT" panose="020B0502020104020203" pitchFamily="34" charset="0"/>
                <a:cs typeface="Times New Roman" pitchFamily="18" charset="0"/>
              </a:rPr>
              <a:t>86.5%</a:t>
            </a:r>
            <a:r>
              <a:rPr lang="en-US" sz="1900" dirty="0">
                <a:solidFill>
                  <a:srgbClr val="768591"/>
                </a:solidFill>
                <a:latin typeface="Gill Sans MT" panose="020B0502020104020203" pitchFamily="34" charset="0"/>
                <a:cs typeface="Times New Roman" pitchFamily="18" charset="0"/>
              </a:rPr>
              <a:t> of H.S. students who have tried Delta-8/10 THC products have also tried marijuana. This rate was 87.0% in 2024.</a:t>
            </a:r>
          </a:p>
          <a:p>
            <a:pPr algn="ctr" defTabSz="912813">
              <a:lnSpc>
                <a:spcPct val="80000"/>
              </a:lnSpc>
              <a:spcBef>
                <a:spcPts val="0"/>
              </a:spcBef>
              <a:spcAft>
                <a:spcPts val="0"/>
              </a:spcAft>
              <a:buClr>
                <a:srgbClr val="B3BBCB"/>
              </a:buClr>
            </a:pPr>
            <a:endParaRPr lang="en-US" sz="200" b="1" dirty="0">
              <a:solidFill>
                <a:srgbClr val="768591"/>
              </a:solidFill>
              <a:latin typeface="+mj-lt"/>
              <a:cs typeface="Times New Roman" pitchFamily="18" charset="0"/>
            </a:endParaRPr>
          </a:p>
        </p:txBody>
      </p:sp>
      <p:sp>
        <p:nvSpPr>
          <p:cNvPr id="7" name="Text Box 5">
            <a:extLst>
              <a:ext uri="{FF2B5EF4-FFF2-40B4-BE49-F238E27FC236}">
                <a16:creationId xmlns:a16="http://schemas.microsoft.com/office/drawing/2014/main" id="{23A545EA-E340-6403-8192-37D84D61905D}"/>
              </a:ext>
            </a:extLst>
          </p:cNvPr>
          <p:cNvSpPr txBox="1">
            <a:spLocks noChangeArrowheads="1"/>
          </p:cNvSpPr>
          <p:nvPr/>
        </p:nvSpPr>
        <p:spPr bwMode="auto">
          <a:xfrm>
            <a:off x="8763000" y="6474023"/>
            <a:ext cx="457200" cy="307777"/>
          </a:xfrm>
          <a:prstGeom prst="rect">
            <a:avLst/>
          </a:prstGeom>
          <a:noFill/>
          <a:ln w="9525">
            <a:noFill/>
            <a:miter lim="800000"/>
            <a:headEnd/>
            <a:tailEnd/>
          </a:ln>
        </p:spPr>
        <p:txBody>
          <a:bodyPr wrap="square">
            <a:spAutoFit/>
          </a:bodyPr>
          <a:lstStyle/>
          <a:p>
            <a:pPr defTabSz="912813" eaLnBrk="0" hangingPunct="0">
              <a:spcBef>
                <a:spcPct val="50000"/>
              </a:spcBef>
            </a:pPr>
            <a:fld id="{1937AD27-5497-4998-B591-429E2BE0F183}" type="slidenum">
              <a:rPr lang="en-US" sz="1400">
                <a:latin typeface="Gill Sans MT" panose="020B0502020104020203" pitchFamily="34" charset="0"/>
              </a:rPr>
              <a:pPr defTabSz="912813" eaLnBrk="0" hangingPunct="0">
                <a:spcBef>
                  <a:spcPct val="50000"/>
                </a:spcBef>
              </a:pPr>
              <a:t>31</a:t>
            </a:fld>
            <a:endParaRPr lang="en-US" sz="1400" dirty="0">
              <a:latin typeface="Gill Sans MT" panose="020B0502020104020203" pitchFamily="34" charset="0"/>
            </a:endParaRPr>
          </a:p>
        </p:txBody>
      </p:sp>
    </p:spTree>
    <p:extLst>
      <p:ext uri="{BB962C8B-B14F-4D97-AF65-F5344CB8AC3E}">
        <p14:creationId xmlns:p14="http://schemas.microsoft.com/office/powerpoint/2010/main" val="33390396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9E3B15-0691-79C6-C391-6418832BED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892677-C454-C175-DCFC-D694354F7212}"/>
              </a:ext>
            </a:extLst>
          </p:cNvPr>
          <p:cNvSpPr>
            <a:spLocks noGrp="1"/>
          </p:cNvSpPr>
          <p:nvPr>
            <p:ph type="title"/>
          </p:nvPr>
        </p:nvSpPr>
        <p:spPr/>
        <p:txBody>
          <a:bodyPr/>
          <a:lstStyle/>
          <a:p>
            <a:r>
              <a:rPr lang="en-US" sz="4000" dirty="0"/>
              <a:t>2025 FYSAS Key Finding:</a:t>
            </a:r>
            <a:endParaRPr lang="en-US" dirty="0"/>
          </a:p>
        </p:txBody>
      </p:sp>
      <p:sp>
        <p:nvSpPr>
          <p:cNvPr id="3" name="Text Placeholder 2">
            <a:extLst>
              <a:ext uri="{FF2B5EF4-FFF2-40B4-BE49-F238E27FC236}">
                <a16:creationId xmlns:a16="http://schemas.microsoft.com/office/drawing/2014/main" id="{B5AA53E7-B4C4-AFE4-79F9-A8FD1BE270D4}"/>
              </a:ext>
            </a:extLst>
          </p:cNvPr>
          <p:cNvSpPr>
            <a:spLocks noGrp="1"/>
          </p:cNvSpPr>
          <p:nvPr>
            <p:ph type="body" sz="quarter" idx="13"/>
          </p:nvPr>
        </p:nvSpPr>
        <p:spPr/>
        <p:txBody>
          <a:bodyPr/>
          <a:lstStyle/>
          <a:p>
            <a:r>
              <a:rPr lang="en-US" sz="2400" dirty="0"/>
              <a:t>Other youth health behaviors show shorter-term improvements.</a:t>
            </a:r>
          </a:p>
        </p:txBody>
      </p:sp>
      <p:sp>
        <p:nvSpPr>
          <p:cNvPr id="4" name="Picture Placeholder 3">
            <a:extLst>
              <a:ext uri="{FF2B5EF4-FFF2-40B4-BE49-F238E27FC236}">
                <a16:creationId xmlns:a16="http://schemas.microsoft.com/office/drawing/2014/main" id="{76AFF398-B59F-185D-1657-E34CEEFDCB04}"/>
              </a:ext>
            </a:extLst>
          </p:cNvPr>
          <p:cNvSpPr>
            <a:spLocks noGrp="1"/>
          </p:cNvSpPr>
          <p:nvPr>
            <p:ph type="pic" sz="quarter" idx="14"/>
          </p:nvPr>
        </p:nvSpPr>
        <p:spPr>
          <a:solidFill>
            <a:schemeClr val="accent1"/>
          </a:solidFill>
        </p:spPr>
        <p:txBody>
          <a:bodyPr/>
          <a:lstStyle/>
          <a:p>
            <a:endParaRPr lang="en-US" dirty="0"/>
          </a:p>
        </p:txBody>
      </p:sp>
      <p:sp>
        <p:nvSpPr>
          <p:cNvPr id="5" name="Text Box 5">
            <a:extLst>
              <a:ext uri="{FF2B5EF4-FFF2-40B4-BE49-F238E27FC236}">
                <a16:creationId xmlns:a16="http://schemas.microsoft.com/office/drawing/2014/main" id="{FFE8C3FB-9811-BE08-AB58-6DF3869140CB}"/>
              </a:ext>
            </a:extLst>
          </p:cNvPr>
          <p:cNvSpPr txBox="1">
            <a:spLocks noChangeArrowheads="1"/>
          </p:cNvSpPr>
          <p:nvPr/>
        </p:nvSpPr>
        <p:spPr bwMode="auto">
          <a:xfrm>
            <a:off x="8763000" y="6474023"/>
            <a:ext cx="457200" cy="307777"/>
          </a:xfrm>
          <a:prstGeom prst="rect">
            <a:avLst/>
          </a:prstGeom>
          <a:noFill/>
          <a:ln w="9525">
            <a:noFill/>
            <a:miter lim="800000"/>
            <a:headEnd/>
            <a:tailEnd/>
          </a:ln>
        </p:spPr>
        <p:txBody>
          <a:bodyPr wrap="square">
            <a:spAutoFit/>
          </a:bodyPr>
          <a:lstStyle/>
          <a:p>
            <a:pPr defTabSz="912813" eaLnBrk="0" hangingPunct="0">
              <a:spcBef>
                <a:spcPct val="50000"/>
              </a:spcBef>
            </a:pPr>
            <a:fld id="{1937AD27-5497-4998-B591-429E2BE0F183}" type="slidenum">
              <a:rPr lang="en-US" sz="1400">
                <a:latin typeface="Gill Sans MT" panose="020B0502020104020203" pitchFamily="34" charset="0"/>
              </a:rPr>
              <a:pPr defTabSz="912813" eaLnBrk="0" hangingPunct="0">
                <a:spcBef>
                  <a:spcPct val="50000"/>
                </a:spcBef>
              </a:pPr>
              <a:t>32</a:t>
            </a:fld>
            <a:endParaRPr lang="en-US" sz="1400" dirty="0">
              <a:latin typeface="Gill Sans MT" panose="020B0502020104020203" pitchFamily="34" charset="0"/>
            </a:endParaRPr>
          </a:p>
        </p:txBody>
      </p:sp>
    </p:spTree>
    <p:extLst>
      <p:ext uri="{BB962C8B-B14F-4D97-AF65-F5344CB8AC3E}">
        <p14:creationId xmlns:p14="http://schemas.microsoft.com/office/powerpoint/2010/main" val="14056482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5D08FB-8812-B496-B2C4-74C9A64E0B8E}"/>
            </a:ext>
          </a:extLst>
        </p:cNvPr>
        <p:cNvGrpSpPr/>
        <p:nvPr/>
      </p:nvGrpSpPr>
      <p:grpSpPr>
        <a:xfrm>
          <a:off x="0" y="0"/>
          <a:ext cx="0" cy="0"/>
          <a:chOff x="0" y="0"/>
          <a:chExt cx="0" cy="0"/>
        </a:xfrm>
      </p:grpSpPr>
      <p:sp>
        <p:nvSpPr>
          <p:cNvPr id="18438" name="Text Box 6">
            <a:extLst>
              <a:ext uri="{FF2B5EF4-FFF2-40B4-BE49-F238E27FC236}">
                <a16:creationId xmlns:a16="http://schemas.microsoft.com/office/drawing/2014/main" id="{C97E529F-B99A-8B96-C33E-E2089A5298B8}"/>
              </a:ext>
            </a:extLst>
          </p:cNvPr>
          <p:cNvSpPr txBox="1">
            <a:spLocks noChangeArrowheads="1"/>
          </p:cNvSpPr>
          <p:nvPr/>
        </p:nvSpPr>
        <p:spPr bwMode="auto">
          <a:xfrm>
            <a:off x="231913" y="457200"/>
            <a:ext cx="8686800" cy="945515"/>
          </a:xfrm>
          <a:prstGeom prst="rect">
            <a:avLst/>
          </a:prstGeom>
          <a:noFill/>
          <a:ln w="9525">
            <a:noFill/>
            <a:miter lim="800000"/>
            <a:headEnd/>
            <a:tailEnd/>
          </a:ln>
          <a:effectLst/>
        </p:spPr>
        <p:txBody>
          <a:bodyPr>
            <a:spAutoFit/>
          </a:bodyPr>
          <a:lstStyle/>
          <a:p>
            <a:pPr algn="ctr" eaLnBrk="0" hangingPunct="0">
              <a:lnSpc>
                <a:spcPct val="90000"/>
              </a:lnSpc>
              <a:defRPr/>
            </a:pPr>
            <a:r>
              <a:rPr lang="en-US" sz="4000" b="1" dirty="0">
                <a:solidFill>
                  <a:srgbClr val="768591"/>
                </a:solidFill>
                <a:latin typeface="Gill Sans MT" pitchFamily="34" charset="0"/>
              </a:rPr>
              <a:t>Symptoms of Depression Trends</a:t>
            </a:r>
          </a:p>
          <a:p>
            <a:pPr algn="ctr" eaLnBrk="0" hangingPunct="0">
              <a:lnSpc>
                <a:spcPct val="90000"/>
              </a:lnSpc>
              <a:defRPr/>
            </a:pPr>
            <a:r>
              <a:rPr lang="en-US" b="1" dirty="0">
                <a:latin typeface="Gill Sans MT" pitchFamily="34" charset="0"/>
              </a:rPr>
              <a:t>Percentage saying “yes” or “Yes!” | 2002 to 2025</a:t>
            </a:r>
          </a:p>
        </p:txBody>
      </p:sp>
      <p:graphicFrame>
        <p:nvGraphicFramePr>
          <p:cNvPr id="3074" name="Object 7">
            <a:extLst>
              <a:ext uri="{FF2B5EF4-FFF2-40B4-BE49-F238E27FC236}">
                <a16:creationId xmlns:a16="http://schemas.microsoft.com/office/drawing/2014/main" id="{5B73F2A9-8C52-95A1-6913-02B5242F4732}"/>
              </a:ext>
            </a:extLst>
          </p:cNvPr>
          <p:cNvGraphicFramePr>
            <a:graphicFrameLocks noChangeAspect="1"/>
          </p:cNvGraphicFramePr>
          <p:nvPr/>
        </p:nvGraphicFramePr>
        <p:xfrm>
          <a:off x="182563" y="1676400"/>
          <a:ext cx="8766175" cy="5211763"/>
        </p:xfrm>
        <a:graphic>
          <a:graphicData uri="http://schemas.openxmlformats.org/presentationml/2006/ole">
            <mc:AlternateContent xmlns:mc="http://schemas.openxmlformats.org/markup-compatibility/2006">
              <mc:Choice xmlns:v="urn:schemas-microsoft-com:vml" Requires="v">
                <p:oleObj name="Worksheet" r:id="rId3" imgW="7362938" imgH="4638629" progId="Excel.Sheet.8">
                  <p:embed/>
                </p:oleObj>
              </mc:Choice>
              <mc:Fallback>
                <p:oleObj name="Worksheet" r:id="rId3" imgW="7362938" imgH="4638629" progId="Excel.Sheet.8">
                  <p:embed/>
                  <p:pic>
                    <p:nvPicPr>
                      <p:cNvPr id="3074" name="Object 7">
                        <a:extLst>
                          <a:ext uri="{FF2B5EF4-FFF2-40B4-BE49-F238E27FC236}">
                            <a16:creationId xmlns:a16="http://schemas.microsoft.com/office/drawing/2014/main" id="{5B73F2A9-8C52-95A1-6913-02B5242F4732}"/>
                          </a:ext>
                        </a:extLst>
                      </p:cNvPr>
                      <p:cNvPicPr>
                        <a:picLocks noChangeAspect="1" noChangeArrowheads="1"/>
                      </p:cNvPicPr>
                      <p:nvPr/>
                    </p:nvPicPr>
                    <p:blipFill>
                      <a:blip r:embed="rId4"/>
                      <a:srcRect/>
                      <a:stretch>
                        <a:fillRect/>
                      </a:stretch>
                    </p:blipFill>
                    <p:spPr bwMode="auto">
                      <a:xfrm>
                        <a:off x="182563" y="1676400"/>
                        <a:ext cx="8766175" cy="5211763"/>
                      </a:xfrm>
                      <a:prstGeom prst="rect">
                        <a:avLst/>
                      </a:prstGeom>
                      <a:noFill/>
                    </p:spPr>
                  </p:pic>
                </p:oleObj>
              </mc:Fallback>
            </mc:AlternateContent>
          </a:graphicData>
        </a:graphic>
      </p:graphicFrame>
      <p:sp>
        <p:nvSpPr>
          <p:cNvPr id="4" name="Text Box 5">
            <a:extLst>
              <a:ext uri="{FF2B5EF4-FFF2-40B4-BE49-F238E27FC236}">
                <a16:creationId xmlns:a16="http://schemas.microsoft.com/office/drawing/2014/main" id="{2BADC721-D1A9-5FD7-8237-232970A24177}"/>
              </a:ext>
            </a:extLst>
          </p:cNvPr>
          <p:cNvSpPr txBox="1">
            <a:spLocks noChangeArrowheads="1"/>
          </p:cNvSpPr>
          <p:nvPr/>
        </p:nvSpPr>
        <p:spPr bwMode="auto">
          <a:xfrm>
            <a:off x="8763000" y="6474023"/>
            <a:ext cx="457200" cy="307777"/>
          </a:xfrm>
          <a:prstGeom prst="rect">
            <a:avLst/>
          </a:prstGeom>
          <a:noFill/>
          <a:ln w="9525">
            <a:noFill/>
            <a:miter lim="800000"/>
            <a:headEnd/>
            <a:tailEnd/>
          </a:ln>
        </p:spPr>
        <p:txBody>
          <a:bodyPr wrap="square">
            <a:spAutoFit/>
          </a:bodyPr>
          <a:lstStyle/>
          <a:p>
            <a:pPr defTabSz="912813" eaLnBrk="0" hangingPunct="0">
              <a:spcBef>
                <a:spcPct val="50000"/>
              </a:spcBef>
            </a:pPr>
            <a:fld id="{1937AD27-5497-4998-B591-429E2BE0F183}" type="slidenum">
              <a:rPr lang="en-US" sz="1400">
                <a:latin typeface="Gill Sans MT" panose="020B0502020104020203" pitchFamily="34" charset="0"/>
              </a:rPr>
              <a:pPr defTabSz="912813" eaLnBrk="0" hangingPunct="0">
                <a:spcBef>
                  <a:spcPct val="50000"/>
                </a:spcBef>
              </a:pPr>
              <a:t>33</a:t>
            </a:fld>
            <a:endParaRPr lang="en-US" sz="1400" dirty="0">
              <a:latin typeface="Gill Sans MT" panose="020B0502020104020203" pitchFamily="34" charset="0"/>
            </a:endParaRPr>
          </a:p>
        </p:txBody>
      </p:sp>
    </p:spTree>
    <p:extLst>
      <p:ext uri="{BB962C8B-B14F-4D97-AF65-F5344CB8AC3E}">
        <p14:creationId xmlns:p14="http://schemas.microsoft.com/office/powerpoint/2010/main" val="22195222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819088-EBD1-866B-8EE9-99C3F8E66501}"/>
            </a:ext>
          </a:extLst>
        </p:cNvPr>
        <p:cNvGrpSpPr/>
        <p:nvPr/>
      </p:nvGrpSpPr>
      <p:grpSpPr>
        <a:xfrm>
          <a:off x="0" y="0"/>
          <a:ext cx="0" cy="0"/>
          <a:chOff x="0" y="0"/>
          <a:chExt cx="0" cy="0"/>
        </a:xfrm>
      </p:grpSpPr>
      <p:graphicFrame>
        <p:nvGraphicFramePr>
          <p:cNvPr id="3" name="Object 7">
            <a:extLst>
              <a:ext uri="{FF2B5EF4-FFF2-40B4-BE49-F238E27FC236}">
                <a16:creationId xmlns:a16="http://schemas.microsoft.com/office/drawing/2014/main" id="{D3C5CB77-661E-B848-EEF6-B01B92AC505E}"/>
              </a:ext>
            </a:extLst>
          </p:cNvPr>
          <p:cNvGraphicFramePr>
            <a:graphicFrameLocks noChangeAspect="1"/>
          </p:cNvGraphicFramePr>
          <p:nvPr/>
        </p:nvGraphicFramePr>
        <p:xfrm>
          <a:off x="228600" y="1447800"/>
          <a:ext cx="8793163" cy="4918075"/>
        </p:xfrm>
        <a:graphic>
          <a:graphicData uri="http://schemas.openxmlformats.org/presentationml/2006/ole">
            <mc:AlternateContent xmlns:mc="http://schemas.openxmlformats.org/markup-compatibility/2006">
              <mc:Choice xmlns:v="urn:schemas-microsoft-com:vml" Requires="v">
                <p:oleObj name="Worksheet" r:id="rId3" imgW="8543760" imgH="4686378" progId="Excel.Sheet.8">
                  <p:embed/>
                </p:oleObj>
              </mc:Choice>
              <mc:Fallback>
                <p:oleObj name="Worksheet" r:id="rId3" imgW="8543760" imgH="4686378" progId="Excel.Sheet.8">
                  <p:embed/>
                  <p:pic>
                    <p:nvPicPr>
                      <p:cNvPr id="3" name="Object 7">
                        <a:extLst>
                          <a:ext uri="{FF2B5EF4-FFF2-40B4-BE49-F238E27FC236}">
                            <a16:creationId xmlns:a16="http://schemas.microsoft.com/office/drawing/2014/main" id="{D3C5CB77-661E-B848-EEF6-B01B92AC505E}"/>
                          </a:ext>
                        </a:extLst>
                      </p:cNvPr>
                      <p:cNvPicPr>
                        <a:picLocks noChangeAspect="1" noChangeArrowheads="1"/>
                      </p:cNvPicPr>
                      <p:nvPr/>
                    </p:nvPicPr>
                    <p:blipFill>
                      <a:blip r:embed="rId4"/>
                      <a:srcRect/>
                      <a:stretch>
                        <a:fillRect/>
                      </a:stretch>
                    </p:blipFill>
                    <p:spPr bwMode="auto">
                      <a:xfrm>
                        <a:off x="228600" y="1447800"/>
                        <a:ext cx="8793163" cy="491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Text Box 5">
            <a:extLst>
              <a:ext uri="{FF2B5EF4-FFF2-40B4-BE49-F238E27FC236}">
                <a16:creationId xmlns:a16="http://schemas.microsoft.com/office/drawing/2014/main" id="{80361F40-0DA1-D419-2B4C-D5284BDD02A6}"/>
              </a:ext>
            </a:extLst>
          </p:cNvPr>
          <p:cNvSpPr txBox="1">
            <a:spLocks noChangeArrowheads="1"/>
          </p:cNvSpPr>
          <p:nvPr/>
        </p:nvSpPr>
        <p:spPr bwMode="auto">
          <a:xfrm>
            <a:off x="8763000" y="6474023"/>
            <a:ext cx="457200" cy="307777"/>
          </a:xfrm>
          <a:prstGeom prst="rect">
            <a:avLst/>
          </a:prstGeom>
          <a:noFill/>
          <a:ln w="9525">
            <a:noFill/>
            <a:miter lim="800000"/>
            <a:headEnd/>
            <a:tailEnd/>
          </a:ln>
        </p:spPr>
        <p:txBody>
          <a:bodyPr wrap="square">
            <a:spAutoFit/>
          </a:bodyPr>
          <a:lstStyle/>
          <a:p>
            <a:pPr defTabSz="912813" eaLnBrk="0" hangingPunct="0">
              <a:spcBef>
                <a:spcPct val="50000"/>
              </a:spcBef>
            </a:pPr>
            <a:fld id="{1937AD27-5497-4998-B591-429E2BE0F183}" type="slidenum">
              <a:rPr lang="en-US" sz="1400">
                <a:latin typeface="Gill Sans MT" panose="020B0502020104020203" pitchFamily="34" charset="0"/>
              </a:rPr>
              <a:pPr defTabSz="912813" eaLnBrk="0" hangingPunct="0">
                <a:spcBef>
                  <a:spcPct val="50000"/>
                </a:spcBef>
              </a:pPr>
              <a:t>34</a:t>
            </a:fld>
            <a:endParaRPr lang="en-US" sz="1400" dirty="0">
              <a:latin typeface="Gill Sans MT" panose="020B0502020104020203" pitchFamily="34" charset="0"/>
            </a:endParaRPr>
          </a:p>
        </p:txBody>
      </p:sp>
      <p:sp>
        <p:nvSpPr>
          <p:cNvPr id="5" name="Text Box 6">
            <a:extLst>
              <a:ext uri="{FF2B5EF4-FFF2-40B4-BE49-F238E27FC236}">
                <a16:creationId xmlns:a16="http://schemas.microsoft.com/office/drawing/2014/main" id="{9BD9800F-2A56-E6A0-6C52-918A0D14ECB2}"/>
              </a:ext>
            </a:extLst>
          </p:cNvPr>
          <p:cNvSpPr txBox="1">
            <a:spLocks noChangeArrowheads="1"/>
          </p:cNvSpPr>
          <p:nvPr/>
        </p:nvSpPr>
        <p:spPr bwMode="auto">
          <a:xfrm>
            <a:off x="231913" y="381000"/>
            <a:ext cx="8686800" cy="945515"/>
          </a:xfrm>
          <a:prstGeom prst="rect">
            <a:avLst/>
          </a:prstGeom>
          <a:noFill/>
          <a:ln w="9525">
            <a:noFill/>
            <a:miter lim="800000"/>
            <a:headEnd/>
            <a:tailEnd/>
          </a:ln>
          <a:effectLst/>
        </p:spPr>
        <p:txBody>
          <a:bodyPr>
            <a:spAutoFit/>
          </a:bodyPr>
          <a:lstStyle/>
          <a:p>
            <a:pPr algn="ctr" eaLnBrk="0" hangingPunct="0">
              <a:lnSpc>
                <a:spcPct val="90000"/>
              </a:lnSpc>
              <a:defRPr/>
            </a:pPr>
            <a:r>
              <a:rPr lang="en-US" sz="4000" b="1" dirty="0">
                <a:solidFill>
                  <a:srgbClr val="768591"/>
                </a:solidFill>
                <a:latin typeface="Gill Sans MT" pitchFamily="34" charset="0"/>
              </a:rPr>
              <a:t>Symptoms of Depression Trends</a:t>
            </a:r>
          </a:p>
          <a:p>
            <a:pPr algn="ctr" eaLnBrk="0" hangingPunct="0">
              <a:lnSpc>
                <a:spcPct val="90000"/>
              </a:lnSpc>
              <a:defRPr/>
            </a:pPr>
            <a:r>
              <a:rPr lang="en-US" b="1" dirty="0">
                <a:latin typeface="Gill Sans MT" pitchFamily="34" charset="0"/>
              </a:rPr>
              <a:t>Percentage saying “yes” or “Yes!” | 2002 to 2025</a:t>
            </a:r>
          </a:p>
        </p:txBody>
      </p:sp>
    </p:spTree>
    <p:extLst>
      <p:ext uri="{BB962C8B-B14F-4D97-AF65-F5344CB8AC3E}">
        <p14:creationId xmlns:p14="http://schemas.microsoft.com/office/powerpoint/2010/main" val="32654672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4EA2FA-3BFA-8001-104E-8ED35EA2E53E}"/>
            </a:ext>
          </a:extLst>
        </p:cNvPr>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963D49B1-188B-316C-9D5E-F8D759A9E5C0}"/>
              </a:ext>
            </a:extLst>
          </p:cNvPr>
          <p:cNvGraphicFramePr>
            <a:graphicFrameLocks noChangeAspect="1"/>
          </p:cNvGraphicFramePr>
          <p:nvPr>
            <p:extLst>
              <p:ext uri="{D42A27DB-BD31-4B8C-83A1-F6EECF244321}">
                <p14:modId xmlns:p14="http://schemas.microsoft.com/office/powerpoint/2010/main" val="1223110943"/>
              </p:ext>
            </p:extLst>
          </p:nvPr>
        </p:nvGraphicFramePr>
        <p:xfrm>
          <a:off x="-381000" y="1295400"/>
          <a:ext cx="9261475" cy="4778375"/>
        </p:xfrm>
        <a:graphic>
          <a:graphicData uri="http://schemas.openxmlformats.org/presentationml/2006/ole">
            <mc:AlternateContent xmlns:mc="http://schemas.openxmlformats.org/markup-compatibility/2006">
              <mc:Choice xmlns:v="urn:schemas-microsoft-com:vml" Requires="v">
                <p:oleObj name="Worksheet" r:id="rId3" imgW="9201216" imgH="4705337" progId="Excel.Sheet.8">
                  <p:embed/>
                </p:oleObj>
              </mc:Choice>
              <mc:Fallback>
                <p:oleObj name="Worksheet" r:id="rId3" imgW="9201216" imgH="4705337" progId="Excel.Sheet.8">
                  <p:embed/>
                  <p:pic>
                    <p:nvPicPr>
                      <p:cNvPr id="4" name="Object 3">
                        <a:extLst>
                          <a:ext uri="{FF2B5EF4-FFF2-40B4-BE49-F238E27FC236}">
                            <a16:creationId xmlns:a16="http://schemas.microsoft.com/office/drawing/2014/main" id="{963D49B1-188B-316C-9D5E-F8D759A9E5C0}"/>
                          </a:ext>
                        </a:extLst>
                      </p:cNvPr>
                      <p:cNvPicPr>
                        <a:picLocks noChangeAspect="1" noChangeArrowheads="1"/>
                      </p:cNvPicPr>
                      <p:nvPr/>
                    </p:nvPicPr>
                    <p:blipFill>
                      <a:blip r:embed="rId4"/>
                      <a:srcRect/>
                      <a:stretch>
                        <a:fillRect/>
                      </a:stretch>
                    </p:blipFill>
                    <p:spPr bwMode="auto">
                      <a:xfrm>
                        <a:off x="-381000" y="1295400"/>
                        <a:ext cx="9261475" cy="477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Text Box 7">
            <a:extLst>
              <a:ext uri="{FF2B5EF4-FFF2-40B4-BE49-F238E27FC236}">
                <a16:creationId xmlns:a16="http://schemas.microsoft.com/office/drawing/2014/main" id="{BA61A8A9-6B64-AB76-B847-062B86434834}"/>
              </a:ext>
            </a:extLst>
          </p:cNvPr>
          <p:cNvSpPr txBox="1">
            <a:spLocks noChangeArrowheads="1"/>
          </p:cNvSpPr>
          <p:nvPr/>
        </p:nvSpPr>
        <p:spPr bwMode="auto">
          <a:xfrm>
            <a:off x="1371601" y="5562603"/>
            <a:ext cx="1349374" cy="738664"/>
          </a:xfrm>
          <a:prstGeom prst="rect">
            <a:avLst/>
          </a:prstGeom>
          <a:solidFill>
            <a:srgbClr val="D8E0E3"/>
          </a:solidFill>
          <a:ln w="19050">
            <a:solidFill>
              <a:srgbClr val="768591"/>
            </a:solidFill>
            <a:miter lim="800000"/>
            <a:headEnd/>
            <a:tailEnd/>
          </a:ln>
          <a:effectLst/>
        </p:spPr>
        <p:txBody>
          <a:bodyPr wrap="square">
            <a:spAutoFit/>
          </a:bodyPr>
          <a:lstStyle/>
          <a:p>
            <a:pPr algn="ctr" eaLnBrk="0" hangingPunct="0">
              <a:defRPr/>
            </a:pPr>
            <a:r>
              <a:rPr lang="en-US" sz="1400" b="1" dirty="0">
                <a:solidFill>
                  <a:srgbClr val="768591"/>
                </a:solidFill>
                <a:latin typeface="Gill Sans MT" pitchFamily="34" charset="0"/>
              </a:rPr>
              <a:t>Seriously Considered Suicide</a:t>
            </a:r>
          </a:p>
        </p:txBody>
      </p:sp>
      <p:sp>
        <p:nvSpPr>
          <p:cNvPr id="6" name="Text Box 5">
            <a:extLst>
              <a:ext uri="{FF2B5EF4-FFF2-40B4-BE49-F238E27FC236}">
                <a16:creationId xmlns:a16="http://schemas.microsoft.com/office/drawing/2014/main" id="{EE0AB9A8-75ED-DD9D-CA7A-19E01ABE9D47}"/>
              </a:ext>
            </a:extLst>
          </p:cNvPr>
          <p:cNvSpPr txBox="1">
            <a:spLocks noChangeArrowheads="1"/>
          </p:cNvSpPr>
          <p:nvPr/>
        </p:nvSpPr>
        <p:spPr bwMode="auto">
          <a:xfrm>
            <a:off x="228600" y="304800"/>
            <a:ext cx="8686800" cy="1011238"/>
          </a:xfrm>
          <a:prstGeom prst="rect">
            <a:avLst/>
          </a:prstGeom>
          <a:noFill/>
          <a:ln w="9525">
            <a:noFill/>
            <a:miter lim="800000"/>
            <a:headEnd/>
            <a:tailEnd/>
          </a:ln>
          <a:effectLst/>
        </p:spPr>
        <p:txBody>
          <a:bodyPr>
            <a:spAutoFit/>
          </a:bodyPr>
          <a:lstStyle/>
          <a:p>
            <a:pPr algn="ctr" eaLnBrk="0" hangingPunct="0">
              <a:lnSpc>
                <a:spcPct val="90000"/>
              </a:lnSpc>
              <a:defRPr/>
            </a:pPr>
            <a:r>
              <a:rPr lang="en-US" sz="4300" b="1" dirty="0">
                <a:solidFill>
                  <a:srgbClr val="768591"/>
                </a:solidFill>
                <a:latin typeface="Gill Sans MT" pitchFamily="34" charset="0"/>
              </a:rPr>
              <a:t>Suicidal Ideation</a:t>
            </a:r>
          </a:p>
          <a:p>
            <a:pPr algn="ctr" eaLnBrk="0" hangingPunct="0">
              <a:lnSpc>
                <a:spcPct val="90000"/>
              </a:lnSpc>
              <a:defRPr/>
            </a:pPr>
            <a:r>
              <a:rPr lang="en-US" b="1" dirty="0">
                <a:latin typeface="Gill Sans MT" pitchFamily="34" charset="0"/>
              </a:rPr>
              <a:t>Past-12-Month Prevalence, 2023-2025</a:t>
            </a:r>
          </a:p>
        </p:txBody>
      </p:sp>
      <p:sp>
        <p:nvSpPr>
          <p:cNvPr id="7" name="Text Box 7">
            <a:extLst>
              <a:ext uri="{FF2B5EF4-FFF2-40B4-BE49-F238E27FC236}">
                <a16:creationId xmlns:a16="http://schemas.microsoft.com/office/drawing/2014/main" id="{36E8F729-5FBB-DAB2-ABE7-73D7F4142A0A}"/>
              </a:ext>
            </a:extLst>
          </p:cNvPr>
          <p:cNvSpPr txBox="1">
            <a:spLocks noChangeArrowheads="1"/>
          </p:cNvSpPr>
          <p:nvPr/>
        </p:nvSpPr>
        <p:spPr bwMode="auto">
          <a:xfrm>
            <a:off x="3219450" y="5562600"/>
            <a:ext cx="1346200" cy="523220"/>
          </a:xfrm>
          <a:prstGeom prst="rect">
            <a:avLst/>
          </a:prstGeom>
          <a:solidFill>
            <a:srgbClr val="D8E0E3"/>
          </a:solidFill>
          <a:ln w="19050">
            <a:solidFill>
              <a:srgbClr val="768591"/>
            </a:solidFill>
            <a:miter lim="800000"/>
            <a:headEnd/>
            <a:tailEnd/>
          </a:ln>
          <a:effectLst/>
        </p:spPr>
        <p:txBody>
          <a:bodyPr wrap="square">
            <a:spAutoFit/>
          </a:bodyPr>
          <a:lstStyle/>
          <a:p>
            <a:pPr algn="ctr" eaLnBrk="0" hangingPunct="0">
              <a:defRPr/>
            </a:pPr>
            <a:r>
              <a:rPr lang="en-US" sz="1400" b="1" dirty="0">
                <a:solidFill>
                  <a:srgbClr val="768591"/>
                </a:solidFill>
                <a:latin typeface="Gill Sans MT" pitchFamily="34" charset="0"/>
              </a:rPr>
              <a:t>Made a Suicide Plan</a:t>
            </a:r>
          </a:p>
        </p:txBody>
      </p:sp>
      <p:sp>
        <p:nvSpPr>
          <p:cNvPr id="9" name="Text Box 7">
            <a:extLst>
              <a:ext uri="{FF2B5EF4-FFF2-40B4-BE49-F238E27FC236}">
                <a16:creationId xmlns:a16="http://schemas.microsoft.com/office/drawing/2014/main" id="{E0C09E02-6282-38D1-451D-2FB96A0EFA32}"/>
              </a:ext>
            </a:extLst>
          </p:cNvPr>
          <p:cNvSpPr txBox="1">
            <a:spLocks noChangeArrowheads="1"/>
          </p:cNvSpPr>
          <p:nvPr/>
        </p:nvSpPr>
        <p:spPr bwMode="auto">
          <a:xfrm>
            <a:off x="5064125" y="5562602"/>
            <a:ext cx="1346200" cy="523220"/>
          </a:xfrm>
          <a:prstGeom prst="rect">
            <a:avLst/>
          </a:prstGeom>
          <a:solidFill>
            <a:srgbClr val="D8E0E3"/>
          </a:solidFill>
          <a:ln w="19050">
            <a:solidFill>
              <a:srgbClr val="768591"/>
            </a:solidFill>
            <a:miter lim="800000"/>
            <a:headEnd/>
            <a:tailEnd/>
          </a:ln>
          <a:effectLst/>
        </p:spPr>
        <p:txBody>
          <a:bodyPr wrap="square">
            <a:spAutoFit/>
          </a:bodyPr>
          <a:lstStyle/>
          <a:p>
            <a:pPr algn="ctr" eaLnBrk="0" hangingPunct="0">
              <a:defRPr/>
            </a:pPr>
            <a:r>
              <a:rPr lang="en-US" sz="1400" b="1" dirty="0">
                <a:solidFill>
                  <a:srgbClr val="768591"/>
                </a:solidFill>
                <a:latin typeface="Gill Sans MT" pitchFamily="34" charset="0"/>
              </a:rPr>
              <a:t>Attempted</a:t>
            </a:r>
          </a:p>
          <a:p>
            <a:pPr algn="ctr" eaLnBrk="0" hangingPunct="0">
              <a:defRPr/>
            </a:pPr>
            <a:r>
              <a:rPr lang="en-US" sz="1400" b="1" dirty="0">
                <a:solidFill>
                  <a:srgbClr val="768591"/>
                </a:solidFill>
                <a:latin typeface="Gill Sans MT" pitchFamily="34" charset="0"/>
              </a:rPr>
              <a:t>Suicide</a:t>
            </a:r>
          </a:p>
        </p:txBody>
      </p:sp>
      <p:sp>
        <p:nvSpPr>
          <p:cNvPr id="10" name="Text Box 7">
            <a:extLst>
              <a:ext uri="{FF2B5EF4-FFF2-40B4-BE49-F238E27FC236}">
                <a16:creationId xmlns:a16="http://schemas.microsoft.com/office/drawing/2014/main" id="{988F2274-6528-7E4B-528E-03F25242F020}"/>
              </a:ext>
            </a:extLst>
          </p:cNvPr>
          <p:cNvSpPr txBox="1">
            <a:spLocks noChangeArrowheads="1"/>
          </p:cNvSpPr>
          <p:nvPr/>
        </p:nvSpPr>
        <p:spPr bwMode="auto">
          <a:xfrm>
            <a:off x="6880226" y="5562600"/>
            <a:ext cx="1349374" cy="738664"/>
          </a:xfrm>
          <a:prstGeom prst="rect">
            <a:avLst/>
          </a:prstGeom>
          <a:solidFill>
            <a:srgbClr val="D8E0E3"/>
          </a:solidFill>
          <a:ln w="19050">
            <a:solidFill>
              <a:srgbClr val="768591"/>
            </a:solidFill>
            <a:miter lim="800000"/>
            <a:headEnd/>
            <a:tailEnd/>
          </a:ln>
          <a:effectLst/>
        </p:spPr>
        <p:txBody>
          <a:bodyPr wrap="square">
            <a:spAutoFit/>
          </a:bodyPr>
          <a:lstStyle/>
          <a:p>
            <a:pPr algn="ctr" eaLnBrk="0" hangingPunct="0">
              <a:defRPr/>
            </a:pPr>
            <a:r>
              <a:rPr lang="en-US" sz="1400" b="1" dirty="0">
                <a:solidFill>
                  <a:srgbClr val="768591"/>
                </a:solidFill>
                <a:latin typeface="Gill Sans MT" pitchFamily="34" charset="0"/>
              </a:rPr>
              <a:t>Attempt Requiring Medical Care</a:t>
            </a:r>
          </a:p>
        </p:txBody>
      </p:sp>
      <p:sp>
        <p:nvSpPr>
          <p:cNvPr id="2" name="Text Box 5">
            <a:extLst>
              <a:ext uri="{FF2B5EF4-FFF2-40B4-BE49-F238E27FC236}">
                <a16:creationId xmlns:a16="http://schemas.microsoft.com/office/drawing/2014/main" id="{3C985C72-3BAE-6641-6596-5FC664CDFB40}"/>
              </a:ext>
            </a:extLst>
          </p:cNvPr>
          <p:cNvSpPr txBox="1">
            <a:spLocks noChangeArrowheads="1"/>
          </p:cNvSpPr>
          <p:nvPr/>
        </p:nvSpPr>
        <p:spPr bwMode="auto">
          <a:xfrm>
            <a:off x="8763000" y="6474023"/>
            <a:ext cx="457200" cy="307777"/>
          </a:xfrm>
          <a:prstGeom prst="rect">
            <a:avLst/>
          </a:prstGeom>
          <a:noFill/>
          <a:ln w="9525">
            <a:noFill/>
            <a:miter lim="800000"/>
            <a:headEnd/>
            <a:tailEnd/>
          </a:ln>
        </p:spPr>
        <p:txBody>
          <a:bodyPr wrap="square">
            <a:spAutoFit/>
          </a:bodyPr>
          <a:lstStyle/>
          <a:p>
            <a:pPr defTabSz="912813" eaLnBrk="0" hangingPunct="0">
              <a:spcBef>
                <a:spcPct val="50000"/>
              </a:spcBef>
            </a:pPr>
            <a:fld id="{1937AD27-5497-4998-B591-429E2BE0F183}" type="slidenum">
              <a:rPr lang="en-US" sz="1400">
                <a:latin typeface="Gill Sans MT" panose="020B0502020104020203" pitchFamily="34" charset="0"/>
              </a:rPr>
              <a:pPr defTabSz="912813" eaLnBrk="0" hangingPunct="0">
                <a:spcBef>
                  <a:spcPct val="50000"/>
                </a:spcBef>
              </a:pPr>
              <a:t>35</a:t>
            </a:fld>
            <a:endParaRPr lang="en-US" sz="1400" dirty="0">
              <a:latin typeface="Gill Sans MT" panose="020B0502020104020203" pitchFamily="34" charset="0"/>
            </a:endParaRPr>
          </a:p>
        </p:txBody>
      </p:sp>
    </p:spTree>
    <p:extLst>
      <p:ext uri="{BB962C8B-B14F-4D97-AF65-F5344CB8AC3E}">
        <p14:creationId xmlns:p14="http://schemas.microsoft.com/office/powerpoint/2010/main" val="29038142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8" name="Text Box 6"/>
          <p:cNvSpPr txBox="1">
            <a:spLocks noChangeArrowheads="1"/>
          </p:cNvSpPr>
          <p:nvPr/>
        </p:nvSpPr>
        <p:spPr bwMode="auto">
          <a:xfrm>
            <a:off x="231913" y="533400"/>
            <a:ext cx="8686800" cy="890115"/>
          </a:xfrm>
          <a:prstGeom prst="rect">
            <a:avLst/>
          </a:prstGeom>
          <a:noFill/>
          <a:ln w="9525">
            <a:noFill/>
            <a:miter lim="800000"/>
            <a:headEnd/>
            <a:tailEnd/>
          </a:ln>
          <a:effectLst/>
        </p:spPr>
        <p:txBody>
          <a:bodyPr>
            <a:spAutoFit/>
          </a:bodyPr>
          <a:lstStyle/>
          <a:p>
            <a:pPr algn="ctr" eaLnBrk="0" hangingPunct="0">
              <a:lnSpc>
                <a:spcPct val="90000"/>
              </a:lnSpc>
              <a:defRPr/>
            </a:pPr>
            <a:r>
              <a:rPr lang="en-US" sz="3600" b="1" dirty="0">
                <a:solidFill>
                  <a:srgbClr val="768591"/>
                </a:solidFill>
                <a:latin typeface="Gill Sans MT" pitchFamily="34" charset="0"/>
              </a:rPr>
              <a:t>How Prevalent is Childhood Trauma?</a:t>
            </a:r>
          </a:p>
          <a:p>
            <a:pPr algn="ctr" eaLnBrk="0" hangingPunct="0">
              <a:lnSpc>
                <a:spcPct val="90000"/>
              </a:lnSpc>
              <a:defRPr/>
            </a:pPr>
            <a:r>
              <a:rPr lang="en-US" b="1" dirty="0">
                <a:latin typeface="Gill Sans MT" pitchFamily="34" charset="0"/>
              </a:rPr>
              <a:t>ACEs Among High School Students</a:t>
            </a:r>
          </a:p>
        </p:txBody>
      </p:sp>
      <p:graphicFrame>
        <p:nvGraphicFramePr>
          <p:cNvPr id="3074" name="Object 7"/>
          <p:cNvGraphicFramePr>
            <a:graphicFrameLocks noChangeAspect="1"/>
          </p:cNvGraphicFramePr>
          <p:nvPr/>
        </p:nvGraphicFramePr>
        <p:xfrm>
          <a:off x="152400" y="1600200"/>
          <a:ext cx="8699500" cy="4610100"/>
        </p:xfrm>
        <a:graphic>
          <a:graphicData uri="http://schemas.openxmlformats.org/presentationml/2006/ole">
            <mc:AlternateContent xmlns:mc="http://schemas.openxmlformats.org/markup-compatibility/2006">
              <mc:Choice xmlns:v="urn:schemas-microsoft-com:vml" Requires="v">
                <p:oleObj name="Worksheet" r:id="rId2" imgW="7305723" imgH="4105321" progId="Excel.Sheet.8">
                  <p:embed/>
                </p:oleObj>
              </mc:Choice>
              <mc:Fallback>
                <p:oleObj name="Worksheet" r:id="rId2" imgW="7305723" imgH="4105321" progId="Excel.Sheet.8">
                  <p:embed/>
                  <p:pic>
                    <p:nvPicPr>
                      <p:cNvPr id="3074" name="Object 7"/>
                      <p:cNvPicPr>
                        <a:picLocks noChangeAspect="1" noChangeArrowheads="1"/>
                      </p:cNvPicPr>
                      <p:nvPr/>
                    </p:nvPicPr>
                    <p:blipFill>
                      <a:blip r:embed="rId3"/>
                      <a:srcRect/>
                      <a:stretch>
                        <a:fillRect/>
                      </a:stretch>
                    </p:blipFill>
                    <p:spPr bwMode="auto">
                      <a:xfrm>
                        <a:off x="152400" y="1600200"/>
                        <a:ext cx="8699500" cy="4610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Text Box 5"/>
          <p:cNvSpPr txBox="1">
            <a:spLocks noChangeArrowheads="1"/>
          </p:cNvSpPr>
          <p:nvPr/>
        </p:nvSpPr>
        <p:spPr bwMode="auto">
          <a:xfrm>
            <a:off x="8763000" y="6474023"/>
            <a:ext cx="457200" cy="307777"/>
          </a:xfrm>
          <a:prstGeom prst="rect">
            <a:avLst/>
          </a:prstGeom>
          <a:noFill/>
          <a:ln w="9525">
            <a:noFill/>
            <a:miter lim="800000"/>
            <a:headEnd/>
            <a:tailEnd/>
          </a:ln>
        </p:spPr>
        <p:txBody>
          <a:bodyPr wrap="square">
            <a:spAutoFit/>
          </a:bodyPr>
          <a:lstStyle/>
          <a:p>
            <a:pPr defTabSz="912813" eaLnBrk="0" hangingPunct="0">
              <a:spcBef>
                <a:spcPct val="50000"/>
              </a:spcBef>
            </a:pPr>
            <a:fld id="{1937AD27-5497-4998-B591-429E2BE0F183}" type="slidenum">
              <a:rPr lang="en-US" sz="1400">
                <a:latin typeface="Gill Sans MT" panose="020B0502020104020203" pitchFamily="34" charset="0"/>
              </a:rPr>
              <a:pPr defTabSz="912813" eaLnBrk="0" hangingPunct="0">
                <a:spcBef>
                  <a:spcPct val="50000"/>
                </a:spcBef>
              </a:pPr>
              <a:t>36</a:t>
            </a:fld>
            <a:endParaRPr lang="en-US" sz="1400" dirty="0">
              <a:latin typeface="Gill Sans MT" panose="020B0502020104020203" pitchFamily="34" charset="0"/>
            </a:endParaRPr>
          </a:p>
        </p:txBody>
      </p:sp>
    </p:spTree>
    <p:extLst>
      <p:ext uri="{BB962C8B-B14F-4D97-AF65-F5344CB8AC3E}">
        <p14:creationId xmlns:p14="http://schemas.microsoft.com/office/powerpoint/2010/main" val="28613536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8" name="Text Box 6"/>
          <p:cNvSpPr txBox="1">
            <a:spLocks noChangeArrowheads="1"/>
          </p:cNvSpPr>
          <p:nvPr/>
        </p:nvSpPr>
        <p:spPr bwMode="auto">
          <a:xfrm>
            <a:off x="231913" y="533400"/>
            <a:ext cx="8686800" cy="834716"/>
          </a:xfrm>
          <a:prstGeom prst="rect">
            <a:avLst/>
          </a:prstGeom>
          <a:noFill/>
          <a:ln w="9525">
            <a:noFill/>
            <a:miter lim="800000"/>
            <a:headEnd/>
            <a:tailEnd/>
          </a:ln>
          <a:effectLst/>
        </p:spPr>
        <p:txBody>
          <a:bodyPr>
            <a:spAutoFit/>
          </a:bodyPr>
          <a:lstStyle/>
          <a:p>
            <a:pPr algn="ctr" eaLnBrk="0" hangingPunct="0">
              <a:lnSpc>
                <a:spcPct val="90000"/>
              </a:lnSpc>
              <a:defRPr/>
            </a:pPr>
            <a:r>
              <a:rPr lang="en-US" sz="3200" b="1" dirty="0">
                <a:solidFill>
                  <a:srgbClr val="768591"/>
                </a:solidFill>
                <a:latin typeface="Gill Sans MT" pitchFamily="34" charset="0"/>
              </a:rPr>
              <a:t>Number of Adverse Childhood Experiences</a:t>
            </a:r>
          </a:p>
          <a:p>
            <a:pPr algn="ctr" eaLnBrk="0" hangingPunct="0">
              <a:lnSpc>
                <a:spcPct val="90000"/>
              </a:lnSpc>
              <a:defRPr/>
            </a:pPr>
            <a:r>
              <a:rPr lang="en-US" b="1" dirty="0">
                <a:latin typeface="Gill Sans MT" pitchFamily="34" charset="0"/>
              </a:rPr>
              <a:t>High School Students</a:t>
            </a:r>
          </a:p>
        </p:txBody>
      </p:sp>
      <p:graphicFrame>
        <p:nvGraphicFramePr>
          <p:cNvPr id="3074" name="Object 7"/>
          <p:cNvGraphicFramePr>
            <a:graphicFrameLocks noChangeAspect="1"/>
          </p:cNvGraphicFramePr>
          <p:nvPr/>
        </p:nvGraphicFramePr>
        <p:xfrm>
          <a:off x="152400" y="1676400"/>
          <a:ext cx="8697913" cy="4418013"/>
        </p:xfrm>
        <a:graphic>
          <a:graphicData uri="http://schemas.openxmlformats.org/presentationml/2006/ole">
            <mc:AlternateContent xmlns:mc="http://schemas.openxmlformats.org/markup-compatibility/2006">
              <mc:Choice xmlns:v="urn:schemas-microsoft-com:vml" Requires="v">
                <p:oleObj name="Worksheet" r:id="rId2" imgW="7305723" imgH="3933988" progId="Excel.Sheet.8">
                  <p:embed/>
                </p:oleObj>
              </mc:Choice>
              <mc:Fallback>
                <p:oleObj name="Worksheet" r:id="rId2" imgW="7305723" imgH="3933988" progId="Excel.Sheet.8">
                  <p:embed/>
                  <p:pic>
                    <p:nvPicPr>
                      <p:cNvPr id="3074" name="Object 7"/>
                      <p:cNvPicPr>
                        <a:picLocks noChangeAspect="1" noChangeArrowheads="1"/>
                      </p:cNvPicPr>
                      <p:nvPr/>
                    </p:nvPicPr>
                    <p:blipFill>
                      <a:blip r:embed="rId3"/>
                      <a:srcRect/>
                      <a:stretch>
                        <a:fillRect/>
                      </a:stretch>
                    </p:blipFill>
                    <p:spPr bwMode="auto">
                      <a:xfrm>
                        <a:off x="152400" y="1676400"/>
                        <a:ext cx="8697913" cy="4418013"/>
                      </a:xfrm>
                      <a:prstGeom prst="rect">
                        <a:avLst/>
                      </a:prstGeom>
                      <a:noFill/>
                    </p:spPr>
                  </p:pic>
                </p:oleObj>
              </mc:Fallback>
            </mc:AlternateContent>
          </a:graphicData>
        </a:graphic>
      </p:graphicFrame>
      <p:sp>
        <p:nvSpPr>
          <p:cNvPr id="4" name="Text Box 5"/>
          <p:cNvSpPr txBox="1">
            <a:spLocks noChangeArrowheads="1"/>
          </p:cNvSpPr>
          <p:nvPr/>
        </p:nvSpPr>
        <p:spPr bwMode="auto">
          <a:xfrm>
            <a:off x="8763000" y="6474023"/>
            <a:ext cx="457200" cy="307777"/>
          </a:xfrm>
          <a:prstGeom prst="rect">
            <a:avLst/>
          </a:prstGeom>
          <a:noFill/>
          <a:ln w="9525">
            <a:noFill/>
            <a:miter lim="800000"/>
            <a:headEnd/>
            <a:tailEnd/>
          </a:ln>
        </p:spPr>
        <p:txBody>
          <a:bodyPr wrap="square">
            <a:spAutoFit/>
          </a:bodyPr>
          <a:lstStyle/>
          <a:p>
            <a:pPr defTabSz="912813" eaLnBrk="0" hangingPunct="0">
              <a:spcBef>
                <a:spcPct val="50000"/>
              </a:spcBef>
            </a:pPr>
            <a:fld id="{1937AD27-5497-4998-B591-429E2BE0F183}" type="slidenum">
              <a:rPr lang="en-US" sz="1400">
                <a:latin typeface="Gill Sans MT" panose="020B0502020104020203" pitchFamily="34" charset="0"/>
              </a:rPr>
              <a:pPr defTabSz="912813" eaLnBrk="0" hangingPunct="0">
                <a:spcBef>
                  <a:spcPct val="50000"/>
                </a:spcBef>
              </a:pPr>
              <a:t>37</a:t>
            </a:fld>
            <a:endParaRPr lang="en-US" sz="1400" dirty="0">
              <a:latin typeface="Gill Sans MT" panose="020B0502020104020203" pitchFamily="34" charset="0"/>
            </a:endParaRPr>
          </a:p>
        </p:txBody>
      </p:sp>
    </p:spTree>
    <p:extLst>
      <p:ext uri="{BB962C8B-B14F-4D97-AF65-F5344CB8AC3E}">
        <p14:creationId xmlns:p14="http://schemas.microsoft.com/office/powerpoint/2010/main" val="25587229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074E86-0C55-B713-E9C6-F90DAC55A3E4}"/>
            </a:ext>
          </a:extLst>
        </p:cNvPr>
        <p:cNvGrpSpPr/>
        <p:nvPr/>
      </p:nvGrpSpPr>
      <p:grpSpPr>
        <a:xfrm>
          <a:off x="0" y="0"/>
          <a:ext cx="0" cy="0"/>
          <a:chOff x="0" y="0"/>
          <a:chExt cx="0" cy="0"/>
        </a:xfrm>
      </p:grpSpPr>
      <p:sp>
        <p:nvSpPr>
          <p:cNvPr id="18438" name="Text Box 6">
            <a:extLst>
              <a:ext uri="{FF2B5EF4-FFF2-40B4-BE49-F238E27FC236}">
                <a16:creationId xmlns:a16="http://schemas.microsoft.com/office/drawing/2014/main" id="{828B21F2-42AA-BD98-D6A8-32FC73B012FA}"/>
              </a:ext>
            </a:extLst>
          </p:cNvPr>
          <p:cNvSpPr txBox="1">
            <a:spLocks noChangeArrowheads="1"/>
          </p:cNvSpPr>
          <p:nvPr/>
        </p:nvSpPr>
        <p:spPr bwMode="auto">
          <a:xfrm>
            <a:off x="231913" y="533400"/>
            <a:ext cx="8686800" cy="834716"/>
          </a:xfrm>
          <a:prstGeom prst="rect">
            <a:avLst/>
          </a:prstGeom>
          <a:noFill/>
          <a:ln w="9525">
            <a:noFill/>
            <a:miter lim="800000"/>
            <a:headEnd/>
            <a:tailEnd/>
          </a:ln>
          <a:effectLst/>
        </p:spPr>
        <p:txBody>
          <a:bodyPr>
            <a:spAutoFit/>
          </a:bodyPr>
          <a:lstStyle/>
          <a:p>
            <a:pPr algn="ctr" eaLnBrk="0" hangingPunct="0">
              <a:lnSpc>
                <a:spcPct val="90000"/>
              </a:lnSpc>
              <a:defRPr/>
            </a:pPr>
            <a:r>
              <a:rPr lang="en-US" sz="3200" b="1" dirty="0">
                <a:solidFill>
                  <a:srgbClr val="768591"/>
                </a:solidFill>
                <a:latin typeface="Gill Sans MT" pitchFamily="34" charset="0"/>
              </a:rPr>
              <a:t>Number of Adverse Childhood Experiences</a:t>
            </a:r>
          </a:p>
          <a:p>
            <a:pPr algn="ctr" eaLnBrk="0" hangingPunct="0">
              <a:lnSpc>
                <a:spcPct val="90000"/>
              </a:lnSpc>
              <a:defRPr/>
            </a:pPr>
            <a:r>
              <a:rPr lang="en-US" b="1" dirty="0">
                <a:latin typeface="Gill Sans MT" pitchFamily="34" charset="0"/>
              </a:rPr>
              <a:t>High School Students</a:t>
            </a:r>
          </a:p>
        </p:txBody>
      </p:sp>
      <p:graphicFrame>
        <p:nvGraphicFramePr>
          <p:cNvPr id="3074" name="Object 7">
            <a:extLst>
              <a:ext uri="{FF2B5EF4-FFF2-40B4-BE49-F238E27FC236}">
                <a16:creationId xmlns:a16="http://schemas.microsoft.com/office/drawing/2014/main" id="{3A180289-16BF-F3CC-FF8F-06CC4B13DE83}"/>
              </a:ext>
            </a:extLst>
          </p:cNvPr>
          <p:cNvGraphicFramePr>
            <a:graphicFrameLocks noChangeAspect="1"/>
          </p:cNvGraphicFramePr>
          <p:nvPr/>
        </p:nvGraphicFramePr>
        <p:xfrm>
          <a:off x="152400" y="1676400"/>
          <a:ext cx="8697913" cy="4418013"/>
        </p:xfrm>
        <a:graphic>
          <a:graphicData uri="http://schemas.openxmlformats.org/presentationml/2006/ole">
            <mc:AlternateContent xmlns:mc="http://schemas.openxmlformats.org/markup-compatibility/2006">
              <mc:Choice xmlns:v="urn:schemas-microsoft-com:vml" Requires="v">
                <p:oleObj name="Worksheet" r:id="rId2" imgW="7305723" imgH="3933988" progId="Excel.Sheet.8">
                  <p:embed/>
                </p:oleObj>
              </mc:Choice>
              <mc:Fallback>
                <p:oleObj name="Worksheet" r:id="rId2" imgW="7305723" imgH="3933988" progId="Excel.Sheet.8">
                  <p:embed/>
                  <p:pic>
                    <p:nvPicPr>
                      <p:cNvPr id="3074" name="Object 7">
                        <a:extLst>
                          <a:ext uri="{FF2B5EF4-FFF2-40B4-BE49-F238E27FC236}">
                            <a16:creationId xmlns:a16="http://schemas.microsoft.com/office/drawing/2014/main" id="{3A180289-16BF-F3CC-FF8F-06CC4B13DE83}"/>
                          </a:ext>
                        </a:extLst>
                      </p:cNvPr>
                      <p:cNvPicPr>
                        <a:picLocks noChangeAspect="1" noChangeArrowheads="1"/>
                      </p:cNvPicPr>
                      <p:nvPr/>
                    </p:nvPicPr>
                    <p:blipFill>
                      <a:blip r:embed="rId3"/>
                      <a:srcRect/>
                      <a:stretch>
                        <a:fillRect/>
                      </a:stretch>
                    </p:blipFill>
                    <p:spPr bwMode="auto">
                      <a:xfrm>
                        <a:off x="152400" y="1676400"/>
                        <a:ext cx="8697913" cy="4418013"/>
                      </a:xfrm>
                      <a:prstGeom prst="rect">
                        <a:avLst/>
                      </a:prstGeom>
                      <a:noFill/>
                    </p:spPr>
                  </p:pic>
                </p:oleObj>
              </mc:Fallback>
            </mc:AlternateContent>
          </a:graphicData>
        </a:graphic>
      </p:graphicFrame>
      <p:sp>
        <p:nvSpPr>
          <p:cNvPr id="4" name="Text Box 5">
            <a:extLst>
              <a:ext uri="{FF2B5EF4-FFF2-40B4-BE49-F238E27FC236}">
                <a16:creationId xmlns:a16="http://schemas.microsoft.com/office/drawing/2014/main" id="{BFDA9A3E-7A00-68F5-447A-68D8C25F34D9}"/>
              </a:ext>
            </a:extLst>
          </p:cNvPr>
          <p:cNvSpPr txBox="1">
            <a:spLocks noChangeArrowheads="1"/>
          </p:cNvSpPr>
          <p:nvPr/>
        </p:nvSpPr>
        <p:spPr bwMode="auto">
          <a:xfrm>
            <a:off x="8763000" y="6474023"/>
            <a:ext cx="457200" cy="307777"/>
          </a:xfrm>
          <a:prstGeom prst="rect">
            <a:avLst/>
          </a:prstGeom>
          <a:noFill/>
          <a:ln w="9525">
            <a:noFill/>
            <a:miter lim="800000"/>
            <a:headEnd/>
            <a:tailEnd/>
          </a:ln>
        </p:spPr>
        <p:txBody>
          <a:bodyPr wrap="square">
            <a:spAutoFit/>
          </a:bodyPr>
          <a:lstStyle/>
          <a:p>
            <a:pPr defTabSz="912813" eaLnBrk="0" hangingPunct="0">
              <a:spcBef>
                <a:spcPct val="50000"/>
              </a:spcBef>
            </a:pPr>
            <a:fld id="{1937AD27-5497-4998-B591-429E2BE0F183}" type="slidenum">
              <a:rPr lang="en-US" sz="1400">
                <a:latin typeface="Gill Sans MT" panose="020B0502020104020203" pitchFamily="34" charset="0"/>
              </a:rPr>
              <a:pPr defTabSz="912813" eaLnBrk="0" hangingPunct="0">
                <a:spcBef>
                  <a:spcPct val="50000"/>
                </a:spcBef>
              </a:pPr>
              <a:t>38</a:t>
            </a:fld>
            <a:endParaRPr lang="en-US" sz="1400" dirty="0">
              <a:latin typeface="Gill Sans MT" panose="020B0502020104020203" pitchFamily="34" charset="0"/>
            </a:endParaRPr>
          </a:p>
        </p:txBody>
      </p:sp>
      <p:sp>
        <p:nvSpPr>
          <p:cNvPr id="2" name="Rectangle 1">
            <a:extLst>
              <a:ext uri="{FF2B5EF4-FFF2-40B4-BE49-F238E27FC236}">
                <a16:creationId xmlns:a16="http://schemas.microsoft.com/office/drawing/2014/main" id="{3168CFB9-3A82-BB1A-225C-88F75FA877F1}"/>
              </a:ext>
            </a:extLst>
          </p:cNvPr>
          <p:cNvSpPr/>
          <p:nvPr/>
        </p:nvSpPr>
        <p:spPr>
          <a:xfrm>
            <a:off x="838200" y="1684338"/>
            <a:ext cx="2855495" cy="4343400"/>
          </a:xfrm>
          <a:prstGeom prst="rect">
            <a:avLst/>
          </a:prstGeom>
          <a:solidFill>
            <a:srgbClr val="69C14C">
              <a:alpha val="25000"/>
            </a:srgbClr>
          </a:solidFill>
          <a:ln w="22225" cmpd="sng">
            <a:solidFill>
              <a:schemeClr val="tx1">
                <a:lumMod val="50000"/>
                <a:lumOff val="50000"/>
              </a:schemeClr>
            </a:solid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Rectangle 2">
            <a:extLst>
              <a:ext uri="{FF2B5EF4-FFF2-40B4-BE49-F238E27FC236}">
                <a16:creationId xmlns:a16="http://schemas.microsoft.com/office/drawing/2014/main" id="{F81A7A3D-16D6-A299-8139-087FAE7E077D}"/>
              </a:ext>
            </a:extLst>
          </p:cNvPr>
          <p:cNvSpPr/>
          <p:nvPr/>
        </p:nvSpPr>
        <p:spPr>
          <a:xfrm>
            <a:off x="3693695" y="1684338"/>
            <a:ext cx="4993105" cy="4343400"/>
          </a:xfrm>
          <a:prstGeom prst="rect">
            <a:avLst/>
          </a:prstGeom>
          <a:solidFill>
            <a:srgbClr val="007178">
              <a:alpha val="25000"/>
            </a:srgbClr>
          </a:solidFill>
          <a:ln w="22225" cmpd="sng">
            <a:solidFill>
              <a:schemeClr val="tx1">
                <a:lumMod val="50000"/>
                <a:lumOff val="50000"/>
              </a:schemeClr>
            </a:solid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 name="Text Box 7">
            <a:extLst>
              <a:ext uri="{FF2B5EF4-FFF2-40B4-BE49-F238E27FC236}">
                <a16:creationId xmlns:a16="http://schemas.microsoft.com/office/drawing/2014/main" id="{E22B6244-6B5A-F505-EFD8-DC686750FAA4}"/>
              </a:ext>
            </a:extLst>
          </p:cNvPr>
          <p:cNvSpPr txBox="1">
            <a:spLocks noChangeArrowheads="1"/>
          </p:cNvSpPr>
          <p:nvPr/>
        </p:nvSpPr>
        <p:spPr bwMode="auto">
          <a:xfrm>
            <a:off x="1795272" y="2446338"/>
            <a:ext cx="914400" cy="400110"/>
          </a:xfrm>
          <a:prstGeom prst="rect">
            <a:avLst/>
          </a:prstGeom>
          <a:noFill/>
          <a:ln w="19050">
            <a:solidFill>
              <a:schemeClr val="tx1">
                <a:lumMod val="50000"/>
                <a:lumOff val="50000"/>
              </a:schemeClr>
            </a:solidFill>
            <a:miter lim="800000"/>
            <a:headEnd/>
            <a:tailEnd/>
          </a:ln>
          <a:effectLst/>
        </p:spPr>
        <p:txBody>
          <a:bodyPr wrap="square">
            <a:spAutoFit/>
          </a:bodyPr>
          <a:lstStyle/>
          <a:p>
            <a:pPr algn="ctr" eaLnBrk="0" hangingPunct="0">
              <a:defRPr/>
            </a:pPr>
            <a:r>
              <a:rPr lang="en-US" sz="2000" b="1" dirty="0">
                <a:latin typeface="Gill Sans MT" pitchFamily="34" charset="0"/>
              </a:rPr>
              <a:t>84.4%</a:t>
            </a:r>
          </a:p>
        </p:txBody>
      </p:sp>
      <p:sp>
        <p:nvSpPr>
          <p:cNvPr id="6" name="Text Box 7">
            <a:extLst>
              <a:ext uri="{FF2B5EF4-FFF2-40B4-BE49-F238E27FC236}">
                <a16:creationId xmlns:a16="http://schemas.microsoft.com/office/drawing/2014/main" id="{129D73AD-327C-D002-AB93-4E8A9739800C}"/>
              </a:ext>
            </a:extLst>
          </p:cNvPr>
          <p:cNvSpPr txBox="1">
            <a:spLocks noChangeArrowheads="1"/>
          </p:cNvSpPr>
          <p:nvPr/>
        </p:nvSpPr>
        <p:spPr bwMode="auto">
          <a:xfrm>
            <a:off x="5753100" y="2446338"/>
            <a:ext cx="914400" cy="400110"/>
          </a:xfrm>
          <a:prstGeom prst="rect">
            <a:avLst/>
          </a:prstGeom>
          <a:noFill/>
          <a:ln w="19050">
            <a:solidFill>
              <a:schemeClr val="tx1">
                <a:lumMod val="50000"/>
                <a:lumOff val="50000"/>
              </a:schemeClr>
            </a:solidFill>
            <a:miter lim="800000"/>
            <a:headEnd/>
            <a:tailEnd/>
          </a:ln>
          <a:effectLst/>
        </p:spPr>
        <p:txBody>
          <a:bodyPr wrap="square">
            <a:spAutoFit/>
          </a:bodyPr>
          <a:lstStyle/>
          <a:p>
            <a:pPr algn="ctr" eaLnBrk="0" hangingPunct="0">
              <a:defRPr/>
            </a:pPr>
            <a:r>
              <a:rPr lang="en-US" sz="2000" b="1" dirty="0">
                <a:latin typeface="Gill Sans MT" pitchFamily="34" charset="0"/>
              </a:rPr>
              <a:t>15.6%</a:t>
            </a:r>
          </a:p>
        </p:txBody>
      </p:sp>
    </p:spTree>
    <p:extLst>
      <p:ext uri="{BB962C8B-B14F-4D97-AF65-F5344CB8AC3E}">
        <p14:creationId xmlns:p14="http://schemas.microsoft.com/office/powerpoint/2010/main" val="230458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EC2F54-8A22-15E1-B94F-1B46496DDC3D}"/>
            </a:ext>
          </a:extLst>
        </p:cNvPr>
        <p:cNvGrpSpPr/>
        <p:nvPr/>
      </p:nvGrpSpPr>
      <p:grpSpPr>
        <a:xfrm>
          <a:off x="0" y="0"/>
          <a:ext cx="0" cy="0"/>
          <a:chOff x="0" y="0"/>
          <a:chExt cx="0" cy="0"/>
        </a:xfrm>
      </p:grpSpPr>
      <p:sp>
        <p:nvSpPr>
          <p:cNvPr id="18438" name="Text Box 6">
            <a:extLst>
              <a:ext uri="{FF2B5EF4-FFF2-40B4-BE49-F238E27FC236}">
                <a16:creationId xmlns:a16="http://schemas.microsoft.com/office/drawing/2014/main" id="{E1092A55-9697-4D65-21C6-F11D68372CBC}"/>
              </a:ext>
            </a:extLst>
          </p:cNvPr>
          <p:cNvSpPr txBox="1">
            <a:spLocks noChangeArrowheads="1"/>
          </p:cNvSpPr>
          <p:nvPr/>
        </p:nvSpPr>
        <p:spPr bwMode="auto">
          <a:xfrm>
            <a:off x="231913" y="533400"/>
            <a:ext cx="8686800" cy="945515"/>
          </a:xfrm>
          <a:prstGeom prst="rect">
            <a:avLst/>
          </a:prstGeom>
          <a:noFill/>
          <a:ln w="9525">
            <a:noFill/>
            <a:miter lim="800000"/>
            <a:headEnd/>
            <a:tailEnd/>
          </a:ln>
          <a:effectLst/>
        </p:spPr>
        <p:txBody>
          <a:bodyPr>
            <a:spAutoFit/>
          </a:bodyPr>
          <a:lstStyle/>
          <a:p>
            <a:pPr algn="ctr" eaLnBrk="0" hangingPunct="0">
              <a:lnSpc>
                <a:spcPct val="90000"/>
              </a:lnSpc>
              <a:defRPr/>
            </a:pPr>
            <a:r>
              <a:rPr lang="en-US" sz="4000" b="1" dirty="0">
                <a:solidFill>
                  <a:srgbClr val="768591"/>
                </a:solidFill>
                <a:latin typeface="Gill Sans MT" pitchFamily="34" charset="0"/>
              </a:rPr>
              <a:t>ACEs Trends</a:t>
            </a:r>
          </a:p>
          <a:p>
            <a:pPr algn="ctr" eaLnBrk="0" hangingPunct="0">
              <a:lnSpc>
                <a:spcPct val="90000"/>
              </a:lnSpc>
              <a:defRPr/>
            </a:pPr>
            <a:r>
              <a:rPr lang="en-US" b="1" dirty="0">
                <a:latin typeface="Gill Sans MT" pitchFamily="34" charset="0"/>
              </a:rPr>
              <a:t>High School Students | 2020 to 2025</a:t>
            </a:r>
          </a:p>
        </p:txBody>
      </p:sp>
      <p:graphicFrame>
        <p:nvGraphicFramePr>
          <p:cNvPr id="3074" name="Object 7">
            <a:extLst>
              <a:ext uri="{FF2B5EF4-FFF2-40B4-BE49-F238E27FC236}">
                <a16:creationId xmlns:a16="http://schemas.microsoft.com/office/drawing/2014/main" id="{C7BDCDAB-80F4-0D85-D28E-96BFEBAD7476}"/>
              </a:ext>
            </a:extLst>
          </p:cNvPr>
          <p:cNvGraphicFramePr>
            <a:graphicFrameLocks noChangeAspect="1"/>
          </p:cNvGraphicFramePr>
          <p:nvPr/>
        </p:nvGraphicFramePr>
        <p:xfrm>
          <a:off x="182563" y="1676400"/>
          <a:ext cx="8697912" cy="4621213"/>
        </p:xfrm>
        <a:graphic>
          <a:graphicData uri="http://schemas.openxmlformats.org/presentationml/2006/ole">
            <mc:AlternateContent xmlns:mc="http://schemas.openxmlformats.org/markup-compatibility/2006">
              <mc:Choice xmlns:v="urn:schemas-microsoft-com:vml" Requires="v">
                <p:oleObj name="Worksheet" r:id="rId3" imgW="7305723" imgH="4114800" progId="Excel.Sheet.8">
                  <p:embed/>
                </p:oleObj>
              </mc:Choice>
              <mc:Fallback>
                <p:oleObj name="Worksheet" r:id="rId3" imgW="7305723" imgH="4114800" progId="Excel.Sheet.8">
                  <p:embed/>
                  <p:pic>
                    <p:nvPicPr>
                      <p:cNvPr id="3074" name="Object 7">
                        <a:extLst>
                          <a:ext uri="{FF2B5EF4-FFF2-40B4-BE49-F238E27FC236}">
                            <a16:creationId xmlns:a16="http://schemas.microsoft.com/office/drawing/2014/main" id="{C7BDCDAB-80F4-0D85-D28E-96BFEBAD7476}"/>
                          </a:ext>
                        </a:extLst>
                      </p:cNvPr>
                      <p:cNvPicPr>
                        <a:picLocks noChangeAspect="1" noChangeArrowheads="1"/>
                      </p:cNvPicPr>
                      <p:nvPr/>
                    </p:nvPicPr>
                    <p:blipFill>
                      <a:blip r:embed="rId4"/>
                      <a:srcRect/>
                      <a:stretch>
                        <a:fillRect/>
                      </a:stretch>
                    </p:blipFill>
                    <p:spPr bwMode="auto">
                      <a:xfrm>
                        <a:off x="182563" y="1676400"/>
                        <a:ext cx="8697912" cy="4621213"/>
                      </a:xfrm>
                      <a:prstGeom prst="rect">
                        <a:avLst/>
                      </a:prstGeom>
                      <a:noFill/>
                    </p:spPr>
                  </p:pic>
                </p:oleObj>
              </mc:Fallback>
            </mc:AlternateContent>
          </a:graphicData>
        </a:graphic>
      </p:graphicFrame>
      <p:sp>
        <p:nvSpPr>
          <p:cNvPr id="4" name="Text Box 5">
            <a:extLst>
              <a:ext uri="{FF2B5EF4-FFF2-40B4-BE49-F238E27FC236}">
                <a16:creationId xmlns:a16="http://schemas.microsoft.com/office/drawing/2014/main" id="{6A07E4C2-1044-907D-7148-6831DF301424}"/>
              </a:ext>
            </a:extLst>
          </p:cNvPr>
          <p:cNvSpPr txBox="1">
            <a:spLocks noChangeArrowheads="1"/>
          </p:cNvSpPr>
          <p:nvPr/>
        </p:nvSpPr>
        <p:spPr bwMode="auto">
          <a:xfrm>
            <a:off x="8763000" y="6474023"/>
            <a:ext cx="457200" cy="307777"/>
          </a:xfrm>
          <a:prstGeom prst="rect">
            <a:avLst/>
          </a:prstGeom>
          <a:noFill/>
          <a:ln w="9525">
            <a:noFill/>
            <a:miter lim="800000"/>
            <a:headEnd/>
            <a:tailEnd/>
          </a:ln>
        </p:spPr>
        <p:txBody>
          <a:bodyPr wrap="square">
            <a:spAutoFit/>
          </a:bodyPr>
          <a:lstStyle/>
          <a:p>
            <a:pPr defTabSz="912813" eaLnBrk="0" hangingPunct="0">
              <a:spcBef>
                <a:spcPct val="50000"/>
              </a:spcBef>
            </a:pPr>
            <a:fld id="{1937AD27-5497-4998-B591-429E2BE0F183}" type="slidenum">
              <a:rPr lang="en-US" sz="1400">
                <a:latin typeface="Gill Sans MT" panose="020B0502020104020203" pitchFamily="34" charset="0"/>
              </a:rPr>
              <a:pPr defTabSz="912813" eaLnBrk="0" hangingPunct="0">
                <a:spcBef>
                  <a:spcPct val="50000"/>
                </a:spcBef>
              </a:pPr>
              <a:t>39</a:t>
            </a:fld>
            <a:endParaRPr lang="en-US" sz="1400" dirty="0">
              <a:latin typeface="Gill Sans MT" panose="020B0502020104020203" pitchFamily="34" charset="0"/>
            </a:endParaRPr>
          </a:p>
        </p:txBody>
      </p:sp>
    </p:spTree>
    <p:extLst>
      <p:ext uri="{BB962C8B-B14F-4D97-AF65-F5344CB8AC3E}">
        <p14:creationId xmlns:p14="http://schemas.microsoft.com/office/powerpoint/2010/main" val="29222677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2025 FYSAS Key Finding:</a:t>
            </a:r>
            <a:endParaRPr lang="en-US" dirty="0"/>
          </a:p>
        </p:txBody>
      </p:sp>
      <p:sp>
        <p:nvSpPr>
          <p:cNvPr id="3" name="Text Placeholder 2"/>
          <p:cNvSpPr>
            <a:spLocks noGrp="1"/>
          </p:cNvSpPr>
          <p:nvPr>
            <p:ph type="body" sz="quarter" idx="13"/>
          </p:nvPr>
        </p:nvSpPr>
        <p:spPr/>
        <p:txBody>
          <a:bodyPr/>
          <a:lstStyle/>
          <a:p>
            <a:r>
              <a:rPr lang="en-US" sz="2400" dirty="0"/>
              <a:t>Substance use rates among Florida students continue their long-term decline.</a:t>
            </a:r>
          </a:p>
        </p:txBody>
      </p:sp>
      <p:sp>
        <p:nvSpPr>
          <p:cNvPr id="4" name="Picture Placeholder 3">
            <a:extLst>
              <a:ext uri="{FF2B5EF4-FFF2-40B4-BE49-F238E27FC236}">
                <a16:creationId xmlns:a16="http://schemas.microsoft.com/office/drawing/2014/main" id="{38050298-115C-4F44-A580-30DCA4BDA752}"/>
              </a:ext>
            </a:extLst>
          </p:cNvPr>
          <p:cNvSpPr>
            <a:spLocks noGrp="1"/>
          </p:cNvSpPr>
          <p:nvPr>
            <p:ph type="pic" sz="quarter" idx="14"/>
          </p:nvPr>
        </p:nvSpPr>
        <p:spPr>
          <a:xfrm>
            <a:off x="0" y="-77872"/>
            <a:ext cx="9144000" cy="3693423"/>
          </a:xfrm>
          <a:solidFill>
            <a:schemeClr val="accent1"/>
          </a:solidFill>
        </p:spPr>
        <p:txBody>
          <a:bodyPr/>
          <a:lstStyle/>
          <a:p>
            <a:endParaRPr lang="en-US" dirty="0"/>
          </a:p>
        </p:txBody>
      </p:sp>
      <p:sp>
        <p:nvSpPr>
          <p:cNvPr id="5" name="Text Box 5">
            <a:extLst>
              <a:ext uri="{FF2B5EF4-FFF2-40B4-BE49-F238E27FC236}">
                <a16:creationId xmlns:a16="http://schemas.microsoft.com/office/drawing/2014/main" id="{D2D3DAB7-67E8-07D2-3E6E-8CA2BBA2F693}"/>
              </a:ext>
            </a:extLst>
          </p:cNvPr>
          <p:cNvSpPr txBox="1">
            <a:spLocks noChangeArrowheads="1"/>
          </p:cNvSpPr>
          <p:nvPr/>
        </p:nvSpPr>
        <p:spPr bwMode="auto">
          <a:xfrm>
            <a:off x="8763000" y="6474023"/>
            <a:ext cx="457200" cy="307777"/>
          </a:xfrm>
          <a:prstGeom prst="rect">
            <a:avLst/>
          </a:prstGeom>
          <a:noFill/>
          <a:ln w="9525">
            <a:noFill/>
            <a:miter lim="800000"/>
            <a:headEnd/>
            <a:tailEnd/>
          </a:ln>
        </p:spPr>
        <p:txBody>
          <a:bodyPr wrap="square">
            <a:spAutoFit/>
          </a:bodyPr>
          <a:lstStyle/>
          <a:p>
            <a:pPr defTabSz="912813" eaLnBrk="0" hangingPunct="0">
              <a:spcBef>
                <a:spcPct val="50000"/>
              </a:spcBef>
            </a:pPr>
            <a:fld id="{1937AD27-5497-4998-B591-429E2BE0F183}" type="slidenum">
              <a:rPr lang="en-US" sz="1400">
                <a:latin typeface="Gill Sans MT" panose="020B0502020104020203" pitchFamily="34" charset="0"/>
              </a:rPr>
              <a:pPr defTabSz="912813" eaLnBrk="0" hangingPunct="0">
                <a:spcBef>
                  <a:spcPct val="50000"/>
                </a:spcBef>
              </a:pPr>
              <a:t>4</a:t>
            </a:fld>
            <a:endParaRPr lang="en-US" sz="1400" dirty="0">
              <a:latin typeface="Gill Sans MT" panose="020B0502020104020203" pitchFamily="34" charset="0"/>
            </a:endParaRPr>
          </a:p>
        </p:txBody>
      </p:sp>
    </p:spTree>
    <p:extLst>
      <p:ext uri="{BB962C8B-B14F-4D97-AF65-F5344CB8AC3E}">
        <p14:creationId xmlns:p14="http://schemas.microsoft.com/office/powerpoint/2010/main" val="27865140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3179FB-FF66-FDBE-3113-2E2C51B643CC}"/>
            </a:ext>
          </a:extLst>
        </p:cNvPr>
        <p:cNvGrpSpPr/>
        <p:nvPr/>
      </p:nvGrpSpPr>
      <p:grpSpPr>
        <a:xfrm>
          <a:off x="0" y="0"/>
          <a:ext cx="0" cy="0"/>
          <a:chOff x="0" y="0"/>
          <a:chExt cx="0" cy="0"/>
        </a:xfrm>
      </p:grpSpPr>
      <p:sp>
        <p:nvSpPr>
          <p:cNvPr id="2" name="L-Shape 1">
            <a:extLst>
              <a:ext uri="{FF2B5EF4-FFF2-40B4-BE49-F238E27FC236}">
                <a16:creationId xmlns:a16="http://schemas.microsoft.com/office/drawing/2014/main" id="{A376118C-6E49-363D-020E-5EA1300302DA}"/>
              </a:ext>
            </a:extLst>
          </p:cNvPr>
          <p:cNvSpPr>
            <a:spLocks noChangeAspect="1"/>
          </p:cNvSpPr>
          <p:nvPr/>
        </p:nvSpPr>
        <p:spPr>
          <a:xfrm rot="13500000">
            <a:off x="-17649" y="2367831"/>
            <a:ext cx="2122339" cy="2122339"/>
          </a:xfrm>
          <a:prstGeom prst="corner">
            <a:avLst>
              <a:gd name="adj1" fmla="val 20121"/>
              <a:gd name="adj2" fmla="val 2027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sp>
        <p:nvSpPr>
          <p:cNvPr id="4" name="Title 1">
            <a:extLst>
              <a:ext uri="{FF2B5EF4-FFF2-40B4-BE49-F238E27FC236}">
                <a16:creationId xmlns:a16="http://schemas.microsoft.com/office/drawing/2014/main" id="{78AD10BD-EC19-537A-CE84-BF9B83D6C305}"/>
              </a:ext>
            </a:extLst>
          </p:cNvPr>
          <p:cNvSpPr txBox="1">
            <a:spLocks/>
          </p:cNvSpPr>
          <p:nvPr/>
        </p:nvSpPr>
        <p:spPr>
          <a:xfrm>
            <a:off x="3124200" y="533400"/>
            <a:ext cx="5791200" cy="5791200"/>
          </a:xfrm>
          <a:prstGeom prst="rect">
            <a:avLst/>
          </a:prstGeom>
        </p:spPr>
        <p:txBody>
          <a:bodyPr vert="horz" lIns="0" tIns="45720" rIns="0" bIns="45720" rtlCol="0" anchor="ctr">
            <a:noAutofit/>
          </a:bodyPr>
          <a:lstStyle>
            <a:lvl1pPr algn="l" defTabSz="1097253" rtl="0" eaLnBrk="1" latinLnBrk="0" hangingPunct="1">
              <a:lnSpc>
                <a:spcPct val="90000"/>
              </a:lnSpc>
              <a:spcBef>
                <a:spcPct val="0"/>
              </a:spcBef>
              <a:buNone/>
              <a:defRPr sz="3600" b="0" i="0" kern="1200">
                <a:solidFill>
                  <a:schemeClr val="tx1"/>
                </a:solidFill>
                <a:latin typeface="DM Sans Medium" pitchFamily="2" charset="77"/>
                <a:ea typeface="DM Sans Medium" charset="0"/>
                <a:cs typeface="DM Sans Medium" charset="0"/>
              </a:defRPr>
            </a:lvl1pPr>
          </a:lstStyle>
          <a:p>
            <a:pPr marL="6350" marR="0" lvl="0" defTabSz="342900" fontAlgn="auto">
              <a:lnSpc>
                <a:spcPct val="100000"/>
              </a:lnSpc>
              <a:spcBef>
                <a:spcPts val="125"/>
              </a:spcBef>
              <a:spcAft>
                <a:spcPts val="2400"/>
              </a:spcAft>
              <a:buClr>
                <a:srgbClr val="5BCBF5"/>
              </a:buClr>
              <a:buSzPct val="125000"/>
              <a:defRPr/>
            </a:pPr>
            <a:r>
              <a:rPr lang="en-US" sz="3200" dirty="0">
                <a:latin typeface="DM Sans Medium" pitchFamily="2" charset="0"/>
                <a:ea typeface="+mn-ea"/>
                <a:cs typeface="+mn-cs"/>
              </a:rPr>
              <a:t>Between 2023 and 2025, Florida students reported increased awareness of prevention messaging.</a:t>
            </a:r>
          </a:p>
        </p:txBody>
      </p:sp>
      <p:sp>
        <p:nvSpPr>
          <p:cNvPr id="3" name="Text Box 5">
            <a:extLst>
              <a:ext uri="{FF2B5EF4-FFF2-40B4-BE49-F238E27FC236}">
                <a16:creationId xmlns:a16="http://schemas.microsoft.com/office/drawing/2014/main" id="{E6066EB7-A726-890E-7EDE-473EC1FD72FD}"/>
              </a:ext>
            </a:extLst>
          </p:cNvPr>
          <p:cNvSpPr txBox="1">
            <a:spLocks noChangeArrowheads="1"/>
          </p:cNvSpPr>
          <p:nvPr/>
        </p:nvSpPr>
        <p:spPr bwMode="auto">
          <a:xfrm>
            <a:off x="8763000" y="6474023"/>
            <a:ext cx="457200" cy="307777"/>
          </a:xfrm>
          <a:prstGeom prst="rect">
            <a:avLst/>
          </a:prstGeom>
          <a:noFill/>
          <a:ln w="9525">
            <a:noFill/>
            <a:miter lim="800000"/>
            <a:headEnd/>
            <a:tailEnd/>
          </a:ln>
        </p:spPr>
        <p:txBody>
          <a:bodyPr wrap="square">
            <a:spAutoFit/>
          </a:bodyPr>
          <a:lstStyle/>
          <a:p>
            <a:pPr defTabSz="912813" eaLnBrk="0" hangingPunct="0">
              <a:spcBef>
                <a:spcPct val="50000"/>
              </a:spcBef>
            </a:pPr>
            <a:fld id="{1937AD27-5497-4998-B591-429E2BE0F183}" type="slidenum">
              <a:rPr lang="en-US" sz="1400">
                <a:latin typeface="Gill Sans MT" panose="020B0502020104020203" pitchFamily="34" charset="0"/>
              </a:rPr>
              <a:pPr defTabSz="912813" eaLnBrk="0" hangingPunct="0">
                <a:spcBef>
                  <a:spcPct val="50000"/>
                </a:spcBef>
              </a:pPr>
              <a:t>40</a:t>
            </a:fld>
            <a:endParaRPr lang="en-US" sz="1400" dirty="0">
              <a:latin typeface="Gill Sans MT" panose="020B0502020104020203" pitchFamily="34" charset="0"/>
            </a:endParaRPr>
          </a:p>
        </p:txBody>
      </p:sp>
    </p:spTree>
    <p:extLst>
      <p:ext uri="{BB962C8B-B14F-4D97-AF65-F5344CB8AC3E}">
        <p14:creationId xmlns:p14="http://schemas.microsoft.com/office/powerpoint/2010/main" val="22847776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DF9E08F9-6DCC-D78D-6B62-1D61193BC11F}"/>
              </a:ext>
            </a:extLst>
          </p:cNvPr>
          <p:cNvGraphicFramePr>
            <a:graphicFrameLocks noChangeAspect="1"/>
          </p:cNvGraphicFramePr>
          <p:nvPr/>
        </p:nvGraphicFramePr>
        <p:xfrm>
          <a:off x="-381000" y="1541463"/>
          <a:ext cx="9259888" cy="4983162"/>
        </p:xfrm>
        <a:graphic>
          <a:graphicData uri="http://schemas.openxmlformats.org/presentationml/2006/ole">
            <mc:AlternateContent xmlns:mc="http://schemas.openxmlformats.org/markup-compatibility/2006">
              <mc:Choice xmlns:v="urn:schemas-microsoft-com:vml" Requires="v">
                <p:oleObj name="Worksheet" r:id="rId2" imgW="9201216" imgH="4914939" progId="Excel.Sheet.8">
                  <p:embed/>
                </p:oleObj>
              </mc:Choice>
              <mc:Fallback>
                <p:oleObj name="Worksheet" r:id="rId2" imgW="9201216" imgH="4914939" progId="Excel.Sheet.8">
                  <p:embed/>
                  <p:pic>
                    <p:nvPicPr>
                      <p:cNvPr id="2" name="Object 1">
                        <a:extLst>
                          <a:ext uri="{FF2B5EF4-FFF2-40B4-BE49-F238E27FC236}">
                            <a16:creationId xmlns:a16="http://schemas.microsoft.com/office/drawing/2014/main" id="{DF9E08F9-6DCC-D78D-6B62-1D61193BC11F}"/>
                          </a:ext>
                        </a:extLst>
                      </p:cNvPr>
                      <p:cNvPicPr>
                        <a:picLocks noChangeAspect="1" noChangeArrowheads="1"/>
                      </p:cNvPicPr>
                      <p:nvPr/>
                    </p:nvPicPr>
                    <p:blipFill>
                      <a:blip r:embed="rId3"/>
                      <a:srcRect/>
                      <a:stretch>
                        <a:fillRect/>
                      </a:stretch>
                    </p:blipFill>
                    <p:spPr bwMode="auto">
                      <a:xfrm>
                        <a:off x="-381000" y="1541463"/>
                        <a:ext cx="9259888" cy="498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Text Box 5"/>
          <p:cNvSpPr txBox="1">
            <a:spLocks noChangeArrowheads="1"/>
          </p:cNvSpPr>
          <p:nvPr/>
        </p:nvSpPr>
        <p:spPr bwMode="auto">
          <a:xfrm>
            <a:off x="8763000" y="6474023"/>
            <a:ext cx="457200" cy="307777"/>
          </a:xfrm>
          <a:prstGeom prst="rect">
            <a:avLst/>
          </a:prstGeom>
          <a:noFill/>
          <a:ln w="9525">
            <a:noFill/>
            <a:miter lim="800000"/>
            <a:headEnd/>
            <a:tailEnd/>
          </a:ln>
        </p:spPr>
        <p:txBody>
          <a:bodyPr wrap="square">
            <a:spAutoFit/>
          </a:bodyPr>
          <a:lstStyle/>
          <a:p>
            <a:pPr defTabSz="912813" eaLnBrk="0" hangingPunct="0">
              <a:spcBef>
                <a:spcPct val="50000"/>
              </a:spcBef>
            </a:pPr>
            <a:fld id="{1937AD27-5497-4998-B591-429E2BE0F183}" type="slidenum">
              <a:rPr lang="en-US" sz="1400">
                <a:latin typeface="Gill Sans MT" panose="020B0502020104020203" pitchFamily="34" charset="0"/>
              </a:rPr>
              <a:pPr defTabSz="912813" eaLnBrk="0" hangingPunct="0">
                <a:spcBef>
                  <a:spcPct val="50000"/>
                </a:spcBef>
              </a:pPr>
              <a:t>41</a:t>
            </a:fld>
            <a:endParaRPr lang="en-US" sz="1400" dirty="0">
              <a:latin typeface="Gill Sans MT" panose="020B0502020104020203" pitchFamily="34" charset="0"/>
            </a:endParaRPr>
          </a:p>
        </p:txBody>
      </p:sp>
      <p:sp>
        <p:nvSpPr>
          <p:cNvPr id="3" name="Text Box 6">
            <a:extLst>
              <a:ext uri="{FF2B5EF4-FFF2-40B4-BE49-F238E27FC236}">
                <a16:creationId xmlns:a16="http://schemas.microsoft.com/office/drawing/2014/main" id="{D6C5AB51-FDDB-C996-28A0-CCA37B13171C}"/>
              </a:ext>
            </a:extLst>
          </p:cNvPr>
          <p:cNvSpPr txBox="1">
            <a:spLocks noChangeArrowheads="1"/>
          </p:cNvSpPr>
          <p:nvPr/>
        </p:nvSpPr>
        <p:spPr bwMode="auto">
          <a:xfrm>
            <a:off x="231913" y="381000"/>
            <a:ext cx="8686800" cy="987065"/>
          </a:xfrm>
          <a:prstGeom prst="rect">
            <a:avLst/>
          </a:prstGeom>
          <a:noFill/>
          <a:ln w="9525">
            <a:noFill/>
            <a:miter lim="800000"/>
            <a:headEnd/>
            <a:tailEnd/>
          </a:ln>
          <a:effectLst/>
        </p:spPr>
        <p:txBody>
          <a:bodyPr>
            <a:spAutoFit/>
          </a:bodyPr>
          <a:lstStyle/>
          <a:p>
            <a:pPr algn="ctr" eaLnBrk="0" hangingPunct="0">
              <a:lnSpc>
                <a:spcPct val="90000"/>
              </a:lnSpc>
              <a:defRPr/>
            </a:pPr>
            <a:r>
              <a:rPr lang="en-US" sz="4300" b="1" dirty="0">
                <a:solidFill>
                  <a:srgbClr val="768591"/>
                </a:solidFill>
                <a:latin typeface="Gill Sans MT" pitchFamily="34" charset="0"/>
              </a:rPr>
              <a:t>“One Pill Can Kill”</a:t>
            </a:r>
          </a:p>
          <a:p>
            <a:pPr algn="ctr" eaLnBrk="0" hangingPunct="0">
              <a:lnSpc>
                <a:spcPct val="90000"/>
              </a:lnSpc>
              <a:defRPr/>
            </a:pPr>
            <a:r>
              <a:rPr lang="en-US" b="1" dirty="0">
                <a:latin typeface="Gill Sans MT" pitchFamily="34" charset="0"/>
              </a:rPr>
              <a:t>Percentage of Students Who Have Heard or Seen this Message</a:t>
            </a:r>
          </a:p>
        </p:txBody>
      </p:sp>
    </p:spTree>
    <p:extLst>
      <p:ext uri="{BB962C8B-B14F-4D97-AF65-F5344CB8AC3E}">
        <p14:creationId xmlns:p14="http://schemas.microsoft.com/office/powerpoint/2010/main" val="15372839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DF9E08F9-6DCC-D78D-6B62-1D61193BC11F}"/>
              </a:ext>
            </a:extLst>
          </p:cNvPr>
          <p:cNvGraphicFramePr>
            <a:graphicFrameLocks noChangeAspect="1"/>
          </p:cNvGraphicFramePr>
          <p:nvPr/>
        </p:nvGraphicFramePr>
        <p:xfrm>
          <a:off x="-381000" y="1447800"/>
          <a:ext cx="9259888" cy="4818063"/>
        </p:xfrm>
        <a:graphic>
          <a:graphicData uri="http://schemas.openxmlformats.org/presentationml/2006/ole">
            <mc:AlternateContent xmlns:mc="http://schemas.openxmlformats.org/markup-compatibility/2006">
              <mc:Choice xmlns:v="urn:schemas-microsoft-com:vml" Requires="v">
                <p:oleObj name="Worksheet" r:id="rId2" imgW="9201216" imgH="4753086" progId="Excel.Sheet.8">
                  <p:embed/>
                </p:oleObj>
              </mc:Choice>
              <mc:Fallback>
                <p:oleObj name="Worksheet" r:id="rId2" imgW="9201216" imgH="4753086" progId="Excel.Sheet.8">
                  <p:embed/>
                  <p:pic>
                    <p:nvPicPr>
                      <p:cNvPr id="2" name="Object 1">
                        <a:extLst>
                          <a:ext uri="{FF2B5EF4-FFF2-40B4-BE49-F238E27FC236}">
                            <a16:creationId xmlns:a16="http://schemas.microsoft.com/office/drawing/2014/main" id="{DF9E08F9-6DCC-D78D-6B62-1D61193BC11F}"/>
                          </a:ext>
                        </a:extLst>
                      </p:cNvPr>
                      <p:cNvPicPr>
                        <a:picLocks noChangeAspect="1" noChangeArrowheads="1"/>
                      </p:cNvPicPr>
                      <p:nvPr/>
                    </p:nvPicPr>
                    <p:blipFill>
                      <a:blip r:embed="rId3"/>
                      <a:srcRect/>
                      <a:stretch>
                        <a:fillRect/>
                      </a:stretch>
                    </p:blipFill>
                    <p:spPr bwMode="auto">
                      <a:xfrm>
                        <a:off x="-381000" y="1447800"/>
                        <a:ext cx="9259888" cy="481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Text Box 5"/>
          <p:cNvSpPr txBox="1">
            <a:spLocks noChangeArrowheads="1"/>
          </p:cNvSpPr>
          <p:nvPr/>
        </p:nvSpPr>
        <p:spPr bwMode="auto">
          <a:xfrm>
            <a:off x="8763000" y="6474023"/>
            <a:ext cx="457200" cy="307777"/>
          </a:xfrm>
          <a:prstGeom prst="rect">
            <a:avLst/>
          </a:prstGeom>
          <a:noFill/>
          <a:ln w="9525">
            <a:noFill/>
            <a:miter lim="800000"/>
            <a:headEnd/>
            <a:tailEnd/>
          </a:ln>
        </p:spPr>
        <p:txBody>
          <a:bodyPr wrap="square">
            <a:spAutoFit/>
          </a:bodyPr>
          <a:lstStyle/>
          <a:p>
            <a:pPr defTabSz="912813" eaLnBrk="0" hangingPunct="0">
              <a:spcBef>
                <a:spcPct val="50000"/>
              </a:spcBef>
            </a:pPr>
            <a:fld id="{1937AD27-5497-4998-B591-429E2BE0F183}" type="slidenum">
              <a:rPr lang="en-US" sz="1400">
                <a:latin typeface="Gill Sans MT" panose="020B0502020104020203" pitchFamily="34" charset="0"/>
              </a:rPr>
              <a:pPr defTabSz="912813" eaLnBrk="0" hangingPunct="0">
                <a:spcBef>
                  <a:spcPct val="50000"/>
                </a:spcBef>
              </a:pPr>
              <a:t>42</a:t>
            </a:fld>
            <a:endParaRPr lang="en-US" sz="1400" dirty="0">
              <a:latin typeface="Gill Sans MT" panose="020B0502020104020203" pitchFamily="34" charset="0"/>
            </a:endParaRPr>
          </a:p>
        </p:txBody>
      </p:sp>
      <p:sp>
        <p:nvSpPr>
          <p:cNvPr id="3" name="Text Box 6">
            <a:extLst>
              <a:ext uri="{FF2B5EF4-FFF2-40B4-BE49-F238E27FC236}">
                <a16:creationId xmlns:a16="http://schemas.microsoft.com/office/drawing/2014/main" id="{D6C5AB51-FDDB-C996-28A0-CCA37B13171C}"/>
              </a:ext>
            </a:extLst>
          </p:cNvPr>
          <p:cNvSpPr txBox="1">
            <a:spLocks noChangeArrowheads="1"/>
          </p:cNvSpPr>
          <p:nvPr/>
        </p:nvSpPr>
        <p:spPr bwMode="auto">
          <a:xfrm>
            <a:off x="231913" y="381000"/>
            <a:ext cx="8686800" cy="987065"/>
          </a:xfrm>
          <a:prstGeom prst="rect">
            <a:avLst/>
          </a:prstGeom>
          <a:noFill/>
          <a:ln w="9525">
            <a:noFill/>
            <a:miter lim="800000"/>
            <a:headEnd/>
            <a:tailEnd/>
          </a:ln>
          <a:effectLst/>
        </p:spPr>
        <p:txBody>
          <a:bodyPr>
            <a:spAutoFit/>
          </a:bodyPr>
          <a:lstStyle/>
          <a:p>
            <a:pPr algn="ctr" eaLnBrk="0" hangingPunct="0">
              <a:lnSpc>
                <a:spcPct val="90000"/>
              </a:lnSpc>
              <a:defRPr/>
            </a:pPr>
            <a:r>
              <a:rPr lang="en-US" sz="4300" b="1" dirty="0">
                <a:solidFill>
                  <a:srgbClr val="768591"/>
                </a:solidFill>
                <a:latin typeface="Gill Sans MT" pitchFamily="34" charset="0"/>
              </a:rPr>
              <a:t>988 Crisis Counseling Line </a:t>
            </a:r>
          </a:p>
          <a:p>
            <a:pPr algn="ctr" eaLnBrk="0" hangingPunct="0">
              <a:lnSpc>
                <a:spcPct val="90000"/>
              </a:lnSpc>
              <a:defRPr/>
            </a:pPr>
            <a:r>
              <a:rPr lang="en-US" b="1" dirty="0">
                <a:latin typeface="Gill Sans MT" pitchFamily="34" charset="0"/>
              </a:rPr>
              <a:t>Percentage of Students Who are “Very Likely” to Use</a:t>
            </a:r>
          </a:p>
        </p:txBody>
      </p:sp>
      <p:sp>
        <p:nvSpPr>
          <p:cNvPr id="5" name="Rectangle 4">
            <a:extLst>
              <a:ext uri="{FF2B5EF4-FFF2-40B4-BE49-F238E27FC236}">
                <a16:creationId xmlns:a16="http://schemas.microsoft.com/office/drawing/2014/main" id="{FE20A830-EE77-E7D4-9DFD-9C5437AFE0A3}"/>
              </a:ext>
            </a:extLst>
          </p:cNvPr>
          <p:cNvSpPr/>
          <p:nvPr/>
        </p:nvSpPr>
        <p:spPr>
          <a:xfrm>
            <a:off x="1143000" y="3200400"/>
            <a:ext cx="5943600" cy="2133600"/>
          </a:xfrm>
          <a:prstGeom prst="rect">
            <a:avLst/>
          </a:prstGeom>
          <a:noFill/>
          <a:ln w="41275" cmpd="sng">
            <a:solidFill>
              <a:schemeClr val="tx1"/>
            </a:solid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670466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F0FD79-F288-BD6C-DF61-F693E6190CE7}"/>
            </a:ext>
          </a:extLst>
        </p:cNvPr>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1E1B6652-D48E-C544-DABF-D5B84DACD551}"/>
              </a:ext>
            </a:extLst>
          </p:cNvPr>
          <p:cNvGraphicFramePr>
            <a:graphicFrameLocks noChangeAspect="1"/>
          </p:cNvGraphicFramePr>
          <p:nvPr/>
        </p:nvGraphicFramePr>
        <p:xfrm>
          <a:off x="-381000" y="1541463"/>
          <a:ext cx="9259888" cy="4983162"/>
        </p:xfrm>
        <a:graphic>
          <a:graphicData uri="http://schemas.openxmlformats.org/presentationml/2006/ole">
            <mc:AlternateContent xmlns:mc="http://schemas.openxmlformats.org/markup-compatibility/2006">
              <mc:Choice xmlns:v="urn:schemas-microsoft-com:vml" Requires="v">
                <p:oleObj name="Worksheet" r:id="rId2" imgW="9201216" imgH="4914939" progId="Excel.Sheet.8">
                  <p:embed/>
                </p:oleObj>
              </mc:Choice>
              <mc:Fallback>
                <p:oleObj name="Worksheet" r:id="rId2" imgW="9201216" imgH="4914939" progId="Excel.Sheet.8">
                  <p:embed/>
                  <p:pic>
                    <p:nvPicPr>
                      <p:cNvPr id="2" name="Object 1">
                        <a:extLst>
                          <a:ext uri="{FF2B5EF4-FFF2-40B4-BE49-F238E27FC236}">
                            <a16:creationId xmlns:a16="http://schemas.microsoft.com/office/drawing/2014/main" id="{1E1B6652-D48E-C544-DABF-D5B84DACD551}"/>
                          </a:ext>
                        </a:extLst>
                      </p:cNvPr>
                      <p:cNvPicPr>
                        <a:picLocks noChangeAspect="1" noChangeArrowheads="1"/>
                      </p:cNvPicPr>
                      <p:nvPr/>
                    </p:nvPicPr>
                    <p:blipFill>
                      <a:blip r:embed="rId3"/>
                      <a:srcRect/>
                      <a:stretch>
                        <a:fillRect/>
                      </a:stretch>
                    </p:blipFill>
                    <p:spPr bwMode="auto">
                      <a:xfrm>
                        <a:off x="-381000" y="1541463"/>
                        <a:ext cx="9259888" cy="498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Text Box 5">
            <a:extLst>
              <a:ext uri="{FF2B5EF4-FFF2-40B4-BE49-F238E27FC236}">
                <a16:creationId xmlns:a16="http://schemas.microsoft.com/office/drawing/2014/main" id="{811B2738-BBE6-A7F2-DCDB-A91DEBD76C1B}"/>
              </a:ext>
            </a:extLst>
          </p:cNvPr>
          <p:cNvSpPr txBox="1">
            <a:spLocks noChangeArrowheads="1"/>
          </p:cNvSpPr>
          <p:nvPr/>
        </p:nvSpPr>
        <p:spPr bwMode="auto">
          <a:xfrm>
            <a:off x="8763000" y="6474023"/>
            <a:ext cx="457200" cy="307777"/>
          </a:xfrm>
          <a:prstGeom prst="rect">
            <a:avLst/>
          </a:prstGeom>
          <a:noFill/>
          <a:ln w="9525">
            <a:noFill/>
            <a:miter lim="800000"/>
            <a:headEnd/>
            <a:tailEnd/>
          </a:ln>
        </p:spPr>
        <p:txBody>
          <a:bodyPr wrap="square">
            <a:spAutoFit/>
          </a:bodyPr>
          <a:lstStyle/>
          <a:p>
            <a:pPr defTabSz="912813" eaLnBrk="0" hangingPunct="0">
              <a:spcBef>
                <a:spcPct val="50000"/>
              </a:spcBef>
            </a:pPr>
            <a:fld id="{1937AD27-5497-4998-B591-429E2BE0F183}" type="slidenum">
              <a:rPr lang="en-US" sz="1400">
                <a:latin typeface="Gill Sans MT" panose="020B0502020104020203" pitchFamily="34" charset="0"/>
              </a:rPr>
              <a:pPr defTabSz="912813" eaLnBrk="0" hangingPunct="0">
                <a:spcBef>
                  <a:spcPct val="50000"/>
                </a:spcBef>
              </a:pPr>
              <a:t>43</a:t>
            </a:fld>
            <a:endParaRPr lang="en-US" sz="1400" dirty="0">
              <a:latin typeface="Gill Sans MT" panose="020B0502020104020203" pitchFamily="34" charset="0"/>
            </a:endParaRPr>
          </a:p>
        </p:txBody>
      </p:sp>
      <p:sp>
        <p:nvSpPr>
          <p:cNvPr id="3" name="Text Box 6">
            <a:extLst>
              <a:ext uri="{FF2B5EF4-FFF2-40B4-BE49-F238E27FC236}">
                <a16:creationId xmlns:a16="http://schemas.microsoft.com/office/drawing/2014/main" id="{EEAF0B24-AA5F-83DD-B878-9578E5C4130B}"/>
              </a:ext>
            </a:extLst>
          </p:cNvPr>
          <p:cNvSpPr txBox="1">
            <a:spLocks noChangeArrowheads="1"/>
          </p:cNvSpPr>
          <p:nvPr/>
        </p:nvSpPr>
        <p:spPr bwMode="auto">
          <a:xfrm>
            <a:off x="231913" y="381000"/>
            <a:ext cx="8686800" cy="987065"/>
          </a:xfrm>
          <a:prstGeom prst="rect">
            <a:avLst/>
          </a:prstGeom>
          <a:noFill/>
          <a:ln w="9525">
            <a:noFill/>
            <a:miter lim="800000"/>
            <a:headEnd/>
            <a:tailEnd/>
          </a:ln>
          <a:effectLst/>
        </p:spPr>
        <p:txBody>
          <a:bodyPr>
            <a:spAutoFit/>
          </a:bodyPr>
          <a:lstStyle/>
          <a:p>
            <a:pPr algn="ctr" eaLnBrk="0" hangingPunct="0">
              <a:lnSpc>
                <a:spcPct val="90000"/>
              </a:lnSpc>
              <a:defRPr/>
            </a:pPr>
            <a:r>
              <a:rPr lang="en-US" sz="4300" b="1" dirty="0">
                <a:solidFill>
                  <a:srgbClr val="768591"/>
                </a:solidFill>
                <a:latin typeface="Gill Sans MT" pitchFamily="34" charset="0"/>
              </a:rPr>
              <a:t>“The Facts. Your Future.”</a:t>
            </a:r>
          </a:p>
          <a:p>
            <a:pPr algn="ctr" eaLnBrk="0" hangingPunct="0">
              <a:lnSpc>
                <a:spcPct val="90000"/>
              </a:lnSpc>
              <a:defRPr/>
            </a:pPr>
            <a:r>
              <a:rPr lang="en-US" b="1" dirty="0">
                <a:latin typeface="Gill Sans MT" pitchFamily="34" charset="0"/>
              </a:rPr>
              <a:t>Percentage of Students Who Have Heard or Seen this Message</a:t>
            </a:r>
          </a:p>
        </p:txBody>
      </p:sp>
    </p:spTree>
    <p:extLst>
      <p:ext uri="{BB962C8B-B14F-4D97-AF65-F5344CB8AC3E}">
        <p14:creationId xmlns:p14="http://schemas.microsoft.com/office/powerpoint/2010/main" val="12677634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3BF8DE-C144-6FA3-4A78-12BBAF2E9AEC}"/>
            </a:ext>
          </a:extLst>
        </p:cNvPr>
        <p:cNvGrpSpPr/>
        <p:nvPr/>
      </p:nvGrpSpPr>
      <p:grpSpPr>
        <a:xfrm>
          <a:off x="0" y="0"/>
          <a:ext cx="0" cy="0"/>
          <a:chOff x="0" y="0"/>
          <a:chExt cx="0" cy="0"/>
        </a:xfrm>
      </p:grpSpPr>
      <p:sp>
        <p:nvSpPr>
          <p:cNvPr id="18438" name="Text Box 6">
            <a:extLst>
              <a:ext uri="{FF2B5EF4-FFF2-40B4-BE49-F238E27FC236}">
                <a16:creationId xmlns:a16="http://schemas.microsoft.com/office/drawing/2014/main" id="{8A31F208-E27F-A1D1-568A-E3A0B80BC5C6}"/>
              </a:ext>
            </a:extLst>
          </p:cNvPr>
          <p:cNvSpPr txBox="1">
            <a:spLocks noChangeArrowheads="1"/>
          </p:cNvSpPr>
          <p:nvPr/>
        </p:nvSpPr>
        <p:spPr bwMode="auto">
          <a:xfrm>
            <a:off x="231913" y="533400"/>
            <a:ext cx="8686800" cy="945515"/>
          </a:xfrm>
          <a:prstGeom prst="rect">
            <a:avLst/>
          </a:prstGeom>
          <a:noFill/>
          <a:ln w="9525">
            <a:noFill/>
            <a:miter lim="800000"/>
            <a:headEnd/>
            <a:tailEnd/>
          </a:ln>
          <a:effectLst/>
        </p:spPr>
        <p:txBody>
          <a:bodyPr>
            <a:spAutoFit/>
          </a:bodyPr>
          <a:lstStyle/>
          <a:p>
            <a:pPr algn="ctr" eaLnBrk="0" hangingPunct="0">
              <a:lnSpc>
                <a:spcPct val="90000"/>
              </a:lnSpc>
              <a:defRPr/>
            </a:pPr>
            <a:r>
              <a:rPr lang="en-US" sz="4000" b="1" dirty="0">
                <a:solidFill>
                  <a:srgbClr val="768591"/>
                </a:solidFill>
                <a:latin typeface="Gill Sans MT" pitchFamily="34" charset="0"/>
              </a:rPr>
              <a:t>“One Pill Can Kill” and 988 Crisis</a:t>
            </a:r>
          </a:p>
          <a:p>
            <a:pPr algn="ctr" eaLnBrk="0" hangingPunct="0">
              <a:lnSpc>
                <a:spcPct val="90000"/>
              </a:lnSpc>
              <a:defRPr/>
            </a:pPr>
            <a:r>
              <a:rPr lang="en-US" b="1" dirty="0">
                <a:latin typeface="Gill Sans MT" pitchFamily="34" charset="0"/>
              </a:rPr>
              <a:t>Grades 6 through 12</a:t>
            </a:r>
          </a:p>
        </p:txBody>
      </p:sp>
      <p:graphicFrame>
        <p:nvGraphicFramePr>
          <p:cNvPr id="3074" name="Object 7">
            <a:extLst>
              <a:ext uri="{FF2B5EF4-FFF2-40B4-BE49-F238E27FC236}">
                <a16:creationId xmlns:a16="http://schemas.microsoft.com/office/drawing/2014/main" id="{603F4094-E5E3-98C5-A98D-7B5C63CE2529}"/>
              </a:ext>
            </a:extLst>
          </p:cNvPr>
          <p:cNvGraphicFramePr>
            <a:graphicFrameLocks noChangeAspect="1"/>
          </p:cNvGraphicFramePr>
          <p:nvPr/>
        </p:nvGraphicFramePr>
        <p:xfrm>
          <a:off x="182563" y="1676400"/>
          <a:ext cx="8697912" cy="4533900"/>
        </p:xfrm>
        <a:graphic>
          <a:graphicData uri="http://schemas.openxmlformats.org/presentationml/2006/ole">
            <mc:AlternateContent xmlns:mc="http://schemas.openxmlformats.org/markup-compatibility/2006">
              <mc:Choice xmlns:v="urn:schemas-microsoft-com:vml" Requires="v">
                <p:oleObj name="Worksheet" r:id="rId2" imgW="7305723" imgH="4038613" progId="Excel.Sheet.8">
                  <p:embed/>
                </p:oleObj>
              </mc:Choice>
              <mc:Fallback>
                <p:oleObj name="Worksheet" r:id="rId2" imgW="7305723" imgH="4038613" progId="Excel.Sheet.8">
                  <p:embed/>
                  <p:pic>
                    <p:nvPicPr>
                      <p:cNvPr id="3074" name="Object 7">
                        <a:extLst>
                          <a:ext uri="{FF2B5EF4-FFF2-40B4-BE49-F238E27FC236}">
                            <a16:creationId xmlns:a16="http://schemas.microsoft.com/office/drawing/2014/main" id="{603F4094-E5E3-98C5-A98D-7B5C63CE2529}"/>
                          </a:ext>
                        </a:extLst>
                      </p:cNvPr>
                      <p:cNvPicPr>
                        <a:picLocks noChangeAspect="1" noChangeArrowheads="1"/>
                      </p:cNvPicPr>
                      <p:nvPr/>
                    </p:nvPicPr>
                    <p:blipFill>
                      <a:blip r:embed="rId3"/>
                      <a:srcRect/>
                      <a:stretch>
                        <a:fillRect/>
                      </a:stretch>
                    </p:blipFill>
                    <p:spPr bwMode="auto">
                      <a:xfrm>
                        <a:off x="182563" y="1676400"/>
                        <a:ext cx="8697912" cy="4533900"/>
                      </a:xfrm>
                      <a:prstGeom prst="rect">
                        <a:avLst/>
                      </a:prstGeom>
                      <a:noFill/>
                    </p:spPr>
                  </p:pic>
                </p:oleObj>
              </mc:Fallback>
            </mc:AlternateContent>
          </a:graphicData>
        </a:graphic>
      </p:graphicFrame>
      <p:sp>
        <p:nvSpPr>
          <p:cNvPr id="4" name="Text Box 5">
            <a:extLst>
              <a:ext uri="{FF2B5EF4-FFF2-40B4-BE49-F238E27FC236}">
                <a16:creationId xmlns:a16="http://schemas.microsoft.com/office/drawing/2014/main" id="{3C3B33C3-5A3D-2445-D0B5-166B65B30A4E}"/>
              </a:ext>
            </a:extLst>
          </p:cNvPr>
          <p:cNvSpPr txBox="1">
            <a:spLocks noChangeArrowheads="1"/>
          </p:cNvSpPr>
          <p:nvPr/>
        </p:nvSpPr>
        <p:spPr bwMode="auto">
          <a:xfrm>
            <a:off x="8763000" y="6474023"/>
            <a:ext cx="457200" cy="307777"/>
          </a:xfrm>
          <a:prstGeom prst="rect">
            <a:avLst/>
          </a:prstGeom>
          <a:noFill/>
          <a:ln w="9525">
            <a:noFill/>
            <a:miter lim="800000"/>
            <a:headEnd/>
            <a:tailEnd/>
          </a:ln>
        </p:spPr>
        <p:txBody>
          <a:bodyPr wrap="square">
            <a:spAutoFit/>
          </a:bodyPr>
          <a:lstStyle/>
          <a:p>
            <a:pPr defTabSz="912813" eaLnBrk="0" hangingPunct="0">
              <a:spcBef>
                <a:spcPct val="50000"/>
              </a:spcBef>
            </a:pPr>
            <a:fld id="{1937AD27-5497-4998-B591-429E2BE0F183}" type="slidenum">
              <a:rPr lang="en-US" sz="1400">
                <a:latin typeface="Gill Sans MT" panose="020B0502020104020203" pitchFamily="34" charset="0"/>
              </a:rPr>
              <a:pPr defTabSz="912813" eaLnBrk="0" hangingPunct="0">
                <a:spcBef>
                  <a:spcPct val="50000"/>
                </a:spcBef>
              </a:pPr>
              <a:t>44</a:t>
            </a:fld>
            <a:endParaRPr lang="en-US" sz="1400" dirty="0">
              <a:latin typeface="Gill Sans MT" panose="020B0502020104020203" pitchFamily="34" charset="0"/>
            </a:endParaRPr>
          </a:p>
        </p:txBody>
      </p:sp>
    </p:spTree>
    <p:extLst>
      <p:ext uri="{BB962C8B-B14F-4D97-AF65-F5344CB8AC3E}">
        <p14:creationId xmlns:p14="http://schemas.microsoft.com/office/powerpoint/2010/main" val="24569315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6EDC63-3A61-35F7-C64F-CE093C2B26DA}"/>
            </a:ext>
          </a:extLst>
        </p:cNvPr>
        <p:cNvGrpSpPr/>
        <p:nvPr/>
      </p:nvGrpSpPr>
      <p:grpSpPr>
        <a:xfrm>
          <a:off x="0" y="0"/>
          <a:ext cx="0" cy="0"/>
          <a:chOff x="0" y="0"/>
          <a:chExt cx="0" cy="0"/>
        </a:xfrm>
      </p:grpSpPr>
      <p:sp>
        <p:nvSpPr>
          <p:cNvPr id="2" name="L-Shape 1">
            <a:extLst>
              <a:ext uri="{FF2B5EF4-FFF2-40B4-BE49-F238E27FC236}">
                <a16:creationId xmlns:a16="http://schemas.microsoft.com/office/drawing/2014/main" id="{3A2CCBA7-1A42-1FED-B5F1-7678924D0F24}"/>
              </a:ext>
            </a:extLst>
          </p:cNvPr>
          <p:cNvSpPr>
            <a:spLocks noChangeAspect="1"/>
          </p:cNvSpPr>
          <p:nvPr/>
        </p:nvSpPr>
        <p:spPr>
          <a:xfrm rot="13500000">
            <a:off x="-17649" y="2367831"/>
            <a:ext cx="2122339" cy="2122339"/>
          </a:xfrm>
          <a:prstGeom prst="corner">
            <a:avLst>
              <a:gd name="adj1" fmla="val 20121"/>
              <a:gd name="adj2" fmla="val 2027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sp>
        <p:nvSpPr>
          <p:cNvPr id="4" name="Title 1">
            <a:extLst>
              <a:ext uri="{FF2B5EF4-FFF2-40B4-BE49-F238E27FC236}">
                <a16:creationId xmlns:a16="http://schemas.microsoft.com/office/drawing/2014/main" id="{40F204F7-D6CE-0A86-8547-3E16BE7CB138}"/>
              </a:ext>
            </a:extLst>
          </p:cNvPr>
          <p:cNvSpPr txBox="1">
            <a:spLocks/>
          </p:cNvSpPr>
          <p:nvPr/>
        </p:nvSpPr>
        <p:spPr>
          <a:xfrm>
            <a:off x="3124200" y="533400"/>
            <a:ext cx="5791200" cy="5791200"/>
          </a:xfrm>
          <a:prstGeom prst="rect">
            <a:avLst/>
          </a:prstGeom>
        </p:spPr>
        <p:txBody>
          <a:bodyPr vert="horz" lIns="0" tIns="45720" rIns="0" bIns="45720" rtlCol="0" anchor="ctr">
            <a:noAutofit/>
          </a:bodyPr>
          <a:lstStyle>
            <a:lvl1pPr algn="l" defTabSz="1097253" rtl="0" eaLnBrk="1" latinLnBrk="0" hangingPunct="1">
              <a:lnSpc>
                <a:spcPct val="90000"/>
              </a:lnSpc>
              <a:spcBef>
                <a:spcPct val="0"/>
              </a:spcBef>
              <a:buNone/>
              <a:defRPr sz="3600" b="0" i="0" kern="1200">
                <a:solidFill>
                  <a:schemeClr val="tx1"/>
                </a:solidFill>
                <a:latin typeface="DM Sans Medium" pitchFamily="2" charset="77"/>
                <a:ea typeface="DM Sans Medium" charset="0"/>
                <a:cs typeface="DM Sans Medium" charset="0"/>
              </a:defRPr>
            </a:lvl1pPr>
          </a:lstStyle>
          <a:p>
            <a:pPr marL="6350" marR="0" lvl="0" defTabSz="342900" fontAlgn="auto">
              <a:lnSpc>
                <a:spcPct val="100000"/>
              </a:lnSpc>
              <a:spcBef>
                <a:spcPts val="125"/>
              </a:spcBef>
              <a:spcAft>
                <a:spcPts val="2400"/>
              </a:spcAft>
              <a:buClr>
                <a:srgbClr val="5BCBF5"/>
              </a:buClr>
              <a:buSzPct val="125000"/>
              <a:defRPr/>
            </a:pPr>
            <a:r>
              <a:rPr lang="en-US" sz="3200" dirty="0">
                <a:latin typeface="DM Sans Medium" pitchFamily="2" charset="0"/>
                <a:ea typeface="+mn-ea"/>
                <a:cs typeface="+mn-cs"/>
              </a:rPr>
              <a:t>Bottom line, substance use among youth in Florida continues to decline.</a:t>
            </a:r>
          </a:p>
        </p:txBody>
      </p:sp>
      <p:pic>
        <p:nvPicPr>
          <p:cNvPr id="1028" name="Picture 4" descr="Blue 3D Arrow Down PNG Clipart​ | Gallery Yopriceville - High-Quality Free  Images and Transparent PNG Clipart">
            <a:extLst>
              <a:ext uri="{FF2B5EF4-FFF2-40B4-BE49-F238E27FC236}">
                <a16:creationId xmlns:a16="http://schemas.microsoft.com/office/drawing/2014/main" id="{7A963668-ED45-3AB7-A58D-F27C367DA422}"/>
              </a:ext>
            </a:extLst>
          </p:cNvPr>
          <p:cNvPicPr>
            <a:picLocks noChangeAspect="1" noChangeArrowheads="1"/>
          </p:cNvPicPr>
          <p:nvPr/>
        </p:nvPicPr>
        <p:blipFill>
          <a:blip r:embed="rId2"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477000" y="4724400"/>
            <a:ext cx="2170120" cy="13081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5">
            <a:extLst>
              <a:ext uri="{FF2B5EF4-FFF2-40B4-BE49-F238E27FC236}">
                <a16:creationId xmlns:a16="http://schemas.microsoft.com/office/drawing/2014/main" id="{85581F12-B13A-24AA-D7D2-C6187BAA14D8}"/>
              </a:ext>
            </a:extLst>
          </p:cNvPr>
          <p:cNvSpPr txBox="1">
            <a:spLocks noChangeArrowheads="1"/>
          </p:cNvSpPr>
          <p:nvPr/>
        </p:nvSpPr>
        <p:spPr bwMode="auto">
          <a:xfrm>
            <a:off x="8763000" y="6474023"/>
            <a:ext cx="457200" cy="307777"/>
          </a:xfrm>
          <a:prstGeom prst="rect">
            <a:avLst/>
          </a:prstGeom>
          <a:noFill/>
          <a:ln w="9525">
            <a:noFill/>
            <a:miter lim="800000"/>
            <a:headEnd/>
            <a:tailEnd/>
          </a:ln>
        </p:spPr>
        <p:txBody>
          <a:bodyPr wrap="square">
            <a:spAutoFit/>
          </a:bodyPr>
          <a:lstStyle/>
          <a:p>
            <a:pPr defTabSz="912813" eaLnBrk="0" hangingPunct="0">
              <a:spcBef>
                <a:spcPct val="50000"/>
              </a:spcBef>
            </a:pPr>
            <a:fld id="{1937AD27-5497-4998-B591-429E2BE0F183}" type="slidenum">
              <a:rPr lang="en-US" sz="1400">
                <a:latin typeface="Gill Sans MT" panose="020B0502020104020203" pitchFamily="34" charset="0"/>
              </a:rPr>
              <a:pPr defTabSz="912813" eaLnBrk="0" hangingPunct="0">
                <a:spcBef>
                  <a:spcPct val="50000"/>
                </a:spcBef>
              </a:pPr>
              <a:t>45</a:t>
            </a:fld>
            <a:endParaRPr lang="en-US" sz="1400" dirty="0">
              <a:latin typeface="Gill Sans MT" panose="020B0502020104020203" pitchFamily="34" charset="0"/>
            </a:endParaRPr>
          </a:p>
        </p:txBody>
      </p:sp>
    </p:spTree>
    <p:extLst>
      <p:ext uri="{BB962C8B-B14F-4D97-AF65-F5344CB8AC3E}">
        <p14:creationId xmlns:p14="http://schemas.microsoft.com/office/powerpoint/2010/main" val="26388767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5E6000-0C8C-4E09-938C-B816E536E48F}"/>
              </a:ext>
            </a:extLst>
          </p:cNvPr>
          <p:cNvSpPr>
            <a:spLocks noGrp="1"/>
          </p:cNvSpPr>
          <p:nvPr>
            <p:ph type="title"/>
          </p:nvPr>
        </p:nvSpPr>
        <p:spPr>
          <a:xfrm>
            <a:off x="381000" y="-76200"/>
            <a:ext cx="4112079" cy="5029199"/>
          </a:xfrm>
        </p:spPr>
        <p:txBody>
          <a:bodyPr/>
          <a:lstStyle/>
          <a:p>
            <a:r>
              <a:rPr lang="en-US" dirty="0"/>
              <a:t>Thank you!</a:t>
            </a:r>
          </a:p>
        </p:txBody>
      </p:sp>
      <p:sp>
        <p:nvSpPr>
          <p:cNvPr id="2" name="TextBox 1">
            <a:extLst>
              <a:ext uri="{FF2B5EF4-FFF2-40B4-BE49-F238E27FC236}">
                <a16:creationId xmlns:a16="http://schemas.microsoft.com/office/drawing/2014/main" id="{7290F25E-9227-DB28-1C12-FB1349B7A447}"/>
              </a:ext>
            </a:extLst>
          </p:cNvPr>
          <p:cNvSpPr txBox="1"/>
          <p:nvPr/>
        </p:nvSpPr>
        <p:spPr>
          <a:xfrm>
            <a:off x="552450" y="3505199"/>
            <a:ext cx="4112078" cy="2209800"/>
          </a:xfrm>
          <a:prstGeom prst="rect">
            <a:avLst/>
          </a:prstGeom>
        </p:spPr>
        <p:txBody>
          <a:bodyPr wrap="none" lIns="0" tIns="0" rIns="0" bIns="0" rtlCol="0">
            <a:noAutofit/>
          </a:bodyPr>
          <a:lstStyle/>
          <a:p>
            <a:pPr marL="0" indent="0">
              <a:spcBef>
                <a:spcPts val="1200"/>
              </a:spcBef>
              <a:spcAft>
                <a:spcPts val="0"/>
              </a:spcAft>
              <a:buNone/>
            </a:pPr>
            <a:r>
              <a:rPr lang="en-US" sz="1800" dirty="0"/>
              <a:t>Bert Rothenbach</a:t>
            </a:r>
          </a:p>
          <a:p>
            <a:pPr marL="0" indent="0">
              <a:spcBef>
                <a:spcPts val="1200"/>
              </a:spcBef>
              <a:spcAft>
                <a:spcPts val="0"/>
              </a:spcAft>
              <a:buNone/>
            </a:pPr>
            <a:r>
              <a:rPr lang="en-US" sz="1800" dirty="0"/>
              <a:t>bert@rothenbach-research.com</a:t>
            </a:r>
          </a:p>
          <a:p>
            <a:pPr marL="0" indent="0">
              <a:spcBef>
                <a:spcPts val="1200"/>
              </a:spcBef>
              <a:spcAft>
                <a:spcPts val="0"/>
              </a:spcAft>
              <a:buNone/>
            </a:pPr>
            <a:endParaRPr lang="en-US" sz="1800" dirty="0"/>
          </a:p>
          <a:p>
            <a:pPr marL="0" indent="0">
              <a:spcBef>
                <a:spcPts val="1200"/>
              </a:spcBef>
              <a:spcAft>
                <a:spcPts val="0"/>
              </a:spcAft>
              <a:buNone/>
            </a:pPr>
            <a:r>
              <a:rPr lang="en-US" sz="1800" dirty="0"/>
              <a:t>Florida Youth Survey information/support</a:t>
            </a:r>
          </a:p>
          <a:p>
            <a:pPr marL="0" indent="0">
              <a:spcBef>
                <a:spcPts val="1200"/>
              </a:spcBef>
              <a:spcAft>
                <a:spcPts val="0"/>
              </a:spcAft>
              <a:buNone/>
            </a:pPr>
            <a:r>
              <a:rPr lang="en-US" sz="1800" dirty="0"/>
              <a:t>floridayouthsurvey@icf.com</a:t>
            </a:r>
          </a:p>
          <a:p>
            <a:pPr marL="0" indent="0">
              <a:spcBef>
                <a:spcPts val="1200"/>
              </a:spcBef>
              <a:spcAft>
                <a:spcPts val="0"/>
              </a:spcAft>
              <a:buNone/>
            </a:pPr>
            <a:endParaRPr lang="en-US" sz="1800" dirty="0"/>
          </a:p>
        </p:txBody>
      </p:sp>
    </p:spTree>
    <p:extLst>
      <p:ext uri="{BB962C8B-B14F-4D97-AF65-F5344CB8AC3E}">
        <p14:creationId xmlns:p14="http://schemas.microsoft.com/office/powerpoint/2010/main" val="31043422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402450-0E34-C0BB-7008-C66B02BB0C8F}"/>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14BA717-CD5B-72B6-0713-73D79A339819}"/>
              </a:ext>
            </a:extLst>
          </p:cNvPr>
          <p:cNvPicPr>
            <a:picLocks noChangeAspect="1"/>
          </p:cNvPicPr>
          <p:nvPr/>
        </p:nvPicPr>
        <p:blipFill>
          <a:blip r:embed="rId2"/>
          <a:stretch>
            <a:fillRect/>
          </a:stretch>
        </p:blipFill>
        <p:spPr>
          <a:xfrm>
            <a:off x="-19050" y="-3048"/>
            <a:ext cx="9144000" cy="1908048"/>
          </a:xfrm>
          <a:prstGeom prst="rect">
            <a:avLst/>
          </a:prstGeom>
        </p:spPr>
      </p:pic>
      <p:sp>
        <p:nvSpPr>
          <p:cNvPr id="2" name="Title 1">
            <a:extLst>
              <a:ext uri="{FF2B5EF4-FFF2-40B4-BE49-F238E27FC236}">
                <a16:creationId xmlns:a16="http://schemas.microsoft.com/office/drawing/2014/main" id="{63E234C3-2C2E-E1C8-B623-3B8A81EFE8E6}"/>
              </a:ext>
            </a:extLst>
          </p:cNvPr>
          <p:cNvSpPr>
            <a:spLocks noGrp="1"/>
          </p:cNvSpPr>
          <p:nvPr>
            <p:ph type="title" idx="4294967295"/>
          </p:nvPr>
        </p:nvSpPr>
        <p:spPr>
          <a:xfrm>
            <a:off x="495300" y="398462"/>
            <a:ext cx="8115300" cy="1201738"/>
          </a:xfrm>
        </p:spPr>
        <p:txBody>
          <a:bodyPr/>
          <a:lstStyle/>
          <a:p>
            <a:pPr algn="ctr"/>
            <a:r>
              <a:rPr lang="en-US" sz="4000" dirty="0">
                <a:solidFill>
                  <a:schemeClr val="bg1"/>
                </a:solidFill>
                <a:latin typeface="Gill Sans MT" panose="020B0502020104020203" pitchFamily="34" charset="0"/>
              </a:rPr>
              <a:t>Remember where we started?</a:t>
            </a:r>
          </a:p>
        </p:txBody>
      </p:sp>
      <p:sp>
        <p:nvSpPr>
          <p:cNvPr id="5" name="Text Box 5">
            <a:extLst>
              <a:ext uri="{FF2B5EF4-FFF2-40B4-BE49-F238E27FC236}">
                <a16:creationId xmlns:a16="http://schemas.microsoft.com/office/drawing/2014/main" id="{B558DC35-5824-0436-1136-9742A8F2E4C1}"/>
              </a:ext>
            </a:extLst>
          </p:cNvPr>
          <p:cNvSpPr txBox="1">
            <a:spLocks noChangeArrowheads="1"/>
          </p:cNvSpPr>
          <p:nvPr/>
        </p:nvSpPr>
        <p:spPr bwMode="auto">
          <a:xfrm>
            <a:off x="8763000" y="6474023"/>
            <a:ext cx="457200" cy="307777"/>
          </a:xfrm>
          <a:prstGeom prst="rect">
            <a:avLst/>
          </a:prstGeom>
          <a:noFill/>
          <a:ln w="9525">
            <a:noFill/>
            <a:miter lim="800000"/>
            <a:headEnd/>
            <a:tailEnd/>
          </a:ln>
        </p:spPr>
        <p:txBody>
          <a:bodyPr wrap="square">
            <a:spAutoFit/>
          </a:bodyPr>
          <a:lstStyle/>
          <a:p>
            <a:pPr defTabSz="912813" eaLnBrk="0" hangingPunct="0">
              <a:spcBef>
                <a:spcPct val="50000"/>
              </a:spcBef>
            </a:pPr>
            <a:fld id="{1937AD27-5497-4998-B591-429E2BE0F183}" type="slidenum">
              <a:rPr lang="en-US" sz="1400">
                <a:latin typeface="Gill Sans MT" panose="020B0502020104020203" pitchFamily="34" charset="0"/>
              </a:rPr>
              <a:pPr defTabSz="912813" eaLnBrk="0" hangingPunct="0">
                <a:spcBef>
                  <a:spcPct val="50000"/>
                </a:spcBef>
              </a:pPr>
              <a:t>5</a:t>
            </a:fld>
            <a:endParaRPr lang="en-US" sz="1400" dirty="0">
              <a:latin typeface="Gill Sans MT" panose="020B0502020104020203" pitchFamily="34" charset="0"/>
            </a:endParaRPr>
          </a:p>
        </p:txBody>
      </p:sp>
      <p:pic>
        <p:nvPicPr>
          <p:cNvPr id="1028" name="Picture 4" descr="Sure grandma let's get you to bed | MY HIGH SCHOOL HAD A SMOKING SECTION; SURE GRANDMA, LET'S GET YOU TO BED | image tagged in sure grandma let's get you to bed | made w/ Imgflip meme maker">
            <a:extLst>
              <a:ext uri="{FF2B5EF4-FFF2-40B4-BE49-F238E27FC236}">
                <a16:creationId xmlns:a16="http://schemas.microsoft.com/office/drawing/2014/main" id="{49B01303-0099-8D32-8C87-41D766DD7F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2637" y="2132111"/>
            <a:ext cx="5038725"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94129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CD55CC-DC9A-0B1C-5DA5-9BCE14D0138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5257233-DA3F-C82B-22B1-87C5903B5067}"/>
              </a:ext>
            </a:extLst>
          </p:cNvPr>
          <p:cNvPicPr>
            <a:picLocks noChangeAspect="1"/>
          </p:cNvPicPr>
          <p:nvPr/>
        </p:nvPicPr>
        <p:blipFill>
          <a:blip r:embed="rId2"/>
          <a:stretch>
            <a:fillRect/>
          </a:stretch>
        </p:blipFill>
        <p:spPr>
          <a:xfrm>
            <a:off x="0" y="0"/>
            <a:ext cx="9144000" cy="1908048"/>
          </a:xfrm>
          <a:prstGeom prst="rect">
            <a:avLst/>
          </a:prstGeom>
        </p:spPr>
      </p:pic>
      <p:sp>
        <p:nvSpPr>
          <p:cNvPr id="2" name="Title 1">
            <a:extLst>
              <a:ext uri="{FF2B5EF4-FFF2-40B4-BE49-F238E27FC236}">
                <a16:creationId xmlns:a16="http://schemas.microsoft.com/office/drawing/2014/main" id="{294A11CF-3744-7BC1-C755-DE448A566F0D}"/>
              </a:ext>
            </a:extLst>
          </p:cNvPr>
          <p:cNvSpPr>
            <a:spLocks noGrp="1"/>
          </p:cNvSpPr>
          <p:nvPr>
            <p:ph type="title" idx="4294967295"/>
          </p:nvPr>
        </p:nvSpPr>
        <p:spPr>
          <a:xfrm>
            <a:off x="495300" y="398462"/>
            <a:ext cx="8115300" cy="1201738"/>
          </a:xfrm>
        </p:spPr>
        <p:txBody>
          <a:bodyPr/>
          <a:lstStyle/>
          <a:p>
            <a:r>
              <a:rPr lang="en-US" sz="2400" dirty="0">
                <a:solidFill>
                  <a:schemeClr val="bg1"/>
                </a:solidFill>
                <a:latin typeface="Gill Sans MT" panose="020B0502020104020203" pitchFamily="34" charset="0"/>
              </a:rPr>
              <a:t>In the 1990s, substance use was a core part of youth culture.</a:t>
            </a:r>
            <a:br>
              <a:rPr lang="en-US" sz="2400" dirty="0">
                <a:solidFill>
                  <a:schemeClr val="bg1"/>
                </a:solidFill>
                <a:latin typeface="Gill Sans MT" panose="020B0502020104020203" pitchFamily="34" charset="0"/>
              </a:rPr>
            </a:br>
            <a:br>
              <a:rPr lang="en-US" sz="2400" dirty="0">
                <a:solidFill>
                  <a:schemeClr val="bg1"/>
                </a:solidFill>
                <a:latin typeface="Gill Sans MT" panose="020B0502020104020203" pitchFamily="34" charset="0"/>
              </a:rPr>
            </a:br>
            <a:r>
              <a:rPr lang="en-US" sz="2400" dirty="0">
                <a:solidFill>
                  <a:schemeClr val="bg1"/>
                </a:solidFill>
                <a:latin typeface="Gill Sans MT" panose="020B0502020104020203" pitchFamily="34" charset="0"/>
              </a:rPr>
              <a:t>Families and communities struggled to find a response.</a:t>
            </a:r>
          </a:p>
        </p:txBody>
      </p:sp>
      <p:sp>
        <p:nvSpPr>
          <p:cNvPr id="5" name="Text Box 5">
            <a:extLst>
              <a:ext uri="{FF2B5EF4-FFF2-40B4-BE49-F238E27FC236}">
                <a16:creationId xmlns:a16="http://schemas.microsoft.com/office/drawing/2014/main" id="{616588B7-4033-AD6D-37C8-2EA775702162}"/>
              </a:ext>
            </a:extLst>
          </p:cNvPr>
          <p:cNvSpPr txBox="1">
            <a:spLocks noChangeArrowheads="1"/>
          </p:cNvSpPr>
          <p:nvPr/>
        </p:nvSpPr>
        <p:spPr bwMode="auto">
          <a:xfrm>
            <a:off x="8763000" y="6474023"/>
            <a:ext cx="457200" cy="307777"/>
          </a:xfrm>
          <a:prstGeom prst="rect">
            <a:avLst/>
          </a:prstGeom>
          <a:noFill/>
          <a:ln w="9525">
            <a:noFill/>
            <a:miter lim="800000"/>
            <a:headEnd/>
            <a:tailEnd/>
          </a:ln>
        </p:spPr>
        <p:txBody>
          <a:bodyPr wrap="square">
            <a:spAutoFit/>
          </a:bodyPr>
          <a:lstStyle/>
          <a:p>
            <a:pPr defTabSz="912813" eaLnBrk="0" hangingPunct="0">
              <a:spcBef>
                <a:spcPct val="50000"/>
              </a:spcBef>
            </a:pPr>
            <a:fld id="{1937AD27-5497-4998-B591-429E2BE0F183}" type="slidenum">
              <a:rPr lang="en-US" sz="1400">
                <a:latin typeface="Gill Sans MT" panose="020B0502020104020203" pitchFamily="34" charset="0"/>
              </a:rPr>
              <a:pPr defTabSz="912813" eaLnBrk="0" hangingPunct="0">
                <a:spcBef>
                  <a:spcPct val="50000"/>
                </a:spcBef>
              </a:pPr>
              <a:t>6</a:t>
            </a:fld>
            <a:endParaRPr lang="en-US" sz="1400" dirty="0">
              <a:latin typeface="Gill Sans MT" panose="020B0502020104020203" pitchFamily="34" charset="0"/>
            </a:endParaRPr>
          </a:p>
        </p:txBody>
      </p:sp>
      <p:sp>
        <p:nvSpPr>
          <p:cNvPr id="10" name="TextBox 9">
            <a:extLst>
              <a:ext uri="{FF2B5EF4-FFF2-40B4-BE49-F238E27FC236}">
                <a16:creationId xmlns:a16="http://schemas.microsoft.com/office/drawing/2014/main" id="{6A942FF5-1C7A-16CA-1DAA-F5090A79E5B6}"/>
              </a:ext>
            </a:extLst>
          </p:cNvPr>
          <p:cNvSpPr txBox="1">
            <a:spLocks noChangeAspect="1"/>
          </p:cNvSpPr>
          <p:nvPr/>
        </p:nvSpPr>
        <p:spPr>
          <a:xfrm>
            <a:off x="3810000" y="2170837"/>
            <a:ext cx="5187460" cy="877163"/>
          </a:xfrm>
          <a:prstGeom prst="rect">
            <a:avLst/>
          </a:prstGeom>
          <a:noFill/>
        </p:spPr>
        <p:txBody>
          <a:bodyPr wrap="square">
            <a:spAutoFit/>
          </a:bodyPr>
          <a:lstStyle/>
          <a:p>
            <a:pPr algn="l">
              <a:buNone/>
            </a:pPr>
            <a:r>
              <a:rPr lang="en-US" sz="1700" b="1" i="0" dirty="0">
                <a:effectLst/>
                <a:latin typeface="Founders Grotesk"/>
              </a:rPr>
              <a:t>IN THE PARK CITIES, WHEN IT COMES TO UNDERAGE DRINKING, THE ONLY </a:t>
            </a:r>
            <a:r>
              <a:rPr lang="en-US" sz="1700" b="1" i="0">
                <a:effectLst/>
                <a:latin typeface="Founders Grotesk"/>
              </a:rPr>
              <a:t>REAL CRIME </a:t>
            </a:r>
            <a:r>
              <a:rPr lang="en-US" sz="1700" b="1" i="0" dirty="0">
                <a:effectLst/>
                <a:latin typeface="Founders Grotesk"/>
              </a:rPr>
              <a:t>IS GETTING CAUGHT.</a:t>
            </a:r>
          </a:p>
          <a:p>
            <a:pPr>
              <a:spcAft>
                <a:spcPts val="1200"/>
              </a:spcAft>
            </a:pPr>
            <a:r>
              <a:rPr lang="en-US" sz="1700" dirty="0">
                <a:solidFill>
                  <a:schemeClr val="tx1">
                    <a:lumMod val="50000"/>
                    <a:lumOff val="50000"/>
                  </a:schemeClr>
                </a:solidFill>
                <a:latin typeface="Franklin"/>
              </a:rPr>
              <a:t>May 1, 1999</a:t>
            </a:r>
          </a:p>
        </p:txBody>
      </p:sp>
      <p:sp>
        <p:nvSpPr>
          <p:cNvPr id="11" name="TextBox 10">
            <a:extLst>
              <a:ext uri="{FF2B5EF4-FFF2-40B4-BE49-F238E27FC236}">
                <a16:creationId xmlns:a16="http://schemas.microsoft.com/office/drawing/2014/main" id="{69E73E1B-D675-923F-ADC9-63ECBA68C752}"/>
              </a:ext>
            </a:extLst>
          </p:cNvPr>
          <p:cNvSpPr txBox="1"/>
          <p:nvPr/>
        </p:nvSpPr>
        <p:spPr>
          <a:xfrm>
            <a:off x="4108984" y="5566827"/>
            <a:ext cx="4577860" cy="1138773"/>
          </a:xfrm>
          <a:prstGeom prst="rect">
            <a:avLst/>
          </a:prstGeom>
          <a:noFill/>
        </p:spPr>
        <p:txBody>
          <a:bodyPr wrap="square">
            <a:spAutoFit/>
          </a:bodyPr>
          <a:lstStyle/>
          <a:p>
            <a:r>
              <a:rPr lang="en-US" sz="1700" b="1" dirty="0">
                <a:latin typeface="Founders Grotesk"/>
              </a:rPr>
              <a:t>WHILE PARENTS ARE PARALYZED BY AMBIVALENCE TOWARD ALCOHOL , TEENAGERS ARE DRINKING SOONER AND MORE HEAVILY</a:t>
            </a:r>
          </a:p>
          <a:p>
            <a:pPr>
              <a:spcAft>
                <a:spcPts val="1200"/>
              </a:spcAft>
              <a:buNone/>
            </a:pPr>
            <a:r>
              <a:rPr lang="en-US" sz="1700" dirty="0">
                <a:solidFill>
                  <a:schemeClr val="tx1">
                    <a:lumMod val="50000"/>
                    <a:lumOff val="50000"/>
                  </a:schemeClr>
                </a:solidFill>
                <a:latin typeface="Franklin"/>
              </a:rPr>
              <a:t>June 7, 1998</a:t>
            </a:r>
          </a:p>
        </p:txBody>
      </p:sp>
      <p:sp>
        <p:nvSpPr>
          <p:cNvPr id="12" name="TextBox 11">
            <a:extLst>
              <a:ext uri="{FF2B5EF4-FFF2-40B4-BE49-F238E27FC236}">
                <a16:creationId xmlns:a16="http://schemas.microsoft.com/office/drawing/2014/main" id="{5067D681-6B2B-6E7E-32F4-B665E3B48C29}"/>
              </a:ext>
            </a:extLst>
          </p:cNvPr>
          <p:cNvSpPr txBox="1"/>
          <p:nvPr/>
        </p:nvSpPr>
        <p:spPr>
          <a:xfrm>
            <a:off x="457200" y="4075837"/>
            <a:ext cx="4577860" cy="877163"/>
          </a:xfrm>
          <a:prstGeom prst="rect">
            <a:avLst/>
          </a:prstGeom>
          <a:noFill/>
        </p:spPr>
        <p:txBody>
          <a:bodyPr wrap="square">
            <a:spAutoFit/>
          </a:bodyPr>
          <a:lstStyle/>
          <a:p>
            <a:pPr>
              <a:buNone/>
            </a:pPr>
            <a:r>
              <a:rPr lang="en-US" sz="1700" b="1" cap="all" dirty="0">
                <a:latin typeface="Founders Grotesk"/>
              </a:rPr>
              <a:t>Nantucket beach party results in 125 arrests on alcohol charges</a:t>
            </a:r>
          </a:p>
          <a:p>
            <a:pPr>
              <a:spcAft>
                <a:spcPts val="1200"/>
              </a:spcAft>
            </a:pPr>
            <a:r>
              <a:rPr lang="en-US" sz="1700" dirty="0">
                <a:solidFill>
                  <a:schemeClr val="tx1">
                    <a:lumMod val="50000"/>
                    <a:lumOff val="50000"/>
                  </a:schemeClr>
                </a:solidFill>
                <a:latin typeface="Franklin"/>
              </a:rPr>
              <a:t>Aug 5, 1991</a:t>
            </a:r>
          </a:p>
        </p:txBody>
      </p:sp>
      <p:pic>
        <p:nvPicPr>
          <p:cNvPr id="13" name="Picture 4" descr="Keg Parties in the 1970s: Memories of ...">
            <a:extLst>
              <a:ext uri="{FF2B5EF4-FFF2-40B4-BE49-F238E27FC236}">
                <a16:creationId xmlns:a16="http://schemas.microsoft.com/office/drawing/2014/main" id="{1132DDB7-2F1D-137F-2D81-48D9702AA8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5" y="2140744"/>
            <a:ext cx="1821656" cy="182165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Preventing Kids From Smoking: Do School Programs Really Work? | TEACHERWISE">
            <a:extLst>
              <a:ext uri="{FF2B5EF4-FFF2-40B4-BE49-F238E27FC236}">
                <a16:creationId xmlns:a16="http://schemas.microsoft.com/office/drawing/2014/main" id="{ADEEEAC3-53CF-6188-DEDE-D38C81E63D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2041" y="5067717"/>
            <a:ext cx="2218373" cy="148971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two friends sit in a park smoking and drinking beer - teenagers drinking and smoking stock pictures, royalty-free photos &amp; images">
            <a:extLst>
              <a:ext uri="{FF2B5EF4-FFF2-40B4-BE49-F238E27FC236}">
                <a16:creationId xmlns:a16="http://schemas.microsoft.com/office/drawing/2014/main" id="{F4D6A131-48B7-36DA-C912-C13D845EB10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62614" y="3078480"/>
            <a:ext cx="1546860" cy="2331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35234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FYSAS Past-30-Day 2 (3)">
            <a:hlinkClick r:id="" action="ppaction://media"/>
            <a:extLst>
              <a:ext uri="{FF2B5EF4-FFF2-40B4-BE49-F238E27FC236}">
                <a16:creationId xmlns:a16="http://schemas.microsoft.com/office/drawing/2014/main" id="{483F0316-188F-14B2-B513-52F69F4A9BB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6200" y="1452562"/>
            <a:ext cx="8991600" cy="5057775"/>
          </a:xfrm>
          <a:prstGeom prst="rect">
            <a:avLst/>
          </a:prstGeom>
        </p:spPr>
      </p:pic>
      <p:sp>
        <p:nvSpPr>
          <p:cNvPr id="2" name="Text Box 6">
            <a:extLst>
              <a:ext uri="{FF2B5EF4-FFF2-40B4-BE49-F238E27FC236}">
                <a16:creationId xmlns:a16="http://schemas.microsoft.com/office/drawing/2014/main" id="{1DCE6F9D-E46E-AD46-14BE-1496C4BA2A4E}"/>
              </a:ext>
            </a:extLst>
          </p:cNvPr>
          <p:cNvSpPr txBox="1">
            <a:spLocks noChangeArrowheads="1"/>
          </p:cNvSpPr>
          <p:nvPr/>
        </p:nvSpPr>
        <p:spPr bwMode="auto">
          <a:xfrm>
            <a:off x="231913" y="381000"/>
            <a:ext cx="8686800" cy="1011238"/>
          </a:xfrm>
          <a:prstGeom prst="rect">
            <a:avLst/>
          </a:prstGeom>
          <a:noFill/>
          <a:ln w="9525">
            <a:noFill/>
            <a:miter lim="800000"/>
            <a:headEnd/>
            <a:tailEnd/>
          </a:ln>
          <a:effectLst/>
        </p:spPr>
        <p:txBody>
          <a:bodyPr>
            <a:spAutoFit/>
          </a:bodyPr>
          <a:lstStyle/>
          <a:p>
            <a:pPr algn="ctr" eaLnBrk="0" hangingPunct="0">
              <a:lnSpc>
                <a:spcPct val="90000"/>
              </a:lnSpc>
              <a:defRPr/>
            </a:pPr>
            <a:r>
              <a:rPr lang="en-US" sz="4300" b="1" dirty="0">
                <a:solidFill>
                  <a:srgbClr val="768591"/>
                </a:solidFill>
                <a:latin typeface="Gill Sans MT" pitchFamily="34" charset="0"/>
              </a:rPr>
              <a:t>Past-30-Day Prevalence</a:t>
            </a:r>
          </a:p>
          <a:p>
            <a:pPr algn="ctr" eaLnBrk="0" hangingPunct="0">
              <a:lnSpc>
                <a:spcPct val="90000"/>
              </a:lnSpc>
              <a:defRPr/>
            </a:pPr>
            <a:r>
              <a:rPr lang="en-US" b="1" dirty="0">
                <a:latin typeface="Gill Sans MT" pitchFamily="34" charset="0"/>
              </a:rPr>
              <a:t>High School | 2002 to 2025 Bar Race</a:t>
            </a:r>
          </a:p>
        </p:txBody>
      </p:sp>
      <p:sp>
        <p:nvSpPr>
          <p:cNvPr id="5" name="Rectangle 4">
            <a:extLst>
              <a:ext uri="{FF2B5EF4-FFF2-40B4-BE49-F238E27FC236}">
                <a16:creationId xmlns:a16="http://schemas.microsoft.com/office/drawing/2014/main" id="{D94C780B-F038-DDAB-C36F-100CE9A4CB26}"/>
              </a:ext>
            </a:extLst>
          </p:cNvPr>
          <p:cNvSpPr/>
          <p:nvPr/>
        </p:nvSpPr>
        <p:spPr>
          <a:xfrm>
            <a:off x="76200" y="5943600"/>
            <a:ext cx="1752600" cy="647700"/>
          </a:xfrm>
          <a:prstGeom prst="rect">
            <a:avLst/>
          </a:prstGeom>
          <a:solidFill>
            <a:schemeClr val="bg1"/>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Text Box 5">
            <a:extLst>
              <a:ext uri="{FF2B5EF4-FFF2-40B4-BE49-F238E27FC236}">
                <a16:creationId xmlns:a16="http://schemas.microsoft.com/office/drawing/2014/main" id="{09BAF146-B9E3-1B8F-4FFD-86CF5C4E3AE0}"/>
              </a:ext>
            </a:extLst>
          </p:cNvPr>
          <p:cNvSpPr txBox="1">
            <a:spLocks noChangeArrowheads="1"/>
          </p:cNvSpPr>
          <p:nvPr/>
        </p:nvSpPr>
        <p:spPr bwMode="auto">
          <a:xfrm>
            <a:off x="8763000" y="6474023"/>
            <a:ext cx="457200" cy="307777"/>
          </a:xfrm>
          <a:prstGeom prst="rect">
            <a:avLst/>
          </a:prstGeom>
          <a:noFill/>
          <a:ln w="9525">
            <a:noFill/>
            <a:miter lim="800000"/>
            <a:headEnd/>
            <a:tailEnd/>
          </a:ln>
        </p:spPr>
        <p:txBody>
          <a:bodyPr wrap="square">
            <a:spAutoFit/>
          </a:bodyPr>
          <a:lstStyle/>
          <a:p>
            <a:pPr defTabSz="912813" eaLnBrk="0" hangingPunct="0">
              <a:spcBef>
                <a:spcPct val="50000"/>
              </a:spcBef>
            </a:pPr>
            <a:fld id="{1937AD27-5497-4998-B591-429E2BE0F183}" type="slidenum">
              <a:rPr lang="en-US" sz="1400">
                <a:latin typeface="Gill Sans MT" panose="020B0502020104020203" pitchFamily="34" charset="0"/>
              </a:rPr>
              <a:pPr defTabSz="912813" eaLnBrk="0" hangingPunct="0">
                <a:spcBef>
                  <a:spcPct val="50000"/>
                </a:spcBef>
              </a:pPr>
              <a:t>7</a:t>
            </a:fld>
            <a:endParaRPr lang="en-US" sz="1400" dirty="0">
              <a:latin typeface="Gill Sans MT" panose="020B0502020104020203" pitchFamily="34" charset="0"/>
            </a:endParaRPr>
          </a:p>
        </p:txBody>
      </p:sp>
    </p:spTree>
    <p:extLst>
      <p:ext uri="{BB962C8B-B14F-4D97-AF65-F5344CB8AC3E}">
        <p14:creationId xmlns:p14="http://schemas.microsoft.com/office/powerpoint/2010/main" val="797311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00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a:extLst>
              <a:ext uri="{FF2B5EF4-FFF2-40B4-BE49-F238E27FC236}">
                <a16:creationId xmlns:a16="http://schemas.microsoft.com/office/drawing/2014/main" id="{0EBDBDFF-8520-477C-6241-7B68C49AC3C7}"/>
              </a:ext>
            </a:extLst>
          </p:cNvPr>
          <p:cNvSpPr txBox="1">
            <a:spLocks noChangeArrowheads="1"/>
          </p:cNvSpPr>
          <p:nvPr/>
        </p:nvSpPr>
        <p:spPr bwMode="auto">
          <a:xfrm>
            <a:off x="228600" y="381000"/>
            <a:ext cx="8686800" cy="1011238"/>
          </a:xfrm>
          <a:prstGeom prst="rect">
            <a:avLst/>
          </a:prstGeom>
          <a:noFill/>
          <a:ln w="9525">
            <a:noFill/>
            <a:miter lim="800000"/>
            <a:headEnd/>
            <a:tailEnd/>
          </a:ln>
          <a:effectLst/>
        </p:spPr>
        <p:txBody>
          <a:bodyPr>
            <a:spAutoFit/>
          </a:bodyPr>
          <a:lstStyle/>
          <a:p>
            <a:pPr algn="ctr" eaLnBrk="0" hangingPunct="0">
              <a:lnSpc>
                <a:spcPct val="90000"/>
              </a:lnSpc>
              <a:defRPr/>
            </a:pPr>
            <a:r>
              <a:rPr lang="en-US" sz="4300" b="1" dirty="0">
                <a:solidFill>
                  <a:srgbClr val="768591"/>
                </a:solidFill>
                <a:latin typeface="Gill Sans MT" pitchFamily="34" charset="0"/>
              </a:rPr>
              <a:t>Changes in Substance Use</a:t>
            </a:r>
          </a:p>
          <a:p>
            <a:pPr algn="ctr" eaLnBrk="0" hangingPunct="0">
              <a:lnSpc>
                <a:spcPct val="90000"/>
              </a:lnSpc>
              <a:defRPr/>
            </a:pPr>
            <a:r>
              <a:rPr lang="en-US" b="1" dirty="0">
                <a:latin typeface="Gill Sans MT" pitchFamily="34" charset="0"/>
              </a:rPr>
              <a:t>Past-30-Day Prevalence for Grades 6 to 12</a:t>
            </a:r>
          </a:p>
        </p:txBody>
      </p:sp>
      <p:sp>
        <p:nvSpPr>
          <p:cNvPr id="7" name="Text Placeholder 3">
            <a:extLst>
              <a:ext uri="{FF2B5EF4-FFF2-40B4-BE49-F238E27FC236}">
                <a16:creationId xmlns:a16="http://schemas.microsoft.com/office/drawing/2014/main" id="{BA85771B-20DD-F094-ED60-53A58F8284AD}"/>
              </a:ext>
            </a:extLst>
          </p:cNvPr>
          <p:cNvSpPr txBox="1">
            <a:spLocks/>
          </p:cNvSpPr>
          <p:nvPr/>
        </p:nvSpPr>
        <p:spPr>
          <a:xfrm>
            <a:off x="1219201" y="2514601"/>
            <a:ext cx="1475899" cy="1552590"/>
          </a:xfrm>
          <a:prstGeom prst="rect">
            <a:avLst/>
          </a:prstGeom>
        </p:spPr>
        <p:txBody>
          <a:bodyPr vert="horz" lIns="0" tIns="45720" rIns="0" bIns="45720" rtlCol="0">
            <a:noAutofit/>
          </a:bodyPr>
          <a:lstStyle>
            <a:lvl1pPr marL="0" indent="0" algn="l" defTabSz="1097253" rtl="0" eaLnBrk="1" latinLnBrk="0" hangingPunct="1">
              <a:lnSpc>
                <a:spcPct val="110000"/>
              </a:lnSpc>
              <a:spcBef>
                <a:spcPts val="600"/>
              </a:spcBef>
              <a:spcAft>
                <a:spcPts val="0"/>
              </a:spcAft>
              <a:buFont typeface="Arial" panose="020B0604020202020204" pitchFamily="34" charset="0"/>
              <a:buNone/>
              <a:defRPr sz="1400" b="0" i="0" kern="1200">
                <a:solidFill>
                  <a:schemeClr val="bg1"/>
                </a:solidFill>
                <a:latin typeface="+mn-lt"/>
                <a:ea typeface="DM Sans Medium" charset="0"/>
                <a:cs typeface="DM Sans Medium" charset="0"/>
              </a:defRPr>
            </a:lvl1pPr>
            <a:lvl2pPr marL="228594" indent="0" algn="l" defTabSz="1097253" rtl="0" eaLnBrk="1" latinLnBrk="0" hangingPunct="1">
              <a:lnSpc>
                <a:spcPct val="110000"/>
              </a:lnSpc>
              <a:spcBef>
                <a:spcPts val="400"/>
              </a:spcBef>
              <a:spcAft>
                <a:spcPts val="0"/>
              </a:spcAft>
              <a:buFont typeface=".AppleSystemUIFont" charset="-120"/>
              <a:buNone/>
              <a:defRPr sz="1800" b="0" i="0" kern="1200">
                <a:solidFill>
                  <a:schemeClr val="tx1"/>
                </a:solidFill>
                <a:latin typeface="+mn-lt"/>
                <a:ea typeface="DM Sans Medium" charset="0"/>
                <a:cs typeface="DM Sans Medium" charset="0"/>
              </a:defRPr>
            </a:lvl2pPr>
            <a:lvl3pPr marL="457189" indent="0" algn="l" defTabSz="1097253" rtl="0" eaLnBrk="1" latinLnBrk="0" hangingPunct="1">
              <a:lnSpc>
                <a:spcPct val="110000"/>
              </a:lnSpc>
              <a:spcBef>
                <a:spcPts val="400"/>
              </a:spcBef>
              <a:spcAft>
                <a:spcPts val="0"/>
              </a:spcAft>
              <a:buFont typeface="Arial" panose="020B0604020202020204" pitchFamily="34" charset="0"/>
              <a:buNone/>
              <a:defRPr sz="1800" b="0" i="0" kern="1200">
                <a:solidFill>
                  <a:schemeClr val="tx1"/>
                </a:solidFill>
                <a:latin typeface="+mn-lt"/>
                <a:ea typeface="DM Sans Medium" charset="0"/>
                <a:cs typeface="DM Sans Medium" charset="0"/>
              </a:defRPr>
            </a:lvl3pPr>
            <a:lvl4pPr marL="685783" indent="0" algn="l" defTabSz="1097253" rtl="0" eaLnBrk="1" latinLnBrk="0" hangingPunct="1">
              <a:lnSpc>
                <a:spcPct val="110000"/>
              </a:lnSpc>
              <a:spcBef>
                <a:spcPts val="300"/>
              </a:spcBef>
              <a:spcAft>
                <a:spcPts val="0"/>
              </a:spcAft>
              <a:buFont typeface=".AppleSystemUIFont" charset="-120"/>
              <a:buNone/>
              <a:defRPr sz="1600" b="0" i="0" kern="1200">
                <a:solidFill>
                  <a:schemeClr val="tx1"/>
                </a:solidFill>
                <a:latin typeface="+mn-lt"/>
                <a:ea typeface="DM Sans Medium" charset="0"/>
                <a:cs typeface="DM Sans Medium" charset="0"/>
              </a:defRPr>
            </a:lvl4pPr>
            <a:lvl5pPr marL="914377" indent="0" algn="l" defTabSz="1097253" rtl="0" eaLnBrk="1" latinLnBrk="0" hangingPunct="1">
              <a:lnSpc>
                <a:spcPct val="110000"/>
              </a:lnSpc>
              <a:spcBef>
                <a:spcPts val="300"/>
              </a:spcBef>
              <a:spcAft>
                <a:spcPts val="0"/>
              </a:spcAft>
              <a:buFont typeface="Arial" panose="020B0604020202020204" pitchFamily="34" charset="0"/>
              <a:buNone/>
              <a:defRPr sz="1600" b="0" i="0" kern="1200">
                <a:solidFill>
                  <a:schemeClr val="tx1"/>
                </a:solidFill>
                <a:latin typeface="+mn-lt"/>
                <a:ea typeface="DM Sans Medium" charset="0"/>
                <a:cs typeface="DM Sans Medium" charset="0"/>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marR="0" lvl="0" indent="0" defTabSz="1097253" rtl="0" eaLnBrk="1" fontAlgn="auto" latinLnBrk="0" hangingPunct="1">
              <a:lnSpc>
                <a:spcPct val="110000"/>
              </a:lnSpc>
              <a:spcBef>
                <a:spcPts val="1200"/>
              </a:spcBef>
              <a:spcAft>
                <a:spcPts val="0"/>
              </a:spcAft>
              <a:buClrTx/>
              <a:buSzTx/>
              <a:buFont typeface="Arial" panose="020B0604020202020204" pitchFamily="34" charset="0"/>
              <a:buNone/>
              <a:tabLst/>
              <a:defRPr/>
            </a:pPr>
            <a:r>
              <a:rPr lang="en-US" sz="1800" dirty="0">
                <a:solidFill>
                  <a:srgbClr val="FFFFFF"/>
                </a:solidFill>
                <a:latin typeface="DM Sans Medium"/>
              </a:rPr>
              <a:t>2002     31.2%</a:t>
            </a:r>
          </a:p>
          <a:p>
            <a:pPr marL="342900" marR="0" lvl="0" indent="-342900" defTabSz="1097253" rtl="0" eaLnBrk="1" fontAlgn="auto" latinLnBrk="0" hangingPunct="1">
              <a:lnSpc>
                <a:spcPct val="110000"/>
              </a:lnSpc>
              <a:spcBef>
                <a:spcPts val="1200"/>
              </a:spcBef>
              <a:spcAft>
                <a:spcPts val="0"/>
              </a:spcAft>
              <a:buClrTx/>
              <a:buSzTx/>
              <a:buFont typeface="Arial" panose="020B0604020202020204" pitchFamily="34" charset="0"/>
              <a:buAutoNum type="arabicPlain" startAt="2024"/>
              <a:tabLst/>
              <a:defRPr/>
            </a:pPr>
            <a:r>
              <a:rPr lang="en-US" sz="1800" dirty="0">
                <a:solidFill>
                  <a:srgbClr val="FFFFFF"/>
                </a:solidFill>
                <a:latin typeface="DM Sans Medium"/>
              </a:rPr>
              <a:t>     10.2%</a:t>
            </a:r>
          </a:p>
          <a:p>
            <a:pPr marR="0" lvl="0" defTabSz="1097253" rtl="0" eaLnBrk="1" fontAlgn="auto" latinLnBrk="0" hangingPunct="1">
              <a:lnSpc>
                <a:spcPct val="110000"/>
              </a:lnSpc>
              <a:spcBef>
                <a:spcPts val="1200"/>
              </a:spcBef>
              <a:spcAft>
                <a:spcPts val="0"/>
              </a:spcAft>
              <a:buClrTx/>
              <a:buSzTx/>
              <a:tabLst/>
              <a:defRPr/>
            </a:pPr>
            <a:r>
              <a:rPr lang="en-US" sz="1800" dirty="0">
                <a:solidFill>
                  <a:srgbClr val="FFFFFF"/>
                </a:solidFill>
                <a:latin typeface="DM Sans Medium"/>
              </a:rPr>
              <a:t>2025     8.3%    </a:t>
            </a:r>
            <a:endParaRPr kumimoji="0" lang="en-US" sz="1800" b="0" i="0" u="none" strike="noStrike" kern="1200" cap="none" spc="0" normalizeH="0" baseline="0" noProof="0" dirty="0">
              <a:ln>
                <a:noFill/>
              </a:ln>
              <a:solidFill>
                <a:srgbClr val="FFFFFF"/>
              </a:solidFill>
              <a:effectLst/>
              <a:uLnTx/>
              <a:uFillTx/>
              <a:latin typeface="DM Sans Medium"/>
            </a:endParaRPr>
          </a:p>
          <a:p>
            <a:pPr marL="0" marR="0" lvl="0" indent="0" algn="l" defTabSz="1097253" rtl="0" eaLnBrk="1" fontAlgn="auto" latinLnBrk="0" hangingPunct="1">
              <a:lnSpc>
                <a:spcPct val="110000"/>
              </a:lnSpc>
              <a:spcBef>
                <a:spcPts val="600"/>
              </a:spcBef>
              <a:spcAft>
                <a:spcPts val="0"/>
              </a:spcAft>
              <a:buClrTx/>
              <a:buSzTx/>
              <a:buFont typeface="Arial" panose="020B0604020202020204" pitchFamily="34" charset="0"/>
              <a:buNone/>
              <a:tabLst/>
              <a:defRPr/>
            </a:pPr>
            <a:endParaRPr kumimoji="0" lang="en-US" sz="1400" b="0" i="0" u="none" strike="noStrike" kern="1200" cap="none" spc="0" normalizeH="0" baseline="0" noProof="0" dirty="0">
              <a:ln>
                <a:noFill/>
              </a:ln>
              <a:solidFill>
                <a:srgbClr val="FFFFFF"/>
              </a:solidFill>
              <a:effectLst/>
              <a:uLnTx/>
              <a:uFillTx/>
              <a:latin typeface="DM Sans Medium"/>
            </a:endParaRPr>
          </a:p>
        </p:txBody>
      </p:sp>
      <p:sp>
        <p:nvSpPr>
          <p:cNvPr id="11" name="Rectangle 10">
            <a:extLst>
              <a:ext uri="{FF2B5EF4-FFF2-40B4-BE49-F238E27FC236}">
                <a16:creationId xmlns:a16="http://schemas.microsoft.com/office/drawing/2014/main" id="{075424AE-8540-1ADC-B73C-A622DC588406}"/>
              </a:ext>
            </a:extLst>
          </p:cNvPr>
          <p:cNvSpPr/>
          <p:nvPr/>
        </p:nvSpPr>
        <p:spPr>
          <a:xfrm>
            <a:off x="5334001" y="1800209"/>
            <a:ext cx="2514601" cy="2039814"/>
          </a:xfrm>
          <a:prstGeom prst="rect">
            <a:avLst/>
          </a:prstGeom>
          <a:solidFill>
            <a:schemeClr val="tx1">
              <a:lumMod val="85000"/>
              <a:lumOff val="15000"/>
            </a:schemeClr>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Text Placeholder 4">
            <a:extLst>
              <a:ext uri="{FF2B5EF4-FFF2-40B4-BE49-F238E27FC236}">
                <a16:creationId xmlns:a16="http://schemas.microsoft.com/office/drawing/2014/main" id="{E8FD727D-F9FF-8A2A-366F-8142B0839AED}"/>
              </a:ext>
            </a:extLst>
          </p:cNvPr>
          <p:cNvSpPr txBox="1">
            <a:spLocks/>
          </p:cNvSpPr>
          <p:nvPr/>
        </p:nvSpPr>
        <p:spPr>
          <a:xfrm>
            <a:off x="5334000" y="1881628"/>
            <a:ext cx="2514601" cy="528182"/>
          </a:xfrm>
          <a:prstGeom prst="rect">
            <a:avLst/>
          </a:prstGeom>
        </p:spPr>
        <p:txBody>
          <a:bodyPr vert="horz" lIns="0" tIns="45720" rIns="0" bIns="45720" rtlCol="0" anchor="t">
            <a:noAutofit/>
          </a:bodyPr>
          <a:lstStyle>
            <a:lvl1pPr marL="0" indent="0" algn="l" defTabSz="1097253" rtl="0" eaLnBrk="1" latinLnBrk="0" hangingPunct="1">
              <a:lnSpc>
                <a:spcPct val="90000"/>
              </a:lnSpc>
              <a:spcBef>
                <a:spcPts val="0"/>
              </a:spcBef>
              <a:spcAft>
                <a:spcPts val="0"/>
              </a:spcAft>
              <a:buFont typeface="Arial" panose="020B0604020202020204" pitchFamily="34" charset="0"/>
              <a:buNone/>
              <a:defRPr sz="3200" b="1" i="0" kern="1200">
                <a:solidFill>
                  <a:schemeClr val="accent4"/>
                </a:solidFill>
                <a:latin typeface="DM Sans" charset="0"/>
                <a:ea typeface="DM Sans" charset="0"/>
                <a:cs typeface="DM Sans" charset="0"/>
              </a:defRPr>
            </a:lvl1pPr>
            <a:lvl2pPr marL="228594" indent="0" algn="l" defTabSz="1097253" rtl="0" eaLnBrk="1" latinLnBrk="0" hangingPunct="1">
              <a:lnSpc>
                <a:spcPct val="110000"/>
              </a:lnSpc>
              <a:spcBef>
                <a:spcPts val="400"/>
              </a:spcBef>
              <a:spcAft>
                <a:spcPts val="0"/>
              </a:spcAft>
              <a:buFont typeface=".AppleSystemUIFont" charset="-120"/>
              <a:buNone/>
              <a:defRPr sz="1800" b="0" i="0" kern="1200">
                <a:solidFill>
                  <a:schemeClr val="tx1"/>
                </a:solidFill>
                <a:latin typeface="+mn-lt"/>
                <a:ea typeface="DM Sans Medium" charset="0"/>
                <a:cs typeface="DM Sans Medium" charset="0"/>
              </a:defRPr>
            </a:lvl2pPr>
            <a:lvl3pPr marL="457189" indent="0" algn="l" defTabSz="1097253" rtl="0" eaLnBrk="1" latinLnBrk="0" hangingPunct="1">
              <a:lnSpc>
                <a:spcPct val="110000"/>
              </a:lnSpc>
              <a:spcBef>
                <a:spcPts val="400"/>
              </a:spcBef>
              <a:spcAft>
                <a:spcPts val="0"/>
              </a:spcAft>
              <a:buFont typeface="Arial" panose="020B0604020202020204" pitchFamily="34" charset="0"/>
              <a:buNone/>
              <a:defRPr sz="1800" b="0" i="0" kern="1200">
                <a:solidFill>
                  <a:schemeClr val="tx1"/>
                </a:solidFill>
                <a:latin typeface="+mn-lt"/>
                <a:ea typeface="DM Sans Medium" charset="0"/>
                <a:cs typeface="DM Sans Medium" charset="0"/>
              </a:defRPr>
            </a:lvl3pPr>
            <a:lvl4pPr marL="685783" indent="0" algn="l" defTabSz="1097253" rtl="0" eaLnBrk="1" latinLnBrk="0" hangingPunct="1">
              <a:lnSpc>
                <a:spcPct val="110000"/>
              </a:lnSpc>
              <a:spcBef>
                <a:spcPts val="300"/>
              </a:spcBef>
              <a:spcAft>
                <a:spcPts val="0"/>
              </a:spcAft>
              <a:buFont typeface=".AppleSystemUIFont" charset="-120"/>
              <a:buNone/>
              <a:defRPr sz="1600" b="0" i="0" kern="1200">
                <a:solidFill>
                  <a:schemeClr val="tx1"/>
                </a:solidFill>
                <a:latin typeface="+mn-lt"/>
                <a:ea typeface="DM Sans Medium" charset="0"/>
                <a:cs typeface="DM Sans Medium" charset="0"/>
              </a:defRPr>
            </a:lvl4pPr>
            <a:lvl5pPr marL="914377" indent="0" algn="l" defTabSz="1097253" rtl="0" eaLnBrk="1" latinLnBrk="0" hangingPunct="1">
              <a:lnSpc>
                <a:spcPct val="110000"/>
              </a:lnSpc>
              <a:spcBef>
                <a:spcPts val="300"/>
              </a:spcBef>
              <a:spcAft>
                <a:spcPts val="0"/>
              </a:spcAft>
              <a:buFont typeface="Arial" panose="020B0604020202020204" pitchFamily="34" charset="0"/>
              <a:buNone/>
              <a:defRPr sz="1600" b="0" i="0" kern="1200">
                <a:solidFill>
                  <a:schemeClr val="tx1"/>
                </a:solidFill>
                <a:latin typeface="+mn-lt"/>
                <a:ea typeface="DM Sans Medium" charset="0"/>
                <a:cs typeface="DM Sans Medium" charset="0"/>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marR="0" lvl="0" indent="0" algn="ctr" defTabSz="1097253" rtl="0" eaLnBrk="1" fontAlgn="auto" latinLnBrk="0" hangingPunct="1">
              <a:lnSpc>
                <a:spcPct val="90000"/>
              </a:lnSpc>
              <a:spcBef>
                <a:spcPts val="0"/>
              </a:spcBef>
              <a:spcAft>
                <a:spcPts val="0"/>
              </a:spcAft>
              <a:buClrTx/>
              <a:buSzTx/>
              <a:buFont typeface="Arial" panose="020B0604020202020204" pitchFamily="34" charset="0"/>
              <a:buNone/>
              <a:tabLst/>
              <a:defRPr/>
            </a:pPr>
            <a:r>
              <a:rPr lang="en-US" dirty="0">
                <a:solidFill>
                  <a:srgbClr val="5BCBF5"/>
                </a:solidFill>
              </a:rPr>
              <a:t>Cigarettes</a:t>
            </a:r>
            <a:endParaRPr kumimoji="0" lang="en-US" sz="3200" b="1" i="0" u="none" strike="noStrike" kern="1200" cap="none" spc="0" normalizeH="0" baseline="0" noProof="0" dirty="0">
              <a:ln>
                <a:noFill/>
              </a:ln>
              <a:solidFill>
                <a:srgbClr val="5BCBF5"/>
              </a:solidFill>
              <a:effectLst/>
              <a:uLnTx/>
              <a:uFillTx/>
              <a:latin typeface="DM Sans" charset="0"/>
            </a:endParaRPr>
          </a:p>
        </p:txBody>
      </p:sp>
      <p:sp>
        <p:nvSpPr>
          <p:cNvPr id="13" name="Text Placeholder 3">
            <a:extLst>
              <a:ext uri="{FF2B5EF4-FFF2-40B4-BE49-F238E27FC236}">
                <a16:creationId xmlns:a16="http://schemas.microsoft.com/office/drawing/2014/main" id="{8D1578EC-AF3F-00C2-CD4C-449B668E57E7}"/>
              </a:ext>
            </a:extLst>
          </p:cNvPr>
          <p:cNvSpPr txBox="1">
            <a:spLocks/>
          </p:cNvSpPr>
          <p:nvPr/>
        </p:nvSpPr>
        <p:spPr>
          <a:xfrm>
            <a:off x="5891452" y="2409810"/>
            <a:ext cx="1475899" cy="1552590"/>
          </a:xfrm>
          <a:prstGeom prst="rect">
            <a:avLst/>
          </a:prstGeom>
        </p:spPr>
        <p:txBody>
          <a:bodyPr vert="horz" lIns="0" tIns="45720" rIns="0" bIns="45720" rtlCol="0">
            <a:noAutofit/>
          </a:bodyPr>
          <a:lstStyle>
            <a:lvl1pPr marL="0" indent="0" algn="l" defTabSz="1097253" rtl="0" eaLnBrk="1" latinLnBrk="0" hangingPunct="1">
              <a:lnSpc>
                <a:spcPct val="110000"/>
              </a:lnSpc>
              <a:spcBef>
                <a:spcPts val="600"/>
              </a:spcBef>
              <a:spcAft>
                <a:spcPts val="0"/>
              </a:spcAft>
              <a:buFont typeface="Arial" panose="020B0604020202020204" pitchFamily="34" charset="0"/>
              <a:buNone/>
              <a:defRPr sz="1400" b="0" i="0" kern="1200">
                <a:solidFill>
                  <a:schemeClr val="bg1"/>
                </a:solidFill>
                <a:latin typeface="+mn-lt"/>
                <a:ea typeface="DM Sans Medium" charset="0"/>
                <a:cs typeface="DM Sans Medium" charset="0"/>
              </a:defRPr>
            </a:lvl1pPr>
            <a:lvl2pPr marL="228594" indent="0" algn="l" defTabSz="1097253" rtl="0" eaLnBrk="1" latinLnBrk="0" hangingPunct="1">
              <a:lnSpc>
                <a:spcPct val="110000"/>
              </a:lnSpc>
              <a:spcBef>
                <a:spcPts val="400"/>
              </a:spcBef>
              <a:spcAft>
                <a:spcPts val="0"/>
              </a:spcAft>
              <a:buFont typeface=".AppleSystemUIFont" charset="-120"/>
              <a:buNone/>
              <a:defRPr sz="1800" b="0" i="0" kern="1200">
                <a:solidFill>
                  <a:schemeClr val="tx1"/>
                </a:solidFill>
                <a:latin typeface="+mn-lt"/>
                <a:ea typeface="DM Sans Medium" charset="0"/>
                <a:cs typeface="DM Sans Medium" charset="0"/>
              </a:defRPr>
            </a:lvl2pPr>
            <a:lvl3pPr marL="457189" indent="0" algn="l" defTabSz="1097253" rtl="0" eaLnBrk="1" latinLnBrk="0" hangingPunct="1">
              <a:lnSpc>
                <a:spcPct val="110000"/>
              </a:lnSpc>
              <a:spcBef>
                <a:spcPts val="400"/>
              </a:spcBef>
              <a:spcAft>
                <a:spcPts val="0"/>
              </a:spcAft>
              <a:buFont typeface="Arial" panose="020B0604020202020204" pitchFamily="34" charset="0"/>
              <a:buNone/>
              <a:defRPr sz="1800" b="0" i="0" kern="1200">
                <a:solidFill>
                  <a:schemeClr val="tx1"/>
                </a:solidFill>
                <a:latin typeface="+mn-lt"/>
                <a:ea typeface="DM Sans Medium" charset="0"/>
                <a:cs typeface="DM Sans Medium" charset="0"/>
              </a:defRPr>
            </a:lvl3pPr>
            <a:lvl4pPr marL="685783" indent="0" algn="l" defTabSz="1097253" rtl="0" eaLnBrk="1" latinLnBrk="0" hangingPunct="1">
              <a:lnSpc>
                <a:spcPct val="110000"/>
              </a:lnSpc>
              <a:spcBef>
                <a:spcPts val="300"/>
              </a:spcBef>
              <a:spcAft>
                <a:spcPts val="0"/>
              </a:spcAft>
              <a:buFont typeface=".AppleSystemUIFont" charset="-120"/>
              <a:buNone/>
              <a:defRPr sz="1600" b="0" i="0" kern="1200">
                <a:solidFill>
                  <a:schemeClr val="tx1"/>
                </a:solidFill>
                <a:latin typeface="+mn-lt"/>
                <a:ea typeface="DM Sans Medium" charset="0"/>
                <a:cs typeface="DM Sans Medium" charset="0"/>
              </a:defRPr>
            </a:lvl4pPr>
            <a:lvl5pPr marL="914377" indent="0" algn="l" defTabSz="1097253" rtl="0" eaLnBrk="1" latinLnBrk="0" hangingPunct="1">
              <a:lnSpc>
                <a:spcPct val="110000"/>
              </a:lnSpc>
              <a:spcBef>
                <a:spcPts val="300"/>
              </a:spcBef>
              <a:spcAft>
                <a:spcPts val="0"/>
              </a:spcAft>
              <a:buFont typeface="Arial" panose="020B0604020202020204" pitchFamily="34" charset="0"/>
              <a:buNone/>
              <a:defRPr sz="1600" b="0" i="0" kern="1200">
                <a:solidFill>
                  <a:schemeClr val="tx1"/>
                </a:solidFill>
                <a:latin typeface="+mn-lt"/>
                <a:ea typeface="DM Sans Medium" charset="0"/>
                <a:cs typeface="DM Sans Medium" charset="0"/>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marR="0" lvl="0" indent="0" defTabSz="1097253" rtl="0" eaLnBrk="1" fontAlgn="auto" latinLnBrk="0" hangingPunct="1">
              <a:lnSpc>
                <a:spcPct val="110000"/>
              </a:lnSpc>
              <a:spcBef>
                <a:spcPts val="1200"/>
              </a:spcBef>
              <a:spcAft>
                <a:spcPts val="0"/>
              </a:spcAft>
              <a:buClrTx/>
              <a:buSzTx/>
              <a:buFont typeface="Arial" panose="020B0604020202020204" pitchFamily="34" charset="0"/>
              <a:buNone/>
              <a:tabLst/>
              <a:defRPr/>
            </a:pPr>
            <a:r>
              <a:rPr lang="en-US" sz="1800" dirty="0">
                <a:solidFill>
                  <a:srgbClr val="FFFFFF"/>
                </a:solidFill>
                <a:latin typeface="DM Sans Medium"/>
              </a:rPr>
              <a:t>2002     11.4%</a:t>
            </a:r>
          </a:p>
          <a:p>
            <a:pPr marL="342900" marR="0" lvl="0" indent="-342900" defTabSz="1097253" rtl="0" eaLnBrk="1" fontAlgn="auto" latinLnBrk="0" hangingPunct="1">
              <a:lnSpc>
                <a:spcPct val="110000"/>
              </a:lnSpc>
              <a:spcBef>
                <a:spcPts val="1200"/>
              </a:spcBef>
              <a:spcAft>
                <a:spcPts val="0"/>
              </a:spcAft>
              <a:buClrTx/>
              <a:buSzTx/>
              <a:buFont typeface="Arial" panose="020B0604020202020204" pitchFamily="34" charset="0"/>
              <a:buAutoNum type="arabicPlain" startAt="2024"/>
              <a:tabLst/>
              <a:defRPr/>
            </a:pPr>
            <a:r>
              <a:rPr lang="en-US" sz="1800" dirty="0">
                <a:solidFill>
                  <a:srgbClr val="FFFFFF"/>
                </a:solidFill>
                <a:latin typeface="DM Sans Medium"/>
              </a:rPr>
              <a:t>     1.1%</a:t>
            </a:r>
          </a:p>
          <a:p>
            <a:pPr marR="0" lvl="0" defTabSz="1097253" rtl="0" eaLnBrk="1" fontAlgn="auto" latinLnBrk="0" hangingPunct="1">
              <a:lnSpc>
                <a:spcPct val="110000"/>
              </a:lnSpc>
              <a:spcBef>
                <a:spcPts val="1200"/>
              </a:spcBef>
              <a:spcAft>
                <a:spcPts val="0"/>
              </a:spcAft>
              <a:buClrTx/>
              <a:buSzTx/>
              <a:tabLst/>
              <a:defRPr/>
            </a:pPr>
            <a:r>
              <a:rPr lang="en-US" sz="1800" dirty="0">
                <a:solidFill>
                  <a:srgbClr val="FFFFFF"/>
                </a:solidFill>
                <a:latin typeface="DM Sans Medium"/>
              </a:rPr>
              <a:t>2025     1.1%    </a:t>
            </a:r>
            <a:endParaRPr kumimoji="0" lang="en-US" sz="1800" b="0" i="0" u="none" strike="noStrike" kern="1200" cap="none" spc="0" normalizeH="0" baseline="0" noProof="0" dirty="0">
              <a:ln>
                <a:noFill/>
              </a:ln>
              <a:solidFill>
                <a:srgbClr val="FFFFFF"/>
              </a:solidFill>
              <a:effectLst/>
              <a:uLnTx/>
              <a:uFillTx/>
              <a:latin typeface="DM Sans Medium"/>
            </a:endParaRPr>
          </a:p>
          <a:p>
            <a:pPr marL="0" marR="0" lvl="0" indent="0" algn="l" defTabSz="1097253" rtl="0" eaLnBrk="1" fontAlgn="auto" latinLnBrk="0" hangingPunct="1">
              <a:lnSpc>
                <a:spcPct val="110000"/>
              </a:lnSpc>
              <a:spcBef>
                <a:spcPts val="600"/>
              </a:spcBef>
              <a:spcAft>
                <a:spcPts val="0"/>
              </a:spcAft>
              <a:buClrTx/>
              <a:buSzTx/>
              <a:buFont typeface="Arial" panose="020B0604020202020204" pitchFamily="34" charset="0"/>
              <a:buNone/>
              <a:tabLst/>
              <a:defRPr/>
            </a:pPr>
            <a:endParaRPr kumimoji="0" lang="en-US" sz="1400" b="0" i="0" u="none" strike="noStrike" kern="1200" cap="none" spc="0" normalizeH="0" baseline="0" noProof="0" dirty="0">
              <a:ln>
                <a:noFill/>
              </a:ln>
              <a:solidFill>
                <a:srgbClr val="FFFFFF"/>
              </a:solidFill>
              <a:effectLst/>
              <a:uLnTx/>
              <a:uFillTx/>
              <a:latin typeface="DM Sans Medium"/>
            </a:endParaRPr>
          </a:p>
        </p:txBody>
      </p:sp>
      <p:sp>
        <p:nvSpPr>
          <p:cNvPr id="14" name="Rectangle 13">
            <a:extLst>
              <a:ext uri="{FF2B5EF4-FFF2-40B4-BE49-F238E27FC236}">
                <a16:creationId xmlns:a16="http://schemas.microsoft.com/office/drawing/2014/main" id="{4AEA1F80-E9FB-4074-2CA0-6FBF9E0A6997}"/>
              </a:ext>
            </a:extLst>
          </p:cNvPr>
          <p:cNvSpPr/>
          <p:nvPr/>
        </p:nvSpPr>
        <p:spPr>
          <a:xfrm>
            <a:off x="304801" y="4375517"/>
            <a:ext cx="2514601" cy="2039814"/>
          </a:xfrm>
          <a:prstGeom prst="rect">
            <a:avLst/>
          </a:prstGeom>
          <a:solidFill>
            <a:schemeClr val="tx1">
              <a:lumMod val="85000"/>
              <a:lumOff val="15000"/>
            </a:schemeClr>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Text Placeholder 4">
            <a:extLst>
              <a:ext uri="{FF2B5EF4-FFF2-40B4-BE49-F238E27FC236}">
                <a16:creationId xmlns:a16="http://schemas.microsoft.com/office/drawing/2014/main" id="{6CEEEC44-94C9-4B05-EBE7-39484EC77237}"/>
              </a:ext>
            </a:extLst>
          </p:cNvPr>
          <p:cNvSpPr txBox="1">
            <a:spLocks/>
          </p:cNvSpPr>
          <p:nvPr/>
        </p:nvSpPr>
        <p:spPr>
          <a:xfrm>
            <a:off x="304800" y="4456936"/>
            <a:ext cx="2514601" cy="528182"/>
          </a:xfrm>
          <a:prstGeom prst="rect">
            <a:avLst/>
          </a:prstGeom>
        </p:spPr>
        <p:txBody>
          <a:bodyPr vert="horz" lIns="0" tIns="45720" rIns="0" bIns="45720" rtlCol="0" anchor="t">
            <a:noAutofit/>
          </a:bodyPr>
          <a:lstStyle>
            <a:lvl1pPr marL="0" indent="0" algn="l" defTabSz="1097253" rtl="0" eaLnBrk="1" latinLnBrk="0" hangingPunct="1">
              <a:lnSpc>
                <a:spcPct val="90000"/>
              </a:lnSpc>
              <a:spcBef>
                <a:spcPts val="0"/>
              </a:spcBef>
              <a:spcAft>
                <a:spcPts val="0"/>
              </a:spcAft>
              <a:buFont typeface="Arial" panose="020B0604020202020204" pitchFamily="34" charset="0"/>
              <a:buNone/>
              <a:defRPr sz="3200" b="1" i="0" kern="1200">
                <a:solidFill>
                  <a:schemeClr val="accent4"/>
                </a:solidFill>
                <a:latin typeface="DM Sans" charset="0"/>
                <a:ea typeface="DM Sans" charset="0"/>
                <a:cs typeface="DM Sans" charset="0"/>
              </a:defRPr>
            </a:lvl1pPr>
            <a:lvl2pPr marL="228594" indent="0" algn="l" defTabSz="1097253" rtl="0" eaLnBrk="1" latinLnBrk="0" hangingPunct="1">
              <a:lnSpc>
                <a:spcPct val="110000"/>
              </a:lnSpc>
              <a:spcBef>
                <a:spcPts val="400"/>
              </a:spcBef>
              <a:spcAft>
                <a:spcPts val="0"/>
              </a:spcAft>
              <a:buFont typeface=".AppleSystemUIFont" charset="-120"/>
              <a:buNone/>
              <a:defRPr sz="1800" b="0" i="0" kern="1200">
                <a:solidFill>
                  <a:schemeClr val="tx1"/>
                </a:solidFill>
                <a:latin typeface="+mn-lt"/>
                <a:ea typeface="DM Sans Medium" charset="0"/>
                <a:cs typeface="DM Sans Medium" charset="0"/>
              </a:defRPr>
            </a:lvl2pPr>
            <a:lvl3pPr marL="457189" indent="0" algn="l" defTabSz="1097253" rtl="0" eaLnBrk="1" latinLnBrk="0" hangingPunct="1">
              <a:lnSpc>
                <a:spcPct val="110000"/>
              </a:lnSpc>
              <a:spcBef>
                <a:spcPts val="400"/>
              </a:spcBef>
              <a:spcAft>
                <a:spcPts val="0"/>
              </a:spcAft>
              <a:buFont typeface="Arial" panose="020B0604020202020204" pitchFamily="34" charset="0"/>
              <a:buNone/>
              <a:defRPr sz="1800" b="0" i="0" kern="1200">
                <a:solidFill>
                  <a:schemeClr val="tx1"/>
                </a:solidFill>
                <a:latin typeface="+mn-lt"/>
                <a:ea typeface="DM Sans Medium" charset="0"/>
                <a:cs typeface="DM Sans Medium" charset="0"/>
              </a:defRPr>
            </a:lvl3pPr>
            <a:lvl4pPr marL="685783" indent="0" algn="l" defTabSz="1097253" rtl="0" eaLnBrk="1" latinLnBrk="0" hangingPunct="1">
              <a:lnSpc>
                <a:spcPct val="110000"/>
              </a:lnSpc>
              <a:spcBef>
                <a:spcPts val="300"/>
              </a:spcBef>
              <a:spcAft>
                <a:spcPts val="0"/>
              </a:spcAft>
              <a:buFont typeface=".AppleSystemUIFont" charset="-120"/>
              <a:buNone/>
              <a:defRPr sz="1600" b="0" i="0" kern="1200">
                <a:solidFill>
                  <a:schemeClr val="tx1"/>
                </a:solidFill>
                <a:latin typeface="+mn-lt"/>
                <a:ea typeface="DM Sans Medium" charset="0"/>
                <a:cs typeface="DM Sans Medium" charset="0"/>
              </a:defRPr>
            </a:lvl4pPr>
            <a:lvl5pPr marL="914377" indent="0" algn="l" defTabSz="1097253" rtl="0" eaLnBrk="1" latinLnBrk="0" hangingPunct="1">
              <a:lnSpc>
                <a:spcPct val="110000"/>
              </a:lnSpc>
              <a:spcBef>
                <a:spcPts val="300"/>
              </a:spcBef>
              <a:spcAft>
                <a:spcPts val="0"/>
              </a:spcAft>
              <a:buFont typeface="Arial" panose="020B0604020202020204" pitchFamily="34" charset="0"/>
              <a:buNone/>
              <a:defRPr sz="1600" b="0" i="0" kern="1200">
                <a:solidFill>
                  <a:schemeClr val="tx1"/>
                </a:solidFill>
                <a:latin typeface="+mn-lt"/>
                <a:ea typeface="DM Sans Medium" charset="0"/>
                <a:cs typeface="DM Sans Medium" charset="0"/>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marR="0" lvl="0" indent="0" algn="ctr" defTabSz="1097253" rtl="0" eaLnBrk="1" fontAlgn="auto" latinLnBrk="0" hangingPunct="1">
              <a:lnSpc>
                <a:spcPct val="90000"/>
              </a:lnSpc>
              <a:spcBef>
                <a:spcPts val="0"/>
              </a:spcBef>
              <a:spcAft>
                <a:spcPts val="0"/>
              </a:spcAft>
              <a:buClrTx/>
              <a:buSzTx/>
              <a:buFont typeface="Arial" panose="020B0604020202020204" pitchFamily="34" charset="0"/>
              <a:buNone/>
              <a:tabLst/>
              <a:defRPr/>
            </a:pPr>
            <a:r>
              <a:rPr lang="en-US" dirty="0">
                <a:solidFill>
                  <a:srgbClr val="5BCBF5"/>
                </a:solidFill>
              </a:rPr>
              <a:t>Vaping Nic</a:t>
            </a:r>
            <a:endParaRPr kumimoji="0" lang="en-US" sz="3200" b="1" i="0" u="none" strike="noStrike" kern="1200" cap="none" spc="0" normalizeH="0" baseline="0" noProof="0" dirty="0">
              <a:ln>
                <a:noFill/>
              </a:ln>
              <a:solidFill>
                <a:srgbClr val="5BCBF5"/>
              </a:solidFill>
              <a:effectLst/>
              <a:uLnTx/>
              <a:uFillTx/>
              <a:latin typeface="DM Sans" charset="0"/>
            </a:endParaRPr>
          </a:p>
        </p:txBody>
      </p:sp>
      <p:sp>
        <p:nvSpPr>
          <p:cNvPr id="16" name="Text Placeholder 3">
            <a:extLst>
              <a:ext uri="{FF2B5EF4-FFF2-40B4-BE49-F238E27FC236}">
                <a16:creationId xmlns:a16="http://schemas.microsoft.com/office/drawing/2014/main" id="{9A2D2C29-8EF5-6364-CDE4-E2855E14A89F}"/>
              </a:ext>
            </a:extLst>
          </p:cNvPr>
          <p:cNvSpPr txBox="1">
            <a:spLocks/>
          </p:cNvSpPr>
          <p:nvPr/>
        </p:nvSpPr>
        <p:spPr>
          <a:xfrm>
            <a:off x="848201" y="4985118"/>
            <a:ext cx="1475899" cy="1552590"/>
          </a:xfrm>
          <a:prstGeom prst="rect">
            <a:avLst/>
          </a:prstGeom>
        </p:spPr>
        <p:txBody>
          <a:bodyPr vert="horz" lIns="0" tIns="45720" rIns="0" bIns="45720" rtlCol="0">
            <a:noAutofit/>
          </a:bodyPr>
          <a:lstStyle>
            <a:lvl1pPr marL="0" indent="0" algn="l" defTabSz="1097253" rtl="0" eaLnBrk="1" latinLnBrk="0" hangingPunct="1">
              <a:lnSpc>
                <a:spcPct val="110000"/>
              </a:lnSpc>
              <a:spcBef>
                <a:spcPts val="600"/>
              </a:spcBef>
              <a:spcAft>
                <a:spcPts val="0"/>
              </a:spcAft>
              <a:buFont typeface="Arial" panose="020B0604020202020204" pitchFamily="34" charset="0"/>
              <a:buNone/>
              <a:defRPr sz="1400" b="0" i="0" kern="1200">
                <a:solidFill>
                  <a:schemeClr val="bg1"/>
                </a:solidFill>
                <a:latin typeface="+mn-lt"/>
                <a:ea typeface="DM Sans Medium" charset="0"/>
                <a:cs typeface="DM Sans Medium" charset="0"/>
              </a:defRPr>
            </a:lvl1pPr>
            <a:lvl2pPr marL="228594" indent="0" algn="l" defTabSz="1097253" rtl="0" eaLnBrk="1" latinLnBrk="0" hangingPunct="1">
              <a:lnSpc>
                <a:spcPct val="110000"/>
              </a:lnSpc>
              <a:spcBef>
                <a:spcPts val="400"/>
              </a:spcBef>
              <a:spcAft>
                <a:spcPts val="0"/>
              </a:spcAft>
              <a:buFont typeface=".AppleSystemUIFont" charset="-120"/>
              <a:buNone/>
              <a:defRPr sz="1800" b="0" i="0" kern="1200">
                <a:solidFill>
                  <a:schemeClr val="tx1"/>
                </a:solidFill>
                <a:latin typeface="+mn-lt"/>
                <a:ea typeface="DM Sans Medium" charset="0"/>
                <a:cs typeface="DM Sans Medium" charset="0"/>
              </a:defRPr>
            </a:lvl2pPr>
            <a:lvl3pPr marL="457189" indent="0" algn="l" defTabSz="1097253" rtl="0" eaLnBrk="1" latinLnBrk="0" hangingPunct="1">
              <a:lnSpc>
                <a:spcPct val="110000"/>
              </a:lnSpc>
              <a:spcBef>
                <a:spcPts val="400"/>
              </a:spcBef>
              <a:spcAft>
                <a:spcPts val="0"/>
              </a:spcAft>
              <a:buFont typeface="Arial" panose="020B0604020202020204" pitchFamily="34" charset="0"/>
              <a:buNone/>
              <a:defRPr sz="1800" b="0" i="0" kern="1200">
                <a:solidFill>
                  <a:schemeClr val="tx1"/>
                </a:solidFill>
                <a:latin typeface="+mn-lt"/>
                <a:ea typeface="DM Sans Medium" charset="0"/>
                <a:cs typeface="DM Sans Medium" charset="0"/>
              </a:defRPr>
            </a:lvl3pPr>
            <a:lvl4pPr marL="685783" indent="0" algn="l" defTabSz="1097253" rtl="0" eaLnBrk="1" latinLnBrk="0" hangingPunct="1">
              <a:lnSpc>
                <a:spcPct val="110000"/>
              </a:lnSpc>
              <a:spcBef>
                <a:spcPts val="300"/>
              </a:spcBef>
              <a:spcAft>
                <a:spcPts val="0"/>
              </a:spcAft>
              <a:buFont typeface=".AppleSystemUIFont" charset="-120"/>
              <a:buNone/>
              <a:defRPr sz="1600" b="0" i="0" kern="1200">
                <a:solidFill>
                  <a:schemeClr val="tx1"/>
                </a:solidFill>
                <a:latin typeface="+mn-lt"/>
                <a:ea typeface="DM Sans Medium" charset="0"/>
                <a:cs typeface="DM Sans Medium" charset="0"/>
              </a:defRPr>
            </a:lvl4pPr>
            <a:lvl5pPr marL="914377" indent="0" algn="l" defTabSz="1097253" rtl="0" eaLnBrk="1" latinLnBrk="0" hangingPunct="1">
              <a:lnSpc>
                <a:spcPct val="110000"/>
              </a:lnSpc>
              <a:spcBef>
                <a:spcPts val="300"/>
              </a:spcBef>
              <a:spcAft>
                <a:spcPts val="0"/>
              </a:spcAft>
              <a:buFont typeface="Arial" panose="020B0604020202020204" pitchFamily="34" charset="0"/>
              <a:buNone/>
              <a:defRPr sz="1600" b="0" i="0" kern="1200">
                <a:solidFill>
                  <a:schemeClr val="tx1"/>
                </a:solidFill>
                <a:latin typeface="+mn-lt"/>
                <a:ea typeface="DM Sans Medium" charset="0"/>
                <a:cs typeface="DM Sans Medium" charset="0"/>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marR="0" lvl="0" indent="0" defTabSz="1097253" rtl="0" eaLnBrk="1" fontAlgn="auto" latinLnBrk="0" hangingPunct="1">
              <a:lnSpc>
                <a:spcPct val="110000"/>
              </a:lnSpc>
              <a:spcBef>
                <a:spcPts val="1200"/>
              </a:spcBef>
              <a:spcAft>
                <a:spcPts val="0"/>
              </a:spcAft>
              <a:buClrTx/>
              <a:buSzTx/>
              <a:buFont typeface="Arial" panose="020B0604020202020204" pitchFamily="34" charset="0"/>
              <a:buNone/>
              <a:tabLst/>
              <a:defRPr/>
            </a:pPr>
            <a:r>
              <a:rPr lang="en-US" sz="1800" dirty="0">
                <a:solidFill>
                  <a:srgbClr val="FFFFFF"/>
                </a:solidFill>
                <a:latin typeface="DM Sans Medium"/>
              </a:rPr>
              <a:t>2019     12.5%</a:t>
            </a:r>
          </a:p>
          <a:p>
            <a:pPr marL="342900" marR="0" lvl="0" indent="-342900" defTabSz="1097253" rtl="0" eaLnBrk="1" fontAlgn="auto" latinLnBrk="0" hangingPunct="1">
              <a:lnSpc>
                <a:spcPct val="110000"/>
              </a:lnSpc>
              <a:spcBef>
                <a:spcPts val="1200"/>
              </a:spcBef>
              <a:spcAft>
                <a:spcPts val="0"/>
              </a:spcAft>
              <a:buClrTx/>
              <a:buSzTx/>
              <a:buFont typeface="Arial" panose="020B0604020202020204" pitchFamily="34" charset="0"/>
              <a:buAutoNum type="arabicPlain" startAt="2024"/>
              <a:tabLst/>
              <a:defRPr/>
            </a:pPr>
            <a:r>
              <a:rPr lang="en-US" sz="1800" dirty="0">
                <a:solidFill>
                  <a:srgbClr val="FFFFFF"/>
                </a:solidFill>
                <a:latin typeface="DM Sans Medium"/>
              </a:rPr>
              <a:t>     6.6%</a:t>
            </a:r>
          </a:p>
          <a:p>
            <a:pPr marR="0" lvl="0" defTabSz="1097253" rtl="0" eaLnBrk="1" fontAlgn="auto" latinLnBrk="0" hangingPunct="1">
              <a:lnSpc>
                <a:spcPct val="110000"/>
              </a:lnSpc>
              <a:spcBef>
                <a:spcPts val="1200"/>
              </a:spcBef>
              <a:spcAft>
                <a:spcPts val="0"/>
              </a:spcAft>
              <a:buClrTx/>
              <a:buSzTx/>
              <a:tabLst/>
              <a:defRPr/>
            </a:pPr>
            <a:r>
              <a:rPr lang="en-US" sz="1800" dirty="0">
                <a:solidFill>
                  <a:srgbClr val="FFFFFF"/>
                </a:solidFill>
                <a:latin typeface="DM Sans Medium"/>
              </a:rPr>
              <a:t>2025     5.1%    </a:t>
            </a:r>
            <a:endParaRPr kumimoji="0" lang="en-US" sz="1800" b="0" i="0" u="none" strike="noStrike" kern="1200" cap="none" spc="0" normalizeH="0" baseline="0" noProof="0" dirty="0">
              <a:ln>
                <a:noFill/>
              </a:ln>
              <a:solidFill>
                <a:srgbClr val="FFFFFF"/>
              </a:solidFill>
              <a:effectLst/>
              <a:uLnTx/>
              <a:uFillTx/>
              <a:latin typeface="DM Sans Medium"/>
            </a:endParaRPr>
          </a:p>
          <a:p>
            <a:pPr marL="0" marR="0" lvl="0" indent="0" algn="l" defTabSz="1097253" rtl="0" eaLnBrk="1" fontAlgn="auto" latinLnBrk="0" hangingPunct="1">
              <a:lnSpc>
                <a:spcPct val="110000"/>
              </a:lnSpc>
              <a:spcBef>
                <a:spcPts val="600"/>
              </a:spcBef>
              <a:spcAft>
                <a:spcPts val="0"/>
              </a:spcAft>
              <a:buClrTx/>
              <a:buSzTx/>
              <a:buFont typeface="Arial" panose="020B0604020202020204" pitchFamily="34" charset="0"/>
              <a:buNone/>
              <a:tabLst/>
              <a:defRPr/>
            </a:pPr>
            <a:endParaRPr kumimoji="0" lang="en-US" sz="1400" b="0" i="0" u="none" strike="noStrike" kern="1200" cap="none" spc="0" normalizeH="0" baseline="0" noProof="0" dirty="0">
              <a:ln>
                <a:noFill/>
              </a:ln>
              <a:solidFill>
                <a:srgbClr val="FFFFFF"/>
              </a:solidFill>
              <a:effectLst/>
              <a:uLnTx/>
              <a:uFillTx/>
              <a:latin typeface="DM Sans Medium"/>
            </a:endParaRPr>
          </a:p>
        </p:txBody>
      </p:sp>
      <p:sp>
        <p:nvSpPr>
          <p:cNvPr id="17" name="Rectangle 16">
            <a:extLst>
              <a:ext uri="{FF2B5EF4-FFF2-40B4-BE49-F238E27FC236}">
                <a16:creationId xmlns:a16="http://schemas.microsoft.com/office/drawing/2014/main" id="{7A371743-05E4-DA0C-2310-12B2451AA6E1}"/>
              </a:ext>
            </a:extLst>
          </p:cNvPr>
          <p:cNvSpPr/>
          <p:nvPr/>
        </p:nvSpPr>
        <p:spPr>
          <a:xfrm>
            <a:off x="1295399" y="1800209"/>
            <a:ext cx="2514601" cy="2039814"/>
          </a:xfrm>
          <a:prstGeom prst="rect">
            <a:avLst/>
          </a:prstGeom>
          <a:solidFill>
            <a:schemeClr val="tx1">
              <a:lumMod val="85000"/>
              <a:lumOff val="15000"/>
            </a:schemeClr>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Text Placeholder 4">
            <a:extLst>
              <a:ext uri="{FF2B5EF4-FFF2-40B4-BE49-F238E27FC236}">
                <a16:creationId xmlns:a16="http://schemas.microsoft.com/office/drawing/2014/main" id="{E0DC570E-A73D-0DF5-2179-667B9897DFD9}"/>
              </a:ext>
            </a:extLst>
          </p:cNvPr>
          <p:cNvSpPr txBox="1">
            <a:spLocks/>
          </p:cNvSpPr>
          <p:nvPr/>
        </p:nvSpPr>
        <p:spPr>
          <a:xfrm>
            <a:off x="1295398" y="1881628"/>
            <a:ext cx="2514601" cy="528182"/>
          </a:xfrm>
          <a:prstGeom prst="rect">
            <a:avLst/>
          </a:prstGeom>
        </p:spPr>
        <p:txBody>
          <a:bodyPr vert="horz" lIns="0" tIns="45720" rIns="0" bIns="45720" rtlCol="0" anchor="t">
            <a:noAutofit/>
          </a:bodyPr>
          <a:lstStyle>
            <a:lvl1pPr marL="0" indent="0" algn="l" defTabSz="1097253" rtl="0" eaLnBrk="1" latinLnBrk="0" hangingPunct="1">
              <a:lnSpc>
                <a:spcPct val="90000"/>
              </a:lnSpc>
              <a:spcBef>
                <a:spcPts val="0"/>
              </a:spcBef>
              <a:spcAft>
                <a:spcPts val="0"/>
              </a:spcAft>
              <a:buFont typeface="Arial" panose="020B0604020202020204" pitchFamily="34" charset="0"/>
              <a:buNone/>
              <a:defRPr sz="3200" b="1" i="0" kern="1200">
                <a:solidFill>
                  <a:schemeClr val="accent4"/>
                </a:solidFill>
                <a:latin typeface="DM Sans" charset="0"/>
                <a:ea typeface="DM Sans" charset="0"/>
                <a:cs typeface="DM Sans" charset="0"/>
              </a:defRPr>
            </a:lvl1pPr>
            <a:lvl2pPr marL="228594" indent="0" algn="l" defTabSz="1097253" rtl="0" eaLnBrk="1" latinLnBrk="0" hangingPunct="1">
              <a:lnSpc>
                <a:spcPct val="110000"/>
              </a:lnSpc>
              <a:spcBef>
                <a:spcPts val="400"/>
              </a:spcBef>
              <a:spcAft>
                <a:spcPts val="0"/>
              </a:spcAft>
              <a:buFont typeface=".AppleSystemUIFont" charset="-120"/>
              <a:buNone/>
              <a:defRPr sz="1800" b="0" i="0" kern="1200">
                <a:solidFill>
                  <a:schemeClr val="tx1"/>
                </a:solidFill>
                <a:latin typeface="+mn-lt"/>
                <a:ea typeface="DM Sans Medium" charset="0"/>
                <a:cs typeface="DM Sans Medium" charset="0"/>
              </a:defRPr>
            </a:lvl2pPr>
            <a:lvl3pPr marL="457189" indent="0" algn="l" defTabSz="1097253" rtl="0" eaLnBrk="1" latinLnBrk="0" hangingPunct="1">
              <a:lnSpc>
                <a:spcPct val="110000"/>
              </a:lnSpc>
              <a:spcBef>
                <a:spcPts val="400"/>
              </a:spcBef>
              <a:spcAft>
                <a:spcPts val="0"/>
              </a:spcAft>
              <a:buFont typeface="Arial" panose="020B0604020202020204" pitchFamily="34" charset="0"/>
              <a:buNone/>
              <a:defRPr sz="1800" b="0" i="0" kern="1200">
                <a:solidFill>
                  <a:schemeClr val="tx1"/>
                </a:solidFill>
                <a:latin typeface="+mn-lt"/>
                <a:ea typeface="DM Sans Medium" charset="0"/>
                <a:cs typeface="DM Sans Medium" charset="0"/>
              </a:defRPr>
            </a:lvl3pPr>
            <a:lvl4pPr marL="685783" indent="0" algn="l" defTabSz="1097253" rtl="0" eaLnBrk="1" latinLnBrk="0" hangingPunct="1">
              <a:lnSpc>
                <a:spcPct val="110000"/>
              </a:lnSpc>
              <a:spcBef>
                <a:spcPts val="300"/>
              </a:spcBef>
              <a:spcAft>
                <a:spcPts val="0"/>
              </a:spcAft>
              <a:buFont typeface=".AppleSystemUIFont" charset="-120"/>
              <a:buNone/>
              <a:defRPr sz="1600" b="0" i="0" kern="1200">
                <a:solidFill>
                  <a:schemeClr val="tx1"/>
                </a:solidFill>
                <a:latin typeface="+mn-lt"/>
                <a:ea typeface="DM Sans Medium" charset="0"/>
                <a:cs typeface="DM Sans Medium" charset="0"/>
              </a:defRPr>
            </a:lvl4pPr>
            <a:lvl5pPr marL="914377" indent="0" algn="l" defTabSz="1097253" rtl="0" eaLnBrk="1" latinLnBrk="0" hangingPunct="1">
              <a:lnSpc>
                <a:spcPct val="110000"/>
              </a:lnSpc>
              <a:spcBef>
                <a:spcPts val="300"/>
              </a:spcBef>
              <a:spcAft>
                <a:spcPts val="0"/>
              </a:spcAft>
              <a:buFont typeface="Arial" panose="020B0604020202020204" pitchFamily="34" charset="0"/>
              <a:buNone/>
              <a:defRPr sz="1600" b="0" i="0" kern="1200">
                <a:solidFill>
                  <a:schemeClr val="tx1"/>
                </a:solidFill>
                <a:latin typeface="+mn-lt"/>
                <a:ea typeface="DM Sans Medium" charset="0"/>
                <a:cs typeface="DM Sans Medium" charset="0"/>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marR="0" lvl="0" indent="0" algn="ctr" defTabSz="1097253" rtl="0" eaLnBrk="1" fontAlgn="auto" latinLnBrk="0" hangingPunct="1">
              <a:lnSpc>
                <a:spcPct val="90000"/>
              </a:lnSpc>
              <a:spcBef>
                <a:spcPts val="0"/>
              </a:spcBef>
              <a:spcAft>
                <a:spcPts val="0"/>
              </a:spcAft>
              <a:buClrTx/>
              <a:buSzTx/>
              <a:buFont typeface="Arial" panose="020B0604020202020204" pitchFamily="34" charset="0"/>
              <a:buNone/>
              <a:tabLst/>
              <a:defRPr/>
            </a:pPr>
            <a:r>
              <a:rPr lang="en-US" dirty="0">
                <a:solidFill>
                  <a:srgbClr val="5BCBF5"/>
                </a:solidFill>
              </a:rPr>
              <a:t>Alcohol</a:t>
            </a:r>
            <a:endParaRPr kumimoji="0" lang="en-US" sz="3200" b="1" i="0" u="none" strike="noStrike" kern="1200" cap="none" spc="0" normalizeH="0" baseline="0" noProof="0" dirty="0">
              <a:ln>
                <a:noFill/>
              </a:ln>
              <a:solidFill>
                <a:srgbClr val="5BCBF5"/>
              </a:solidFill>
              <a:effectLst/>
              <a:uLnTx/>
              <a:uFillTx/>
              <a:latin typeface="DM Sans" charset="0"/>
            </a:endParaRPr>
          </a:p>
        </p:txBody>
      </p:sp>
      <p:sp>
        <p:nvSpPr>
          <p:cNvPr id="19" name="Text Placeholder 3">
            <a:extLst>
              <a:ext uri="{FF2B5EF4-FFF2-40B4-BE49-F238E27FC236}">
                <a16:creationId xmlns:a16="http://schemas.microsoft.com/office/drawing/2014/main" id="{3937B05F-1537-3CC1-F5B7-F0D3831C07BA}"/>
              </a:ext>
            </a:extLst>
          </p:cNvPr>
          <p:cNvSpPr txBox="1">
            <a:spLocks/>
          </p:cNvSpPr>
          <p:nvPr/>
        </p:nvSpPr>
        <p:spPr>
          <a:xfrm>
            <a:off x="1852850" y="2409810"/>
            <a:ext cx="1475899" cy="1552590"/>
          </a:xfrm>
          <a:prstGeom prst="rect">
            <a:avLst/>
          </a:prstGeom>
        </p:spPr>
        <p:txBody>
          <a:bodyPr vert="horz" lIns="0" tIns="45720" rIns="0" bIns="45720" rtlCol="0">
            <a:noAutofit/>
          </a:bodyPr>
          <a:lstStyle>
            <a:lvl1pPr marL="0" indent="0" algn="l" defTabSz="1097253" rtl="0" eaLnBrk="1" latinLnBrk="0" hangingPunct="1">
              <a:lnSpc>
                <a:spcPct val="110000"/>
              </a:lnSpc>
              <a:spcBef>
                <a:spcPts val="600"/>
              </a:spcBef>
              <a:spcAft>
                <a:spcPts val="0"/>
              </a:spcAft>
              <a:buFont typeface="Arial" panose="020B0604020202020204" pitchFamily="34" charset="0"/>
              <a:buNone/>
              <a:defRPr sz="1400" b="0" i="0" kern="1200">
                <a:solidFill>
                  <a:schemeClr val="bg1"/>
                </a:solidFill>
                <a:latin typeface="+mn-lt"/>
                <a:ea typeface="DM Sans Medium" charset="0"/>
                <a:cs typeface="DM Sans Medium" charset="0"/>
              </a:defRPr>
            </a:lvl1pPr>
            <a:lvl2pPr marL="228594" indent="0" algn="l" defTabSz="1097253" rtl="0" eaLnBrk="1" latinLnBrk="0" hangingPunct="1">
              <a:lnSpc>
                <a:spcPct val="110000"/>
              </a:lnSpc>
              <a:spcBef>
                <a:spcPts val="400"/>
              </a:spcBef>
              <a:spcAft>
                <a:spcPts val="0"/>
              </a:spcAft>
              <a:buFont typeface=".AppleSystemUIFont" charset="-120"/>
              <a:buNone/>
              <a:defRPr sz="1800" b="0" i="0" kern="1200">
                <a:solidFill>
                  <a:schemeClr val="tx1"/>
                </a:solidFill>
                <a:latin typeface="+mn-lt"/>
                <a:ea typeface="DM Sans Medium" charset="0"/>
                <a:cs typeface="DM Sans Medium" charset="0"/>
              </a:defRPr>
            </a:lvl2pPr>
            <a:lvl3pPr marL="457189" indent="0" algn="l" defTabSz="1097253" rtl="0" eaLnBrk="1" latinLnBrk="0" hangingPunct="1">
              <a:lnSpc>
                <a:spcPct val="110000"/>
              </a:lnSpc>
              <a:spcBef>
                <a:spcPts val="400"/>
              </a:spcBef>
              <a:spcAft>
                <a:spcPts val="0"/>
              </a:spcAft>
              <a:buFont typeface="Arial" panose="020B0604020202020204" pitchFamily="34" charset="0"/>
              <a:buNone/>
              <a:defRPr sz="1800" b="0" i="0" kern="1200">
                <a:solidFill>
                  <a:schemeClr val="tx1"/>
                </a:solidFill>
                <a:latin typeface="+mn-lt"/>
                <a:ea typeface="DM Sans Medium" charset="0"/>
                <a:cs typeface="DM Sans Medium" charset="0"/>
              </a:defRPr>
            </a:lvl3pPr>
            <a:lvl4pPr marL="685783" indent="0" algn="l" defTabSz="1097253" rtl="0" eaLnBrk="1" latinLnBrk="0" hangingPunct="1">
              <a:lnSpc>
                <a:spcPct val="110000"/>
              </a:lnSpc>
              <a:spcBef>
                <a:spcPts val="300"/>
              </a:spcBef>
              <a:spcAft>
                <a:spcPts val="0"/>
              </a:spcAft>
              <a:buFont typeface=".AppleSystemUIFont" charset="-120"/>
              <a:buNone/>
              <a:defRPr sz="1600" b="0" i="0" kern="1200">
                <a:solidFill>
                  <a:schemeClr val="tx1"/>
                </a:solidFill>
                <a:latin typeface="+mn-lt"/>
                <a:ea typeface="DM Sans Medium" charset="0"/>
                <a:cs typeface="DM Sans Medium" charset="0"/>
              </a:defRPr>
            </a:lvl4pPr>
            <a:lvl5pPr marL="914377" indent="0" algn="l" defTabSz="1097253" rtl="0" eaLnBrk="1" latinLnBrk="0" hangingPunct="1">
              <a:lnSpc>
                <a:spcPct val="110000"/>
              </a:lnSpc>
              <a:spcBef>
                <a:spcPts val="300"/>
              </a:spcBef>
              <a:spcAft>
                <a:spcPts val="0"/>
              </a:spcAft>
              <a:buFont typeface="Arial" panose="020B0604020202020204" pitchFamily="34" charset="0"/>
              <a:buNone/>
              <a:defRPr sz="1600" b="0" i="0" kern="1200">
                <a:solidFill>
                  <a:schemeClr val="tx1"/>
                </a:solidFill>
                <a:latin typeface="+mn-lt"/>
                <a:ea typeface="DM Sans Medium" charset="0"/>
                <a:cs typeface="DM Sans Medium" charset="0"/>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marR="0" lvl="0" indent="0" defTabSz="1097253" rtl="0" eaLnBrk="1" fontAlgn="auto" latinLnBrk="0" hangingPunct="1">
              <a:lnSpc>
                <a:spcPct val="110000"/>
              </a:lnSpc>
              <a:spcBef>
                <a:spcPts val="1200"/>
              </a:spcBef>
              <a:spcAft>
                <a:spcPts val="0"/>
              </a:spcAft>
              <a:buClrTx/>
              <a:buSzTx/>
              <a:buFont typeface="Arial" panose="020B0604020202020204" pitchFamily="34" charset="0"/>
              <a:buNone/>
              <a:tabLst/>
              <a:defRPr/>
            </a:pPr>
            <a:r>
              <a:rPr lang="en-US" sz="1800" dirty="0">
                <a:solidFill>
                  <a:srgbClr val="FFFFFF"/>
                </a:solidFill>
                <a:latin typeface="DM Sans Medium"/>
              </a:rPr>
              <a:t>2002     31.2%</a:t>
            </a:r>
          </a:p>
          <a:p>
            <a:pPr marL="342900" marR="0" lvl="0" indent="-342900" defTabSz="1097253" rtl="0" eaLnBrk="1" fontAlgn="auto" latinLnBrk="0" hangingPunct="1">
              <a:lnSpc>
                <a:spcPct val="110000"/>
              </a:lnSpc>
              <a:spcBef>
                <a:spcPts val="1200"/>
              </a:spcBef>
              <a:spcAft>
                <a:spcPts val="0"/>
              </a:spcAft>
              <a:buClrTx/>
              <a:buSzTx/>
              <a:buFont typeface="Arial" panose="020B0604020202020204" pitchFamily="34" charset="0"/>
              <a:buAutoNum type="arabicPlain" startAt="2024"/>
              <a:tabLst/>
              <a:defRPr/>
            </a:pPr>
            <a:r>
              <a:rPr lang="en-US" sz="1800" dirty="0">
                <a:solidFill>
                  <a:srgbClr val="FFFFFF"/>
                </a:solidFill>
                <a:latin typeface="DM Sans Medium"/>
              </a:rPr>
              <a:t>     10.2%</a:t>
            </a:r>
          </a:p>
          <a:p>
            <a:pPr marR="0" lvl="0" defTabSz="1097253" rtl="0" eaLnBrk="1" fontAlgn="auto" latinLnBrk="0" hangingPunct="1">
              <a:lnSpc>
                <a:spcPct val="110000"/>
              </a:lnSpc>
              <a:spcBef>
                <a:spcPts val="1200"/>
              </a:spcBef>
              <a:spcAft>
                <a:spcPts val="0"/>
              </a:spcAft>
              <a:buClrTx/>
              <a:buSzTx/>
              <a:tabLst/>
              <a:defRPr/>
            </a:pPr>
            <a:r>
              <a:rPr lang="en-US" sz="1800" dirty="0">
                <a:solidFill>
                  <a:srgbClr val="FFFFFF"/>
                </a:solidFill>
                <a:latin typeface="DM Sans Medium"/>
              </a:rPr>
              <a:t>2025     8.3%    </a:t>
            </a:r>
            <a:endParaRPr kumimoji="0" lang="en-US" sz="1800" b="0" i="0" u="none" strike="noStrike" kern="1200" cap="none" spc="0" normalizeH="0" baseline="0" noProof="0" dirty="0">
              <a:ln>
                <a:noFill/>
              </a:ln>
              <a:solidFill>
                <a:srgbClr val="FFFFFF"/>
              </a:solidFill>
              <a:effectLst/>
              <a:uLnTx/>
              <a:uFillTx/>
              <a:latin typeface="DM Sans Medium"/>
            </a:endParaRPr>
          </a:p>
          <a:p>
            <a:pPr marL="0" marR="0" lvl="0" indent="0" algn="l" defTabSz="1097253" rtl="0" eaLnBrk="1" fontAlgn="auto" latinLnBrk="0" hangingPunct="1">
              <a:lnSpc>
                <a:spcPct val="110000"/>
              </a:lnSpc>
              <a:spcBef>
                <a:spcPts val="600"/>
              </a:spcBef>
              <a:spcAft>
                <a:spcPts val="0"/>
              </a:spcAft>
              <a:buClrTx/>
              <a:buSzTx/>
              <a:buFont typeface="Arial" panose="020B0604020202020204" pitchFamily="34" charset="0"/>
              <a:buNone/>
              <a:tabLst/>
              <a:defRPr/>
            </a:pPr>
            <a:endParaRPr kumimoji="0" lang="en-US" sz="1400" b="0" i="0" u="none" strike="noStrike" kern="1200" cap="none" spc="0" normalizeH="0" baseline="0" noProof="0" dirty="0">
              <a:ln>
                <a:noFill/>
              </a:ln>
              <a:solidFill>
                <a:srgbClr val="FFFFFF"/>
              </a:solidFill>
              <a:effectLst/>
              <a:uLnTx/>
              <a:uFillTx/>
              <a:latin typeface="DM Sans Medium"/>
            </a:endParaRPr>
          </a:p>
        </p:txBody>
      </p:sp>
      <p:sp>
        <p:nvSpPr>
          <p:cNvPr id="20" name="Rectangle 19">
            <a:extLst>
              <a:ext uri="{FF2B5EF4-FFF2-40B4-BE49-F238E27FC236}">
                <a16:creationId xmlns:a16="http://schemas.microsoft.com/office/drawing/2014/main" id="{66FFF050-F31D-6112-69AB-111547A959AB}"/>
              </a:ext>
            </a:extLst>
          </p:cNvPr>
          <p:cNvSpPr/>
          <p:nvPr/>
        </p:nvSpPr>
        <p:spPr>
          <a:xfrm>
            <a:off x="3352799" y="4375517"/>
            <a:ext cx="2514601" cy="2039814"/>
          </a:xfrm>
          <a:prstGeom prst="rect">
            <a:avLst/>
          </a:prstGeom>
          <a:solidFill>
            <a:schemeClr val="tx1">
              <a:lumMod val="85000"/>
              <a:lumOff val="15000"/>
            </a:schemeClr>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Text Placeholder 4">
            <a:extLst>
              <a:ext uri="{FF2B5EF4-FFF2-40B4-BE49-F238E27FC236}">
                <a16:creationId xmlns:a16="http://schemas.microsoft.com/office/drawing/2014/main" id="{6D4CBB73-C07B-283B-4B03-EE97683FB2B0}"/>
              </a:ext>
            </a:extLst>
          </p:cNvPr>
          <p:cNvSpPr txBox="1">
            <a:spLocks/>
          </p:cNvSpPr>
          <p:nvPr/>
        </p:nvSpPr>
        <p:spPr>
          <a:xfrm>
            <a:off x="3352798" y="4456936"/>
            <a:ext cx="2514601" cy="528182"/>
          </a:xfrm>
          <a:prstGeom prst="rect">
            <a:avLst/>
          </a:prstGeom>
        </p:spPr>
        <p:txBody>
          <a:bodyPr vert="horz" lIns="0" tIns="45720" rIns="0" bIns="45720" rtlCol="0" anchor="t">
            <a:noAutofit/>
          </a:bodyPr>
          <a:lstStyle>
            <a:lvl1pPr marL="0" indent="0" algn="l" defTabSz="1097253" rtl="0" eaLnBrk="1" latinLnBrk="0" hangingPunct="1">
              <a:lnSpc>
                <a:spcPct val="90000"/>
              </a:lnSpc>
              <a:spcBef>
                <a:spcPts val="0"/>
              </a:spcBef>
              <a:spcAft>
                <a:spcPts val="0"/>
              </a:spcAft>
              <a:buFont typeface="Arial" panose="020B0604020202020204" pitchFamily="34" charset="0"/>
              <a:buNone/>
              <a:defRPr sz="3200" b="1" i="0" kern="1200">
                <a:solidFill>
                  <a:schemeClr val="accent4"/>
                </a:solidFill>
                <a:latin typeface="DM Sans" charset="0"/>
                <a:ea typeface="DM Sans" charset="0"/>
                <a:cs typeface="DM Sans" charset="0"/>
              </a:defRPr>
            </a:lvl1pPr>
            <a:lvl2pPr marL="228594" indent="0" algn="l" defTabSz="1097253" rtl="0" eaLnBrk="1" latinLnBrk="0" hangingPunct="1">
              <a:lnSpc>
                <a:spcPct val="110000"/>
              </a:lnSpc>
              <a:spcBef>
                <a:spcPts val="400"/>
              </a:spcBef>
              <a:spcAft>
                <a:spcPts val="0"/>
              </a:spcAft>
              <a:buFont typeface=".AppleSystemUIFont" charset="-120"/>
              <a:buNone/>
              <a:defRPr sz="1800" b="0" i="0" kern="1200">
                <a:solidFill>
                  <a:schemeClr val="tx1"/>
                </a:solidFill>
                <a:latin typeface="+mn-lt"/>
                <a:ea typeface="DM Sans Medium" charset="0"/>
                <a:cs typeface="DM Sans Medium" charset="0"/>
              </a:defRPr>
            </a:lvl2pPr>
            <a:lvl3pPr marL="457189" indent="0" algn="l" defTabSz="1097253" rtl="0" eaLnBrk="1" latinLnBrk="0" hangingPunct="1">
              <a:lnSpc>
                <a:spcPct val="110000"/>
              </a:lnSpc>
              <a:spcBef>
                <a:spcPts val="400"/>
              </a:spcBef>
              <a:spcAft>
                <a:spcPts val="0"/>
              </a:spcAft>
              <a:buFont typeface="Arial" panose="020B0604020202020204" pitchFamily="34" charset="0"/>
              <a:buNone/>
              <a:defRPr sz="1800" b="0" i="0" kern="1200">
                <a:solidFill>
                  <a:schemeClr val="tx1"/>
                </a:solidFill>
                <a:latin typeface="+mn-lt"/>
                <a:ea typeface="DM Sans Medium" charset="0"/>
                <a:cs typeface="DM Sans Medium" charset="0"/>
              </a:defRPr>
            </a:lvl3pPr>
            <a:lvl4pPr marL="685783" indent="0" algn="l" defTabSz="1097253" rtl="0" eaLnBrk="1" latinLnBrk="0" hangingPunct="1">
              <a:lnSpc>
                <a:spcPct val="110000"/>
              </a:lnSpc>
              <a:spcBef>
                <a:spcPts val="300"/>
              </a:spcBef>
              <a:spcAft>
                <a:spcPts val="0"/>
              </a:spcAft>
              <a:buFont typeface=".AppleSystemUIFont" charset="-120"/>
              <a:buNone/>
              <a:defRPr sz="1600" b="0" i="0" kern="1200">
                <a:solidFill>
                  <a:schemeClr val="tx1"/>
                </a:solidFill>
                <a:latin typeface="+mn-lt"/>
                <a:ea typeface="DM Sans Medium" charset="0"/>
                <a:cs typeface="DM Sans Medium" charset="0"/>
              </a:defRPr>
            </a:lvl4pPr>
            <a:lvl5pPr marL="914377" indent="0" algn="l" defTabSz="1097253" rtl="0" eaLnBrk="1" latinLnBrk="0" hangingPunct="1">
              <a:lnSpc>
                <a:spcPct val="110000"/>
              </a:lnSpc>
              <a:spcBef>
                <a:spcPts val="300"/>
              </a:spcBef>
              <a:spcAft>
                <a:spcPts val="0"/>
              </a:spcAft>
              <a:buFont typeface="Arial" panose="020B0604020202020204" pitchFamily="34" charset="0"/>
              <a:buNone/>
              <a:defRPr sz="1600" b="0" i="0" kern="1200">
                <a:solidFill>
                  <a:schemeClr val="tx1"/>
                </a:solidFill>
                <a:latin typeface="+mn-lt"/>
                <a:ea typeface="DM Sans Medium" charset="0"/>
                <a:cs typeface="DM Sans Medium" charset="0"/>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marR="0" lvl="0" indent="0" algn="ctr" defTabSz="1097253" rtl="0" eaLnBrk="1" fontAlgn="auto" latinLnBrk="0" hangingPunct="1">
              <a:lnSpc>
                <a:spcPct val="90000"/>
              </a:lnSpc>
              <a:spcBef>
                <a:spcPts val="0"/>
              </a:spcBef>
              <a:spcAft>
                <a:spcPts val="0"/>
              </a:spcAft>
              <a:buClrTx/>
              <a:buSzTx/>
              <a:buFont typeface="Arial" panose="020B0604020202020204" pitchFamily="34" charset="0"/>
              <a:buNone/>
              <a:tabLst/>
              <a:defRPr/>
            </a:pPr>
            <a:r>
              <a:rPr lang="en-US" dirty="0">
                <a:solidFill>
                  <a:srgbClr val="5BCBF5"/>
                </a:solidFill>
              </a:rPr>
              <a:t>Marijuana</a:t>
            </a:r>
            <a:endParaRPr kumimoji="0" lang="en-US" sz="3200" b="1" i="0" u="none" strike="noStrike" kern="1200" cap="none" spc="0" normalizeH="0" baseline="0" noProof="0" dirty="0">
              <a:ln>
                <a:noFill/>
              </a:ln>
              <a:solidFill>
                <a:srgbClr val="5BCBF5"/>
              </a:solidFill>
              <a:effectLst/>
              <a:uLnTx/>
              <a:uFillTx/>
              <a:latin typeface="DM Sans" charset="0"/>
            </a:endParaRPr>
          </a:p>
        </p:txBody>
      </p:sp>
      <p:sp>
        <p:nvSpPr>
          <p:cNvPr id="22" name="Text Placeholder 3">
            <a:extLst>
              <a:ext uri="{FF2B5EF4-FFF2-40B4-BE49-F238E27FC236}">
                <a16:creationId xmlns:a16="http://schemas.microsoft.com/office/drawing/2014/main" id="{19E2CAEC-C24D-D52F-A12F-182D29CBD4EE}"/>
              </a:ext>
            </a:extLst>
          </p:cNvPr>
          <p:cNvSpPr txBox="1">
            <a:spLocks/>
          </p:cNvSpPr>
          <p:nvPr/>
        </p:nvSpPr>
        <p:spPr>
          <a:xfrm>
            <a:off x="3910250" y="4985118"/>
            <a:ext cx="1475899" cy="1552590"/>
          </a:xfrm>
          <a:prstGeom prst="rect">
            <a:avLst/>
          </a:prstGeom>
        </p:spPr>
        <p:txBody>
          <a:bodyPr vert="horz" lIns="0" tIns="45720" rIns="0" bIns="45720" rtlCol="0">
            <a:noAutofit/>
          </a:bodyPr>
          <a:lstStyle>
            <a:lvl1pPr marL="0" indent="0" algn="l" defTabSz="1097253" rtl="0" eaLnBrk="1" latinLnBrk="0" hangingPunct="1">
              <a:lnSpc>
                <a:spcPct val="110000"/>
              </a:lnSpc>
              <a:spcBef>
                <a:spcPts val="600"/>
              </a:spcBef>
              <a:spcAft>
                <a:spcPts val="0"/>
              </a:spcAft>
              <a:buFont typeface="Arial" panose="020B0604020202020204" pitchFamily="34" charset="0"/>
              <a:buNone/>
              <a:defRPr sz="1400" b="0" i="0" kern="1200">
                <a:solidFill>
                  <a:schemeClr val="bg1"/>
                </a:solidFill>
                <a:latin typeface="+mn-lt"/>
                <a:ea typeface="DM Sans Medium" charset="0"/>
                <a:cs typeface="DM Sans Medium" charset="0"/>
              </a:defRPr>
            </a:lvl1pPr>
            <a:lvl2pPr marL="228594" indent="0" algn="l" defTabSz="1097253" rtl="0" eaLnBrk="1" latinLnBrk="0" hangingPunct="1">
              <a:lnSpc>
                <a:spcPct val="110000"/>
              </a:lnSpc>
              <a:spcBef>
                <a:spcPts val="400"/>
              </a:spcBef>
              <a:spcAft>
                <a:spcPts val="0"/>
              </a:spcAft>
              <a:buFont typeface=".AppleSystemUIFont" charset="-120"/>
              <a:buNone/>
              <a:defRPr sz="1800" b="0" i="0" kern="1200">
                <a:solidFill>
                  <a:schemeClr val="tx1"/>
                </a:solidFill>
                <a:latin typeface="+mn-lt"/>
                <a:ea typeface="DM Sans Medium" charset="0"/>
                <a:cs typeface="DM Sans Medium" charset="0"/>
              </a:defRPr>
            </a:lvl2pPr>
            <a:lvl3pPr marL="457189" indent="0" algn="l" defTabSz="1097253" rtl="0" eaLnBrk="1" latinLnBrk="0" hangingPunct="1">
              <a:lnSpc>
                <a:spcPct val="110000"/>
              </a:lnSpc>
              <a:spcBef>
                <a:spcPts val="400"/>
              </a:spcBef>
              <a:spcAft>
                <a:spcPts val="0"/>
              </a:spcAft>
              <a:buFont typeface="Arial" panose="020B0604020202020204" pitchFamily="34" charset="0"/>
              <a:buNone/>
              <a:defRPr sz="1800" b="0" i="0" kern="1200">
                <a:solidFill>
                  <a:schemeClr val="tx1"/>
                </a:solidFill>
                <a:latin typeface="+mn-lt"/>
                <a:ea typeface="DM Sans Medium" charset="0"/>
                <a:cs typeface="DM Sans Medium" charset="0"/>
              </a:defRPr>
            </a:lvl3pPr>
            <a:lvl4pPr marL="685783" indent="0" algn="l" defTabSz="1097253" rtl="0" eaLnBrk="1" latinLnBrk="0" hangingPunct="1">
              <a:lnSpc>
                <a:spcPct val="110000"/>
              </a:lnSpc>
              <a:spcBef>
                <a:spcPts val="300"/>
              </a:spcBef>
              <a:spcAft>
                <a:spcPts val="0"/>
              </a:spcAft>
              <a:buFont typeface=".AppleSystemUIFont" charset="-120"/>
              <a:buNone/>
              <a:defRPr sz="1600" b="0" i="0" kern="1200">
                <a:solidFill>
                  <a:schemeClr val="tx1"/>
                </a:solidFill>
                <a:latin typeface="+mn-lt"/>
                <a:ea typeface="DM Sans Medium" charset="0"/>
                <a:cs typeface="DM Sans Medium" charset="0"/>
              </a:defRPr>
            </a:lvl4pPr>
            <a:lvl5pPr marL="914377" indent="0" algn="l" defTabSz="1097253" rtl="0" eaLnBrk="1" latinLnBrk="0" hangingPunct="1">
              <a:lnSpc>
                <a:spcPct val="110000"/>
              </a:lnSpc>
              <a:spcBef>
                <a:spcPts val="300"/>
              </a:spcBef>
              <a:spcAft>
                <a:spcPts val="0"/>
              </a:spcAft>
              <a:buFont typeface="Arial" panose="020B0604020202020204" pitchFamily="34" charset="0"/>
              <a:buNone/>
              <a:defRPr sz="1600" b="0" i="0" kern="1200">
                <a:solidFill>
                  <a:schemeClr val="tx1"/>
                </a:solidFill>
                <a:latin typeface="+mn-lt"/>
                <a:ea typeface="DM Sans Medium" charset="0"/>
                <a:cs typeface="DM Sans Medium" charset="0"/>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marR="0" lvl="0" indent="0" defTabSz="1097253" rtl="0" eaLnBrk="1" fontAlgn="auto" latinLnBrk="0" hangingPunct="1">
              <a:lnSpc>
                <a:spcPct val="110000"/>
              </a:lnSpc>
              <a:spcBef>
                <a:spcPts val="1200"/>
              </a:spcBef>
              <a:spcAft>
                <a:spcPts val="0"/>
              </a:spcAft>
              <a:buClrTx/>
              <a:buSzTx/>
              <a:buFont typeface="Arial" panose="020B0604020202020204" pitchFamily="34" charset="0"/>
              <a:buNone/>
              <a:tabLst/>
              <a:defRPr/>
            </a:pPr>
            <a:r>
              <a:rPr lang="en-US" sz="1800" dirty="0">
                <a:solidFill>
                  <a:srgbClr val="FFFFFF"/>
                </a:solidFill>
                <a:latin typeface="DM Sans Medium"/>
              </a:rPr>
              <a:t>2002     12.1%</a:t>
            </a:r>
          </a:p>
          <a:p>
            <a:pPr marL="342900" marR="0" lvl="0" indent="-342900" defTabSz="1097253" rtl="0" eaLnBrk="1" fontAlgn="auto" latinLnBrk="0" hangingPunct="1">
              <a:lnSpc>
                <a:spcPct val="110000"/>
              </a:lnSpc>
              <a:spcBef>
                <a:spcPts val="1200"/>
              </a:spcBef>
              <a:spcAft>
                <a:spcPts val="0"/>
              </a:spcAft>
              <a:buClrTx/>
              <a:buSzTx/>
              <a:buFont typeface="Arial" panose="020B0604020202020204" pitchFamily="34" charset="0"/>
              <a:buAutoNum type="arabicPlain" startAt="2024"/>
              <a:tabLst/>
              <a:defRPr/>
            </a:pPr>
            <a:r>
              <a:rPr lang="en-US" sz="1800" dirty="0">
                <a:solidFill>
                  <a:srgbClr val="FFFFFF"/>
                </a:solidFill>
                <a:latin typeface="DM Sans Medium"/>
              </a:rPr>
              <a:t>     6.3%</a:t>
            </a:r>
          </a:p>
          <a:p>
            <a:pPr marR="0" lvl="0" defTabSz="1097253" rtl="0" eaLnBrk="1" fontAlgn="auto" latinLnBrk="0" hangingPunct="1">
              <a:lnSpc>
                <a:spcPct val="110000"/>
              </a:lnSpc>
              <a:spcBef>
                <a:spcPts val="1200"/>
              </a:spcBef>
              <a:spcAft>
                <a:spcPts val="0"/>
              </a:spcAft>
              <a:buClrTx/>
              <a:buSzTx/>
              <a:tabLst/>
              <a:defRPr/>
            </a:pPr>
            <a:r>
              <a:rPr lang="en-US" sz="1800" dirty="0">
                <a:solidFill>
                  <a:srgbClr val="FFFFFF"/>
                </a:solidFill>
                <a:latin typeface="DM Sans Medium"/>
              </a:rPr>
              <a:t>2025     4.3%    </a:t>
            </a:r>
            <a:endParaRPr kumimoji="0" lang="en-US" sz="1800" b="0" i="0" u="none" strike="noStrike" kern="1200" cap="none" spc="0" normalizeH="0" baseline="0" noProof="0" dirty="0">
              <a:ln>
                <a:noFill/>
              </a:ln>
              <a:solidFill>
                <a:srgbClr val="FFFFFF"/>
              </a:solidFill>
              <a:effectLst/>
              <a:uLnTx/>
              <a:uFillTx/>
              <a:latin typeface="DM Sans Medium"/>
            </a:endParaRPr>
          </a:p>
          <a:p>
            <a:pPr marL="0" marR="0" lvl="0" indent="0" algn="l" defTabSz="1097253" rtl="0" eaLnBrk="1" fontAlgn="auto" latinLnBrk="0" hangingPunct="1">
              <a:lnSpc>
                <a:spcPct val="110000"/>
              </a:lnSpc>
              <a:spcBef>
                <a:spcPts val="600"/>
              </a:spcBef>
              <a:spcAft>
                <a:spcPts val="0"/>
              </a:spcAft>
              <a:buClrTx/>
              <a:buSzTx/>
              <a:buFont typeface="Arial" panose="020B0604020202020204" pitchFamily="34" charset="0"/>
              <a:buNone/>
              <a:tabLst/>
              <a:defRPr/>
            </a:pPr>
            <a:endParaRPr kumimoji="0" lang="en-US" sz="1400" b="0" i="0" u="none" strike="noStrike" kern="1200" cap="none" spc="0" normalizeH="0" baseline="0" noProof="0" dirty="0">
              <a:ln>
                <a:noFill/>
              </a:ln>
              <a:solidFill>
                <a:srgbClr val="FFFFFF"/>
              </a:solidFill>
              <a:effectLst/>
              <a:uLnTx/>
              <a:uFillTx/>
              <a:latin typeface="DM Sans Medium"/>
            </a:endParaRPr>
          </a:p>
        </p:txBody>
      </p:sp>
      <p:sp>
        <p:nvSpPr>
          <p:cNvPr id="25" name="Rectangle 24">
            <a:extLst>
              <a:ext uri="{FF2B5EF4-FFF2-40B4-BE49-F238E27FC236}">
                <a16:creationId xmlns:a16="http://schemas.microsoft.com/office/drawing/2014/main" id="{76541F0A-889B-8AE5-5E87-BD5387F6AA54}"/>
              </a:ext>
            </a:extLst>
          </p:cNvPr>
          <p:cNvSpPr/>
          <p:nvPr/>
        </p:nvSpPr>
        <p:spPr>
          <a:xfrm>
            <a:off x="6368651" y="4375517"/>
            <a:ext cx="2514601" cy="2039814"/>
          </a:xfrm>
          <a:prstGeom prst="rect">
            <a:avLst/>
          </a:prstGeom>
          <a:solidFill>
            <a:schemeClr val="tx1">
              <a:lumMod val="85000"/>
              <a:lumOff val="15000"/>
            </a:schemeClr>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Text Placeholder 4">
            <a:extLst>
              <a:ext uri="{FF2B5EF4-FFF2-40B4-BE49-F238E27FC236}">
                <a16:creationId xmlns:a16="http://schemas.microsoft.com/office/drawing/2014/main" id="{EA3312DD-36AD-7480-9A6C-D37F07B45696}"/>
              </a:ext>
            </a:extLst>
          </p:cNvPr>
          <p:cNvSpPr txBox="1">
            <a:spLocks/>
          </p:cNvSpPr>
          <p:nvPr/>
        </p:nvSpPr>
        <p:spPr>
          <a:xfrm>
            <a:off x="6368650" y="4456936"/>
            <a:ext cx="2514601" cy="528182"/>
          </a:xfrm>
          <a:prstGeom prst="rect">
            <a:avLst/>
          </a:prstGeom>
        </p:spPr>
        <p:txBody>
          <a:bodyPr vert="horz" lIns="0" tIns="45720" rIns="0" bIns="45720" rtlCol="0" anchor="t">
            <a:noAutofit/>
          </a:bodyPr>
          <a:lstStyle>
            <a:lvl1pPr marL="0" indent="0" algn="l" defTabSz="1097253" rtl="0" eaLnBrk="1" latinLnBrk="0" hangingPunct="1">
              <a:lnSpc>
                <a:spcPct val="90000"/>
              </a:lnSpc>
              <a:spcBef>
                <a:spcPts val="0"/>
              </a:spcBef>
              <a:spcAft>
                <a:spcPts val="0"/>
              </a:spcAft>
              <a:buFont typeface="Arial" panose="020B0604020202020204" pitchFamily="34" charset="0"/>
              <a:buNone/>
              <a:defRPr sz="3200" b="1" i="0" kern="1200">
                <a:solidFill>
                  <a:schemeClr val="accent4"/>
                </a:solidFill>
                <a:latin typeface="DM Sans" charset="0"/>
                <a:ea typeface="DM Sans" charset="0"/>
                <a:cs typeface="DM Sans" charset="0"/>
              </a:defRPr>
            </a:lvl1pPr>
            <a:lvl2pPr marL="228594" indent="0" algn="l" defTabSz="1097253" rtl="0" eaLnBrk="1" latinLnBrk="0" hangingPunct="1">
              <a:lnSpc>
                <a:spcPct val="110000"/>
              </a:lnSpc>
              <a:spcBef>
                <a:spcPts val="400"/>
              </a:spcBef>
              <a:spcAft>
                <a:spcPts val="0"/>
              </a:spcAft>
              <a:buFont typeface=".AppleSystemUIFont" charset="-120"/>
              <a:buNone/>
              <a:defRPr sz="1800" b="0" i="0" kern="1200">
                <a:solidFill>
                  <a:schemeClr val="tx1"/>
                </a:solidFill>
                <a:latin typeface="+mn-lt"/>
                <a:ea typeface="DM Sans Medium" charset="0"/>
                <a:cs typeface="DM Sans Medium" charset="0"/>
              </a:defRPr>
            </a:lvl2pPr>
            <a:lvl3pPr marL="457189" indent="0" algn="l" defTabSz="1097253" rtl="0" eaLnBrk="1" latinLnBrk="0" hangingPunct="1">
              <a:lnSpc>
                <a:spcPct val="110000"/>
              </a:lnSpc>
              <a:spcBef>
                <a:spcPts val="400"/>
              </a:spcBef>
              <a:spcAft>
                <a:spcPts val="0"/>
              </a:spcAft>
              <a:buFont typeface="Arial" panose="020B0604020202020204" pitchFamily="34" charset="0"/>
              <a:buNone/>
              <a:defRPr sz="1800" b="0" i="0" kern="1200">
                <a:solidFill>
                  <a:schemeClr val="tx1"/>
                </a:solidFill>
                <a:latin typeface="+mn-lt"/>
                <a:ea typeface="DM Sans Medium" charset="0"/>
                <a:cs typeface="DM Sans Medium" charset="0"/>
              </a:defRPr>
            </a:lvl3pPr>
            <a:lvl4pPr marL="685783" indent="0" algn="l" defTabSz="1097253" rtl="0" eaLnBrk="1" latinLnBrk="0" hangingPunct="1">
              <a:lnSpc>
                <a:spcPct val="110000"/>
              </a:lnSpc>
              <a:spcBef>
                <a:spcPts val="300"/>
              </a:spcBef>
              <a:spcAft>
                <a:spcPts val="0"/>
              </a:spcAft>
              <a:buFont typeface=".AppleSystemUIFont" charset="-120"/>
              <a:buNone/>
              <a:defRPr sz="1600" b="0" i="0" kern="1200">
                <a:solidFill>
                  <a:schemeClr val="tx1"/>
                </a:solidFill>
                <a:latin typeface="+mn-lt"/>
                <a:ea typeface="DM Sans Medium" charset="0"/>
                <a:cs typeface="DM Sans Medium" charset="0"/>
              </a:defRPr>
            </a:lvl4pPr>
            <a:lvl5pPr marL="914377" indent="0" algn="l" defTabSz="1097253" rtl="0" eaLnBrk="1" latinLnBrk="0" hangingPunct="1">
              <a:lnSpc>
                <a:spcPct val="110000"/>
              </a:lnSpc>
              <a:spcBef>
                <a:spcPts val="300"/>
              </a:spcBef>
              <a:spcAft>
                <a:spcPts val="0"/>
              </a:spcAft>
              <a:buFont typeface="Arial" panose="020B0604020202020204" pitchFamily="34" charset="0"/>
              <a:buNone/>
              <a:defRPr sz="1600" b="0" i="0" kern="1200">
                <a:solidFill>
                  <a:schemeClr val="tx1"/>
                </a:solidFill>
                <a:latin typeface="+mn-lt"/>
                <a:ea typeface="DM Sans Medium" charset="0"/>
                <a:cs typeface="DM Sans Medium" charset="0"/>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marR="0" lvl="0" indent="0" algn="ctr" defTabSz="1097253"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5BCBF5"/>
                </a:solidFill>
                <a:effectLst/>
                <a:uLnTx/>
                <a:uFillTx/>
                <a:latin typeface="DM Sans" charset="0"/>
              </a:rPr>
              <a:t>Other</a:t>
            </a:r>
            <a:r>
              <a:rPr lang="en-US" dirty="0">
                <a:solidFill>
                  <a:srgbClr val="5BCBF5"/>
                </a:solidFill>
              </a:rPr>
              <a:t> Illicit</a:t>
            </a:r>
            <a:endParaRPr kumimoji="0" lang="en-US" sz="3200" b="1" i="0" u="none" strike="noStrike" kern="1200" cap="none" spc="0" normalizeH="0" baseline="0" noProof="0" dirty="0">
              <a:ln>
                <a:noFill/>
              </a:ln>
              <a:solidFill>
                <a:srgbClr val="5BCBF5"/>
              </a:solidFill>
              <a:effectLst/>
              <a:uLnTx/>
              <a:uFillTx/>
              <a:latin typeface="DM Sans" charset="0"/>
            </a:endParaRPr>
          </a:p>
        </p:txBody>
      </p:sp>
      <p:sp>
        <p:nvSpPr>
          <p:cNvPr id="27" name="Text Placeholder 3">
            <a:extLst>
              <a:ext uri="{FF2B5EF4-FFF2-40B4-BE49-F238E27FC236}">
                <a16:creationId xmlns:a16="http://schemas.microsoft.com/office/drawing/2014/main" id="{FA3C6B60-7B90-B9B5-F990-73249B28BDE7}"/>
              </a:ext>
            </a:extLst>
          </p:cNvPr>
          <p:cNvSpPr txBox="1">
            <a:spLocks/>
          </p:cNvSpPr>
          <p:nvPr/>
        </p:nvSpPr>
        <p:spPr>
          <a:xfrm>
            <a:off x="6926102" y="4985118"/>
            <a:ext cx="1475899" cy="1552590"/>
          </a:xfrm>
          <a:prstGeom prst="rect">
            <a:avLst/>
          </a:prstGeom>
        </p:spPr>
        <p:txBody>
          <a:bodyPr vert="horz" lIns="0" tIns="45720" rIns="0" bIns="45720" rtlCol="0">
            <a:noAutofit/>
          </a:bodyPr>
          <a:lstStyle>
            <a:lvl1pPr marL="0" indent="0" algn="l" defTabSz="1097253" rtl="0" eaLnBrk="1" latinLnBrk="0" hangingPunct="1">
              <a:lnSpc>
                <a:spcPct val="110000"/>
              </a:lnSpc>
              <a:spcBef>
                <a:spcPts val="600"/>
              </a:spcBef>
              <a:spcAft>
                <a:spcPts val="0"/>
              </a:spcAft>
              <a:buFont typeface="Arial" panose="020B0604020202020204" pitchFamily="34" charset="0"/>
              <a:buNone/>
              <a:defRPr sz="1400" b="0" i="0" kern="1200">
                <a:solidFill>
                  <a:schemeClr val="bg1"/>
                </a:solidFill>
                <a:latin typeface="+mn-lt"/>
                <a:ea typeface="DM Sans Medium" charset="0"/>
                <a:cs typeface="DM Sans Medium" charset="0"/>
              </a:defRPr>
            </a:lvl1pPr>
            <a:lvl2pPr marL="228594" indent="0" algn="l" defTabSz="1097253" rtl="0" eaLnBrk="1" latinLnBrk="0" hangingPunct="1">
              <a:lnSpc>
                <a:spcPct val="110000"/>
              </a:lnSpc>
              <a:spcBef>
                <a:spcPts val="400"/>
              </a:spcBef>
              <a:spcAft>
                <a:spcPts val="0"/>
              </a:spcAft>
              <a:buFont typeface=".AppleSystemUIFont" charset="-120"/>
              <a:buNone/>
              <a:defRPr sz="1800" b="0" i="0" kern="1200">
                <a:solidFill>
                  <a:schemeClr val="tx1"/>
                </a:solidFill>
                <a:latin typeface="+mn-lt"/>
                <a:ea typeface="DM Sans Medium" charset="0"/>
                <a:cs typeface="DM Sans Medium" charset="0"/>
              </a:defRPr>
            </a:lvl2pPr>
            <a:lvl3pPr marL="457189" indent="0" algn="l" defTabSz="1097253" rtl="0" eaLnBrk="1" latinLnBrk="0" hangingPunct="1">
              <a:lnSpc>
                <a:spcPct val="110000"/>
              </a:lnSpc>
              <a:spcBef>
                <a:spcPts val="400"/>
              </a:spcBef>
              <a:spcAft>
                <a:spcPts val="0"/>
              </a:spcAft>
              <a:buFont typeface="Arial" panose="020B0604020202020204" pitchFamily="34" charset="0"/>
              <a:buNone/>
              <a:defRPr sz="1800" b="0" i="0" kern="1200">
                <a:solidFill>
                  <a:schemeClr val="tx1"/>
                </a:solidFill>
                <a:latin typeface="+mn-lt"/>
                <a:ea typeface="DM Sans Medium" charset="0"/>
                <a:cs typeface="DM Sans Medium" charset="0"/>
              </a:defRPr>
            </a:lvl3pPr>
            <a:lvl4pPr marL="685783" indent="0" algn="l" defTabSz="1097253" rtl="0" eaLnBrk="1" latinLnBrk="0" hangingPunct="1">
              <a:lnSpc>
                <a:spcPct val="110000"/>
              </a:lnSpc>
              <a:spcBef>
                <a:spcPts val="300"/>
              </a:spcBef>
              <a:spcAft>
                <a:spcPts val="0"/>
              </a:spcAft>
              <a:buFont typeface=".AppleSystemUIFont" charset="-120"/>
              <a:buNone/>
              <a:defRPr sz="1600" b="0" i="0" kern="1200">
                <a:solidFill>
                  <a:schemeClr val="tx1"/>
                </a:solidFill>
                <a:latin typeface="+mn-lt"/>
                <a:ea typeface="DM Sans Medium" charset="0"/>
                <a:cs typeface="DM Sans Medium" charset="0"/>
              </a:defRPr>
            </a:lvl4pPr>
            <a:lvl5pPr marL="914377" indent="0" algn="l" defTabSz="1097253" rtl="0" eaLnBrk="1" latinLnBrk="0" hangingPunct="1">
              <a:lnSpc>
                <a:spcPct val="110000"/>
              </a:lnSpc>
              <a:spcBef>
                <a:spcPts val="300"/>
              </a:spcBef>
              <a:spcAft>
                <a:spcPts val="0"/>
              </a:spcAft>
              <a:buFont typeface="Arial" panose="020B0604020202020204" pitchFamily="34" charset="0"/>
              <a:buNone/>
              <a:defRPr sz="1600" b="0" i="0" kern="1200">
                <a:solidFill>
                  <a:schemeClr val="tx1"/>
                </a:solidFill>
                <a:latin typeface="+mn-lt"/>
                <a:ea typeface="DM Sans Medium" charset="0"/>
                <a:cs typeface="DM Sans Medium" charset="0"/>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marR="0" lvl="0" indent="0" defTabSz="1097253" rtl="0" eaLnBrk="1" fontAlgn="auto" latinLnBrk="0" hangingPunct="1">
              <a:lnSpc>
                <a:spcPct val="110000"/>
              </a:lnSpc>
              <a:spcBef>
                <a:spcPts val="1200"/>
              </a:spcBef>
              <a:spcAft>
                <a:spcPts val="0"/>
              </a:spcAft>
              <a:buClrTx/>
              <a:buSzTx/>
              <a:buFont typeface="Arial" panose="020B0604020202020204" pitchFamily="34" charset="0"/>
              <a:buNone/>
              <a:tabLst/>
              <a:defRPr/>
            </a:pPr>
            <a:r>
              <a:rPr lang="en-US" sz="1800" dirty="0">
                <a:solidFill>
                  <a:srgbClr val="FFFFFF"/>
                </a:solidFill>
                <a:latin typeface="DM Sans Medium"/>
              </a:rPr>
              <a:t>2002     10.1%</a:t>
            </a:r>
          </a:p>
          <a:p>
            <a:pPr marL="342900" marR="0" lvl="0" indent="-342900" defTabSz="1097253" rtl="0" eaLnBrk="1" fontAlgn="auto" latinLnBrk="0" hangingPunct="1">
              <a:lnSpc>
                <a:spcPct val="110000"/>
              </a:lnSpc>
              <a:spcBef>
                <a:spcPts val="1200"/>
              </a:spcBef>
              <a:spcAft>
                <a:spcPts val="0"/>
              </a:spcAft>
              <a:buClrTx/>
              <a:buSzTx/>
              <a:buFont typeface="Arial" panose="020B0604020202020204" pitchFamily="34" charset="0"/>
              <a:buAutoNum type="arabicPlain" startAt="2024"/>
              <a:tabLst/>
              <a:defRPr/>
            </a:pPr>
            <a:r>
              <a:rPr lang="en-US" sz="1800" dirty="0">
                <a:solidFill>
                  <a:srgbClr val="FFFFFF"/>
                </a:solidFill>
                <a:latin typeface="DM Sans Medium"/>
              </a:rPr>
              <a:t>     3.7%</a:t>
            </a:r>
          </a:p>
          <a:p>
            <a:pPr marR="0" lvl="0" defTabSz="1097253" rtl="0" eaLnBrk="1" fontAlgn="auto" latinLnBrk="0" hangingPunct="1">
              <a:lnSpc>
                <a:spcPct val="110000"/>
              </a:lnSpc>
              <a:spcBef>
                <a:spcPts val="1200"/>
              </a:spcBef>
              <a:spcAft>
                <a:spcPts val="0"/>
              </a:spcAft>
              <a:buClrTx/>
              <a:buSzTx/>
              <a:tabLst/>
              <a:defRPr/>
            </a:pPr>
            <a:r>
              <a:rPr lang="en-US" sz="1800" dirty="0">
                <a:solidFill>
                  <a:srgbClr val="FFFFFF"/>
                </a:solidFill>
                <a:latin typeface="DM Sans Medium"/>
              </a:rPr>
              <a:t>2025     3.0%    </a:t>
            </a:r>
            <a:endParaRPr kumimoji="0" lang="en-US" sz="1800" b="0" i="0" u="none" strike="noStrike" kern="1200" cap="none" spc="0" normalizeH="0" baseline="0" noProof="0" dirty="0">
              <a:ln>
                <a:noFill/>
              </a:ln>
              <a:solidFill>
                <a:srgbClr val="FFFFFF"/>
              </a:solidFill>
              <a:effectLst/>
              <a:uLnTx/>
              <a:uFillTx/>
              <a:latin typeface="DM Sans Medium"/>
            </a:endParaRPr>
          </a:p>
          <a:p>
            <a:pPr marL="0" marR="0" lvl="0" indent="0" algn="l" defTabSz="1097253" rtl="0" eaLnBrk="1" fontAlgn="auto" latinLnBrk="0" hangingPunct="1">
              <a:lnSpc>
                <a:spcPct val="110000"/>
              </a:lnSpc>
              <a:spcBef>
                <a:spcPts val="600"/>
              </a:spcBef>
              <a:spcAft>
                <a:spcPts val="0"/>
              </a:spcAft>
              <a:buClrTx/>
              <a:buSzTx/>
              <a:buFont typeface="Arial" panose="020B0604020202020204" pitchFamily="34" charset="0"/>
              <a:buNone/>
              <a:tabLst/>
              <a:defRPr/>
            </a:pPr>
            <a:endParaRPr kumimoji="0" lang="en-US" sz="1400" b="0" i="0" u="none" strike="noStrike" kern="1200" cap="none" spc="0" normalizeH="0" baseline="0" noProof="0" dirty="0">
              <a:ln>
                <a:noFill/>
              </a:ln>
              <a:solidFill>
                <a:srgbClr val="FFFFFF"/>
              </a:solidFill>
              <a:effectLst/>
              <a:uLnTx/>
              <a:uFillTx/>
              <a:latin typeface="DM Sans Medium"/>
            </a:endParaRPr>
          </a:p>
        </p:txBody>
      </p:sp>
      <p:sp>
        <p:nvSpPr>
          <p:cNvPr id="28" name="Rectangle 27">
            <a:extLst>
              <a:ext uri="{FF2B5EF4-FFF2-40B4-BE49-F238E27FC236}">
                <a16:creationId xmlns:a16="http://schemas.microsoft.com/office/drawing/2014/main" id="{DA9B8E49-C64F-3624-A1E9-F8524590976F}"/>
              </a:ext>
            </a:extLst>
          </p:cNvPr>
          <p:cNvSpPr/>
          <p:nvPr/>
        </p:nvSpPr>
        <p:spPr>
          <a:xfrm>
            <a:off x="1524000" y="2832884"/>
            <a:ext cx="2057399" cy="877064"/>
          </a:xfrm>
          <a:prstGeom prst="rect">
            <a:avLst/>
          </a:prstGeom>
          <a:solidFill>
            <a:schemeClr val="bg1">
              <a:alpha val="25000"/>
            </a:schemeClr>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a:extLst>
              <a:ext uri="{FF2B5EF4-FFF2-40B4-BE49-F238E27FC236}">
                <a16:creationId xmlns:a16="http://schemas.microsoft.com/office/drawing/2014/main" id="{A0ACA5F3-385C-6A8A-FF53-633456A4D82C}"/>
              </a:ext>
            </a:extLst>
          </p:cNvPr>
          <p:cNvSpPr/>
          <p:nvPr/>
        </p:nvSpPr>
        <p:spPr>
          <a:xfrm>
            <a:off x="5562600" y="2841822"/>
            <a:ext cx="2057399" cy="877064"/>
          </a:xfrm>
          <a:prstGeom prst="rect">
            <a:avLst/>
          </a:prstGeom>
          <a:solidFill>
            <a:schemeClr val="bg1">
              <a:alpha val="25000"/>
            </a:schemeClr>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a:extLst>
              <a:ext uri="{FF2B5EF4-FFF2-40B4-BE49-F238E27FC236}">
                <a16:creationId xmlns:a16="http://schemas.microsoft.com/office/drawing/2014/main" id="{D3554F5C-9E5A-22D7-970E-7E8ECE9E74BD}"/>
              </a:ext>
            </a:extLst>
          </p:cNvPr>
          <p:cNvSpPr/>
          <p:nvPr/>
        </p:nvSpPr>
        <p:spPr>
          <a:xfrm>
            <a:off x="533400" y="5428624"/>
            <a:ext cx="2057399" cy="877064"/>
          </a:xfrm>
          <a:prstGeom prst="rect">
            <a:avLst/>
          </a:prstGeom>
          <a:solidFill>
            <a:schemeClr val="bg1">
              <a:alpha val="25000"/>
            </a:schemeClr>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a:extLst>
              <a:ext uri="{FF2B5EF4-FFF2-40B4-BE49-F238E27FC236}">
                <a16:creationId xmlns:a16="http://schemas.microsoft.com/office/drawing/2014/main" id="{BA5B871A-47EA-AFD9-EF9B-B0722A3C1F0F}"/>
              </a:ext>
            </a:extLst>
          </p:cNvPr>
          <p:cNvSpPr/>
          <p:nvPr/>
        </p:nvSpPr>
        <p:spPr>
          <a:xfrm>
            <a:off x="3581398" y="5428624"/>
            <a:ext cx="2057399" cy="877064"/>
          </a:xfrm>
          <a:prstGeom prst="rect">
            <a:avLst/>
          </a:prstGeom>
          <a:solidFill>
            <a:schemeClr val="bg1">
              <a:alpha val="25000"/>
            </a:schemeClr>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a:extLst>
              <a:ext uri="{FF2B5EF4-FFF2-40B4-BE49-F238E27FC236}">
                <a16:creationId xmlns:a16="http://schemas.microsoft.com/office/drawing/2014/main" id="{3FF6268D-87CD-A123-FAFF-371706668ABC}"/>
              </a:ext>
            </a:extLst>
          </p:cNvPr>
          <p:cNvSpPr/>
          <p:nvPr/>
        </p:nvSpPr>
        <p:spPr>
          <a:xfrm>
            <a:off x="6597250" y="5428624"/>
            <a:ext cx="2057399" cy="877064"/>
          </a:xfrm>
          <a:prstGeom prst="rect">
            <a:avLst/>
          </a:prstGeom>
          <a:solidFill>
            <a:schemeClr val="bg1">
              <a:alpha val="25000"/>
            </a:schemeClr>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Text Box 5">
            <a:extLst>
              <a:ext uri="{FF2B5EF4-FFF2-40B4-BE49-F238E27FC236}">
                <a16:creationId xmlns:a16="http://schemas.microsoft.com/office/drawing/2014/main" id="{7BFD6540-3B02-5E20-5BC2-B03095BBD655}"/>
              </a:ext>
            </a:extLst>
          </p:cNvPr>
          <p:cNvSpPr txBox="1">
            <a:spLocks noChangeArrowheads="1"/>
          </p:cNvSpPr>
          <p:nvPr/>
        </p:nvSpPr>
        <p:spPr bwMode="auto">
          <a:xfrm>
            <a:off x="8763000" y="6474023"/>
            <a:ext cx="457200" cy="307777"/>
          </a:xfrm>
          <a:prstGeom prst="rect">
            <a:avLst/>
          </a:prstGeom>
          <a:noFill/>
          <a:ln w="9525">
            <a:noFill/>
            <a:miter lim="800000"/>
            <a:headEnd/>
            <a:tailEnd/>
          </a:ln>
        </p:spPr>
        <p:txBody>
          <a:bodyPr wrap="square">
            <a:spAutoFit/>
          </a:bodyPr>
          <a:lstStyle/>
          <a:p>
            <a:pPr defTabSz="912813" eaLnBrk="0" hangingPunct="0">
              <a:spcBef>
                <a:spcPct val="50000"/>
              </a:spcBef>
            </a:pPr>
            <a:fld id="{1937AD27-5497-4998-B591-429E2BE0F183}" type="slidenum">
              <a:rPr lang="en-US" sz="1400">
                <a:latin typeface="Gill Sans MT" panose="020B0502020104020203" pitchFamily="34" charset="0"/>
              </a:rPr>
              <a:pPr defTabSz="912813" eaLnBrk="0" hangingPunct="0">
                <a:spcBef>
                  <a:spcPct val="50000"/>
                </a:spcBef>
              </a:pPr>
              <a:t>8</a:t>
            </a:fld>
            <a:endParaRPr lang="en-US" sz="1400" dirty="0">
              <a:latin typeface="Gill Sans MT" panose="020B0502020104020203" pitchFamily="34" charset="0"/>
            </a:endParaRPr>
          </a:p>
        </p:txBody>
      </p:sp>
    </p:spTree>
    <p:extLst>
      <p:ext uri="{BB962C8B-B14F-4D97-AF65-F5344CB8AC3E}">
        <p14:creationId xmlns:p14="http://schemas.microsoft.com/office/powerpoint/2010/main" val="3388905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P spid="3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Shape 1">
            <a:extLst>
              <a:ext uri="{FF2B5EF4-FFF2-40B4-BE49-F238E27FC236}">
                <a16:creationId xmlns:a16="http://schemas.microsoft.com/office/drawing/2014/main" id="{488DF461-15AB-2264-9BB2-F286E75C7834}"/>
              </a:ext>
            </a:extLst>
          </p:cNvPr>
          <p:cNvSpPr>
            <a:spLocks noChangeAspect="1"/>
          </p:cNvSpPr>
          <p:nvPr/>
        </p:nvSpPr>
        <p:spPr>
          <a:xfrm rot="13500000">
            <a:off x="-17649" y="2367831"/>
            <a:ext cx="2122339" cy="2122339"/>
          </a:xfrm>
          <a:prstGeom prst="corner">
            <a:avLst>
              <a:gd name="adj1" fmla="val 20121"/>
              <a:gd name="adj2" fmla="val 2027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sp>
        <p:nvSpPr>
          <p:cNvPr id="4" name="Title 1">
            <a:extLst>
              <a:ext uri="{FF2B5EF4-FFF2-40B4-BE49-F238E27FC236}">
                <a16:creationId xmlns:a16="http://schemas.microsoft.com/office/drawing/2014/main" id="{8B115CED-A40F-4816-283A-FA8530AECE99}"/>
              </a:ext>
            </a:extLst>
          </p:cNvPr>
          <p:cNvSpPr txBox="1">
            <a:spLocks/>
          </p:cNvSpPr>
          <p:nvPr/>
        </p:nvSpPr>
        <p:spPr>
          <a:xfrm>
            <a:off x="2971800" y="838200"/>
            <a:ext cx="5791200" cy="5791200"/>
          </a:xfrm>
          <a:prstGeom prst="rect">
            <a:avLst/>
          </a:prstGeom>
        </p:spPr>
        <p:txBody>
          <a:bodyPr vert="horz" lIns="0" tIns="45720" rIns="0" bIns="45720" rtlCol="0" anchor="ctr">
            <a:noAutofit/>
          </a:bodyPr>
          <a:lstStyle>
            <a:lvl1pPr algn="l" defTabSz="1097253" rtl="0" eaLnBrk="1" latinLnBrk="0" hangingPunct="1">
              <a:lnSpc>
                <a:spcPct val="90000"/>
              </a:lnSpc>
              <a:spcBef>
                <a:spcPct val="0"/>
              </a:spcBef>
              <a:buNone/>
              <a:defRPr sz="3600" b="0" i="0" kern="1200">
                <a:solidFill>
                  <a:schemeClr val="tx1"/>
                </a:solidFill>
                <a:latin typeface="DM Sans Medium" pitchFamily="2" charset="77"/>
                <a:ea typeface="DM Sans Medium" charset="0"/>
                <a:cs typeface="DM Sans Medium" charset="0"/>
              </a:defRPr>
            </a:lvl1pPr>
          </a:lstStyle>
          <a:p>
            <a:pPr marL="463550" marR="0" lvl="0" indent="-457200" defTabSz="342900" fontAlgn="auto">
              <a:lnSpc>
                <a:spcPct val="100000"/>
              </a:lnSpc>
              <a:spcBef>
                <a:spcPts val="125"/>
              </a:spcBef>
              <a:spcAft>
                <a:spcPts val="1200"/>
              </a:spcAft>
              <a:buClr>
                <a:srgbClr val="5BCBF5"/>
              </a:buClr>
              <a:buSzPct val="125000"/>
              <a:buFont typeface="Wingdings" panose="05000000000000000000" pitchFamily="2" charset="2"/>
              <a:buChar char="§"/>
              <a:defRPr/>
            </a:pPr>
            <a:r>
              <a:rPr lang="en-US" sz="2400" dirty="0">
                <a:latin typeface="DM Sans Medium" pitchFamily="2" charset="0"/>
                <a:ea typeface="+mn-ea"/>
                <a:cs typeface="+mn-cs"/>
              </a:rPr>
              <a:t>This long-term reduction in substance use is a remarkable improvement in the health behavior of Florida youth.</a:t>
            </a:r>
          </a:p>
          <a:p>
            <a:pPr marL="463550" marR="0" lvl="0" indent="-457200" defTabSz="342900" fontAlgn="auto">
              <a:lnSpc>
                <a:spcPct val="100000"/>
              </a:lnSpc>
              <a:spcBef>
                <a:spcPts val="125"/>
              </a:spcBef>
              <a:spcAft>
                <a:spcPts val="900"/>
              </a:spcAft>
              <a:buClr>
                <a:srgbClr val="5BCBF5"/>
              </a:buClr>
              <a:buSzPct val="125000"/>
              <a:buFont typeface="Wingdings" panose="05000000000000000000" pitchFamily="2" charset="2"/>
              <a:buChar char="§"/>
              <a:defRPr/>
            </a:pPr>
            <a:r>
              <a:rPr lang="en-US" sz="2400" dirty="0">
                <a:latin typeface="DM Sans Medium" pitchFamily="2" charset="0"/>
                <a:ea typeface="+mn-ea"/>
                <a:cs typeface="+mn-cs"/>
              </a:rPr>
              <a:t>Many organizations—at the state, county, and local levels—have contributed.</a:t>
            </a:r>
          </a:p>
          <a:p>
            <a:pPr marL="1377950" indent="-457200" defTabSz="342900">
              <a:spcBef>
                <a:spcPts val="125"/>
              </a:spcBef>
              <a:spcAft>
                <a:spcPts val="900"/>
              </a:spcAft>
              <a:buClr>
                <a:srgbClr val="5BCBF5"/>
              </a:buClr>
              <a:buSzPct val="100000"/>
              <a:buFont typeface="Wingdings" panose="05000000000000000000" pitchFamily="2" charset="2"/>
              <a:buChar char=""/>
            </a:pPr>
            <a:r>
              <a:rPr lang="en-US" sz="2400" dirty="0">
                <a:latin typeface="DM Sans Medium" pitchFamily="2" charset="0"/>
                <a:ea typeface="+mn-ea"/>
                <a:cs typeface="+mn-cs"/>
              </a:rPr>
              <a:t>Public health</a:t>
            </a:r>
          </a:p>
          <a:p>
            <a:pPr marL="1377950" indent="-457200" defTabSz="342900">
              <a:spcBef>
                <a:spcPts val="125"/>
              </a:spcBef>
              <a:spcAft>
                <a:spcPts val="900"/>
              </a:spcAft>
              <a:buClr>
                <a:srgbClr val="5BCBF5"/>
              </a:buClr>
              <a:buSzPct val="100000"/>
              <a:buFont typeface="Wingdings" panose="05000000000000000000" pitchFamily="2" charset="2"/>
              <a:buChar char=""/>
            </a:pPr>
            <a:r>
              <a:rPr lang="en-US" sz="2400" dirty="0">
                <a:latin typeface="DM Sans Medium" pitchFamily="2" charset="0"/>
                <a:ea typeface="+mn-ea"/>
                <a:cs typeface="+mn-cs"/>
              </a:rPr>
              <a:t>Education</a:t>
            </a:r>
          </a:p>
          <a:p>
            <a:pPr marL="1377950" indent="-457200" defTabSz="342900">
              <a:spcBef>
                <a:spcPts val="125"/>
              </a:spcBef>
              <a:spcAft>
                <a:spcPts val="1200"/>
              </a:spcAft>
              <a:buClr>
                <a:srgbClr val="5BCBF5"/>
              </a:buClr>
              <a:buSzPct val="100000"/>
              <a:buFont typeface="Wingdings" panose="05000000000000000000" pitchFamily="2" charset="2"/>
              <a:buChar char=""/>
            </a:pPr>
            <a:r>
              <a:rPr lang="en-US" sz="2400" dirty="0">
                <a:latin typeface="DM Sans Medium" pitchFamily="2" charset="0"/>
                <a:ea typeface="+mn-ea"/>
                <a:cs typeface="+mn-cs"/>
              </a:rPr>
              <a:t>Law enforcement</a:t>
            </a:r>
          </a:p>
          <a:p>
            <a:pPr marL="463550" marR="0" lvl="0" indent="-457200" defTabSz="342900" fontAlgn="auto">
              <a:lnSpc>
                <a:spcPct val="100000"/>
              </a:lnSpc>
              <a:spcBef>
                <a:spcPts val="125"/>
              </a:spcBef>
              <a:spcAft>
                <a:spcPts val="900"/>
              </a:spcAft>
              <a:buClr>
                <a:srgbClr val="5BCBF5"/>
              </a:buClr>
              <a:buSzPct val="125000"/>
              <a:buFont typeface="Wingdings" panose="05000000000000000000" pitchFamily="2" charset="2"/>
              <a:buChar char="§"/>
              <a:defRPr/>
            </a:pPr>
            <a:r>
              <a:rPr lang="en-US" sz="2400" dirty="0">
                <a:latin typeface="DM Sans Medium" pitchFamily="2" charset="0"/>
                <a:ea typeface="+mn-ea"/>
                <a:cs typeface="+mn-cs"/>
              </a:rPr>
              <a:t>Few people outside the health behavior data community know this story.</a:t>
            </a:r>
          </a:p>
          <a:p>
            <a:pPr marL="0" marR="0" lvl="0" indent="0" algn="l" defTabSz="1097253" rtl="0" eaLnBrk="1" fontAlgn="auto" latinLnBrk="0" hangingPunct="1">
              <a:lnSpc>
                <a:spcPct val="90000"/>
              </a:lnSpc>
              <a:spcBef>
                <a:spcPct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DM Sans Medium" pitchFamily="2" charset="77"/>
            </a:endParaRPr>
          </a:p>
        </p:txBody>
      </p:sp>
      <p:sp>
        <p:nvSpPr>
          <p:cNvPr id="3" name="Text Box 5">
            <a:extLst>
              <a:ext uri="{FF2B5EF4-FFF2-40B4-BE49-F238E27FC236}">
                <a16:creationId xmlns:a16="http://schemas.microsoft.com/office/drawing/2014/main" id="{76EEB1E7-A65D-1CCA-7527-0152AE5AD774}"/>
              </a:ext>
            </a:extLst>
          </p:cNvPr>
          <p:cNvSpPr txBox="1">
            <a:spLocks noChangeArrowheads="1"/>
          </p:cNvSpPr>
          <p:nvPr/>
        </p:nvSpPr>
        <p:spPr bwMode="auto">
          <a:xfrm>
            <a:off x="8763000" y="6474023"/>
            <a:ext cx="457200" cy="307777"/>
          </a:xfrm>
          <a:prstGeom prst="rect">
            <a:avLst/>
          </a:prstGeom>
          <a:noFill/>
          <a:ln w="9525">
            <a:noFill/>
            <a:miter lim="800000"/>
            <a:headEnd/>
            <a:tailEnd/>
          </a:ln>
        </p:spPr>
        <p:txBody>
          <a:bodyPr wrap="square">
            <a:spAutoFit/>
          </a:bodyPr>
          <a:lstStyle/>
          <a:p>
            <a:pPr defTabSz="912813" eaLnBrk="0" hangingPunct="0">
              <a:spcBef>
                <a:spcPct val="50000"/>
              </a:spcBef>
            </a:pPr>
            <a:fld id="{1937AD27-5497-4998-B591-429E2BE0F183}" type="slidenum">
              <a:rPr lang="en-US" sz="1400">
                <a:latin typeface="Gill Sans MT" panose="020B0502020104020203" pitchFamily="34" charset="0"/>
              </a:rPr>
              <a:pPr defTabSz="912813" eaLnBrk="0" hangingPunct="0">
                <a:spcBef>
                  <a:spcPct val="50000"/>
                </a:spcBef>
              </a:pPr>
              <a:t>9</a:t>
            </a:fld>
            <a:endParaRPr lang="en-US" sz="1400" dirty="0">
              <a:latin typeface="Gill Sans MT" panose="020B0502020104020203" pitchFamily="34" charset="0"/>
            </a:endParaRPr>
          </a:p>
        </p:txBody>
      </p:sp>
    </p:spTree>
    <p:extLst>
      <p:ext uri="{BB962C8B-B14F-4D97-AF65-F5344CB8AC3E}">
        <p14:creationId xmlns:p14="http://schemas.microsoft.com/office/powerpoint/2010/main" val="4061181533"/>
      </p:ext>
    </p:extLst>
  </p:cSld>
  <p:clrMapOvr>
    <a:masterClrMapping/>
  </p:clrMapOvr>
</p:sld>
</file>

<file path=ppt/theme/theme1.xml><?xml version="1.0" encoding="utf-8"?>
<a:theme xmlns:a="http://schemas.openxmlformats.org/drawingml/2006/main" name="Theme1">
  <a:themeElements>
    <a:clrScheme name="ICF 2017">
      <a:dk1>
        <a:srgbClr val="000000"/>
      </a:dk1>
      <a:lt1>
        <a:srgbClr val="FFFFFF"/>
      </a:lt1>
      <a:dk2>
        <a:srgbClr val="768A91"/>
      </a:dk2>
      <a:lt2>
        <a:srgbClr val="D8E0E3"/>
      </a:lt2>
      <a:accent1>
        <a:srgbClr val="00538B"/>
      </a:accent1>
      <a:accent2>
        <a:srgbClr val="00A2E0"/>
      </a:accent2>
      <a:accent3>
        <a:srgbClr val="00AFAA"/>
      </a:accent3>
      <a:accent4>
        <a:srgbClr val="69C14C"/>
      </a:accent4>
      <a:accent5>
        <a:srgbClr val="F6A941"/>
      </a:accent5>
      <a:accent6>
        <a:srgbClr val="E10859"/>
      </a:accent6>
      <a:hlink>
        <a:srgbClr val="00538B"/>
      </a:hlink>
      <a:folHlink>
        <a:srgbClr val="00A2E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2E0"/>
        </a:solidFill>
        <a:ln w="12700" cmpd="sng">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2"/>
        </a:lnRef>
        <a:fillRef idx="1">
          <a:schemeClr val="lt1"/>
        </a:fillRef>
        <a:effectRef idx="0">
          <a:schemeClr val="accent2"/>
        </a:effectRef>
        <a:fontRef idx="minor">
          <a:schemeClr val="dk1"/>
        </a:fontRef>
      </a:style>
    </a:spDef>
    <a:lnDef>
      <a:spPr>
        <a:ln>
          <a:solidFill>
            <a:schemeClr val="accent1"/>
          </a:solidFill>
        </a:ln>
      </a:spPr>
      <a:bodyPr/>
      <a:lstStyle/>
      <a:style>
        <a:lnRef idx="1">
          <a:schemeClr val="accent2"/>
        </a:lnRef>
        <a:fillRef idx="0">
          <a:schemeClr val="accent2"/>
        </a:fillRef>
        <a:effectRef idx="0">
          <a:schemeClr val="accent2"/>
        </a:effectRef>
        <a:fontRef idx="minor">
          <a:schemeClr val="tx1"/>
        </a:fontRef>
      </a:style>
    </a:lnDef>
    <a:txDef>
      <a:spPr/>
      <a:bodyPr wrap="square" lIns="0" tIns="0" rIns="0" bIns="0" rtlCol="0">
        <a:noAutofit/>
      </a:bodyPr>
      <a:lstStyle>
        <a:defPPr marL="0" indent="0" algn="ctr">
          <a:spcBef>
            <a:spcPts val="1200"/>
          </a:spcBef>
          <a:spcAft>
            <a:spcPts val="0"/>
          </a:spcAft>
          <a:buNone/>
          <a:defRPr sz="2200" dirty="0" smtClean="0">
            <a:solidFill>
              <a:srgbClr val="768591"/>
            </a:solidFill>
          </a:defRPr>
        </a:defPPr>
      </a:lstStyle>
    </a:txDef>
  </a:objectDefaults>
  <a:extraClrSchemeLst/>
  <a:extLst>
    <a:ext uri="{05A4C25C-085E-4340-85A3-A5531E510DB2}">
      <thm15:themeFamily xmlns:thm15="http://schemas.microsoft.com/office/thememl/2012/main" name="Theme1" id="{732E389A-AEA8-4D68-B89C-FC84C5A0EB89}" vid="{DB42AFE1-E2EB-446F-BC77-372772A305D9}"/>
    </a:ext>
  </a:ext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Theme1">
  <a:themeElements>
    <a:clrScheme name="ICF 2017">
      <a:dk1>
        <a:srgbClr val="000000"/>
      </a:dk1>
      <a:lt1>
        <a:srgbClr val="FFFFFF"/>
      </a:lt1>
      <a:dk2>
        <a:srgbClr val="768A91"/>
      </a:dk2>
      <a:lt2>
        <a:srgbClr val="D8E0E3"/>
      </a:lt2>
      <a:accent1>
        <a:srgbClr val="00538B"/>
      </a:accent1>
      <a:accent2>
        <a:srgbClr val="00A2E0"/>
      </a:accent2>
      <a:accent3>
        <a:srgbClr val="00AFAA"/>
      </a:accent3>
      <a:accent4>
        <a:srgbClr val="69C14C"/>
      </a:accent4>
      <a:accent5>
        <a:srgbClr val="F6A941"/>
      </a:accent5>
      <a:accent6>
        <a:srgbClr val="E10859"/>
      </a:accent6>
      <a:hlink>
        <a:srgbClr val="00538B"/>
      </a:hlink>
      <a:folHlink>
        <a:srgbClr val="00A2E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2E0"/>
        </a:solidFill>
        <a:ln w="12700" cmpd="sng">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2"/>
        </a:lnRef>
        <a:fillRef idx="1">
          <a:schemeClr val="lt1"/>
        </a:fillRef>
        <a:effectRef idx="0">
          <a:schemeClr val="accent2"/>
        </a:effectRef>
        <a:fontRef idx="minor">
          <a:schemeClr val="dk1"/>
        </a:fontRef>
      </a:style>
    </a:spDef>
    <a:lnDef>
      <a:spPr>
        <a:ln>
          <a:solidFill>
            <a:schemeClr val="accent1"/>
          </a:solidFill>
        </a:ln>
      </a:spPr>
      <a:bodyPr/>
      <a:lstStyle/>
      <a:style>
        <a:lnRef idx="1">
          <a:schemeClr val="accent2"/>
        </a:lnRef>
        <a:fillRef idx="0">
          <a:schemeClr val="accent2"/>
        </a:fillRef>
        <a:effectRef idx="0">
          <a:schemeClr val="accent2"/>
        </a:effectRef>
        <a:fontRef idx="minor">
          <a:schemeClr val="tx1"/>
        </a:fontRef>
      </a:style>
    </a:lnDef>
    <a:txDef>
      <a:spPr/>
      <a:bodyPr wrap="square" lIns="0" tIns="0" rIns="0" bIns="0" rtlCol="0">
        <a:noAutofit/>
      </a:bodyPr>
      <a:lstStyle>
        <a:defPPr marL="0" indent="0" algn="ctr">
          <a:spcBef>
            <a:spcPts val="1200"/>
          </a:spcBef>
          <a:spcAft>
            <a:spcPts val="0"/>
          </a:spcAft>
          <a:buNone/>
          <a:defRPr sz="2200" dirty="0" smtClean="0">
            <a:solidFill>
              <a:srgbClr val="768591"/>
            </a:solidFill>
          </a:defRPr>
        </a:defPPr>
      </a:lstStyle>
    </a:txDef>
  </a:objectDefaults>
  <a:extraClrSchemeLst/>
  <a:extLst>
    <a:ext uri="{05A4C25C-085E-4340-85A3-A5531E510DB2}">
      <thm15:themeFamily xmlns:thm15="http://schemas.microsoft.com/office/thememl/2012/main" name="Theme1" id="{732E389A-AEA8-4D68-B89C-FC84C5A0EB89}" vid="{DB42AFE1-E2EB-446F-BC77-372772A305D9}"/>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ICF 2021 Master">
  <a:themeElements>
    <a:clrScheme name="ICF_Color Palette_2021">
      <a:dk1>
        <a:srgbClr val="000000"/>
      </a:dk1>
      <a:lt1>
        <a:srgbClr val="FFFFFF"/>
      </a:lt1>
      <a:dk2>
        <a:srgbClr val="414041"/>
      </a:dk2>
      <a:lt2>
        <a:srgbClr val="808285"/>
      </a:lt2>
      <a:accent1>
        <a:srgbClr val="30F298"/>
      </a:accent1>
      <a:accent2>
        <a:srgbClr val="FFC628"/>
      </a:accent2>
      <a:accent3>
        <a:srgbClr val="031D40"/>
      </a:accent3>
      <a:accent4>
        <a:srgbClr val="5BCBF5"/>
      </a:accent4>
      <a:accent5>
        <a:srgbClr val="0785F2"/>
      </a:accent5>
      <a:accent6>
        <a:srgbClr val="BCBEC0"/>
      </a:accent6>
      <a:hlink>
        <a:srgbClr val="0785F2"/>
      </a:hlink>
      <a:folHlink>
        <a:srgbClr val="5FBDDB"/>
      </a:folHlink>
    </a:clrScheme>
    <a:fontScheme name="ICF 2021">
      <a:majorFont>
        <a:latin typeface="DM Sans Bold"/>
        <a:ea typeface=""/>
        <a:cs typeface=""/>
      </a:majorFont>
      <a:minorFont>
        <a:latin typeface="DM Sans Medium"/>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noAutofit/>
      </a:bodyPr>
      <a:lstStyle>
        <a:defPPr>
          <a:defRPr dirty="0" smtClean="0"/>
        </a:defPPr>
      </a:lstStyle>
    </a:txDef>
  </a:objectDefaults>
  <a:extraClrSchemeLst/>
  <a:extLst>
    <a:ext uri="{05A4C25C-085E-4340-85A3-A5531E510DB2}">
      <thm15:themeFamily xmlns:thm15="http://schemas.microsoft.com/office/thememl/2012/main" name="ICF PowerPoint Template_2023" id="{95198FF7-D2F1-D549-AD3E-2707E97E7B8F}" vid="{538CE0EF-193F-EB4C-841A-4BDF44B69082}"/>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B60330760399E42ADB9C8CE6E4BAB9E" ma:contentTypeVersion="12" ma:contentTypeDescription="Create a new document." ma:contentTypeScope="" ma:versionID="004e65e3de9a9f4e739dcc4afd5871cb">
  <xsd:schema xmlns:xsd="http://www.w3.org/2001/XMLSchema" xmlns:xs="http://www.w3.org/2001/XMLSchema" xmlns:p="http://schemas.microsoft.com/office/2006/metadata/properties" xmlns:ns2="e9ea9e6d-d4e6-408d-93e0-60520d6455ff" targetNamespace="http://schemas.microsoft.com/office/2006/metadata/properties" ma:root="true" ma:fieldsID="1c4aaac758ad54054a9396f0c4f0152e" ns2:_="">
    <xsd:import namespace="e9ea9e6d-d4e6-408d-93e0-60520d6455f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MediaServiceBillingMetadata" minOccurs="0"/>
                <xsd:element ref="ns2:lcf76f155ced4ddcb4097134ff3c332f"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9ea9e6d-d4e6-408d-93e0-60520d6455f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BillingMetadata" ma:index="15" nillable="true" ma:displayName="MediaServiceBillingMetadata" ma:hidden="true" ma:internalName="MediaServiceBillingMetadata" ma:readOnly="true">
      <xsd:simpleType>
        <xsd:restriction base="dms:Note"/>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485cb411-4442-4ffa-af81-3ff6857008b2"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9ea9e6d-d4e6-408d-93e0-60520d6455f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47406BA-4D20-47E4-A948-420B50891502}"/>
</file>

<file path=customXml/itemProps2.xml><?xml version="1.0" encoding="utf-8"?>
<ds:datastoreItem xmlns:ds="http://schemas.openxmlformats.org/officeDocument/2006/customXml" ds:itemID="{8AAC69EC-BE96-429E-8C23-B2AC528B105C}">
  <ds:schemaRefs>
    <ds:schemaRef ds:uri="http://schemas.microsoft.com/sharepoint/v3/contenttype/forms"/>
  </ds:schemaRefs>
</ds:datastoreItem>
</file>

<file path=customXml/itemProps3.xml><?xml version="1.0" encoding="utf-8"?>
<ds:datastoreItem xmlns:ds="http://schemas.openxmlformats.org/officeDocument/2006/customXml" ds:itemID="{A6550529-8069-4041-BED8-C0A4E151E6D8}">
  <ds:schemaRefs>
    <ds:schemaRef ds:uri="http://schemas.microsoft.com/office/2006/metadata/properties"/>
    <ds:schemaRef ds:uri="http://schemas.microsoft.com/office/infopath/2007/PartnerControls"/>
    <ds:schemaRef ds:uri="http://schemas.microsoft.com/sharepoint/v3"/>
    <ds:schemaRef ds:uri="e9bb2b84-73c8-4757-9e20-9c12e7cdd7d6"/>
    <ds:schemaRef ds:uri="2c5b28c5-3860-430d-b114-8f7d3c488da2"/>
  </ds:schemaRefs>
</ds:datastoreItem>
</file>

<file path=docProps/app.xml><?xml version="1.0" encoding="utf-8"?>
<Properties xmlns="http://schemas.openxmlformats.org/officeDocument/2006/extended-properties" xmlns:vt="http://schemas.openxmlformats.org/officeDocument/2006/docPropsVTypes">
  <Template>ICFtheme</Template>
  <TotalTime>146191</TotalTime>
  <Words>1603</Words>
  <Application>Microsoft Office PowerPoint</Application>
  <PresentationFormat>On-screen Show (4:3)</PresentationFormat>
  <Paragraphs>371</Paragraphs>
  <Slides>46</Slides>
  <Notes>20</Notes>
  <HiddenSlides>0</HiddenSlides>
  <MMClips>1</MMClips>
  <ScaleCrop>false</ScaleCrop>
  <HeadingPairs>
    <vt:vector size="8" baseType="variant">
      <vt:variant>
        <vt:lpstr>Fonts Used</vt:lpstr>
      </vt:variant>
      <vt:variant>
        <vt:i4>12</vt:i4>
      </vt:variant>
      <vt:variant>
        <vt:lpstr>Theme</vt:lpstr>
      </vt:variant>
      <vt:variant>
        <vt:i4>6</vt:i4>
      </vt:variant>
      <vt:variant>
        <vt:lpstr>Embedded OLE Servers</vt:lpstr>
      </vt:variant>
      <vt:variant>
        <vt:i4>1</vt:i4>
      </vt:variant>
      <vt:variant>
        <vt:lpstr>Slide Titles</vt:lpstr>
      </vt:variant>
      <vt:variant>
        <vt:i4>46</vt:i4>
      </vt:variant>
    </vt:vector>
  </HeadingPairs>
  <TitlesOfParts>
    <vt:vector size="65" baseType="lpstr">
      <vt:lpstr>.AppleSystemUIFont</vt:lpstr>
      <vt:lpstr>Arial</vt:lpstr>
      <vt:lpstr>Avenir Light</vt:lpstr>
      <vt:lpstr>Calibri</vt:lpstr>
      <vt:lpstr>Calibri Light</vt:lpstr>
      <vt:lpstr>DM Sans</vt:lpstr>
      <vt:lpstr>DM Sans Medium</vt:lpstr>
      <vt:lpstr>Founders Grotesk</vt:lpstr>
      <vt:lpstr>Franklin</vt:lpstr>
      <vt:lpstr>Gill Sans MT</vt:lpstr>
      <vt:lpstr>Lucida Grande</vt:lpstr>
      <vt:lpstr>Wingdings</vt:lpstr>
      <vt:lpstr>Theme1</vt:lpstr>
      <vt:lpstr>2_Custom Design</vt:lpstr>
      <vt:lpstr>1_Theme1</vt:lpstr>
      <vt:lpstr>1_Custom Design</vt:lpstr>
      <vt:lpstr>Custom Design</vt:lpstr>
      <vt:lpstr>ICF 2021 Master</vt:lpstr>
      <vt:lpstr>Worksheet</vt:lpstr>
      <vt:lpstr>PowerPoint Presentation</vt:lpstr>
      <vt:lpstr>Background and Methods</vt:lpstr>
      <vt:lpstr>PowerPoint Presentation</vt:lpstr>
      <vt:lpstr>2025 FYSAS Key Finding:</vt:lpstr>
      <vt:lpstr>Remember where we started?</vt:lpstr>
      <vt:lpstr>In the 1990s, substance use was a core part of youth culture.  Families and communities struggled to find a response.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Florida Data vs. National Data</vt:lpstr>
      <vt:lpstr>PowerPoint Presentation</vt:lpstr>
      <vt:lpstr>PowerPoint Presentation</vt:lpstr>
      <vt:lpstr>PowerPoint Presentation</vt:lpstr>
      <vt:lpstr>PowerPoint Presentation</vt:lpstr>
      <vt:lpstr>Changes in Attitudes Toward Substance Use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2025 FYSAS Key Finding: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Bert</dc:creator>
  <cp:lastModifiedBy>Thomas, Sean</cp:lastModifiedBy>
  <cp:revision>2859</cp:revision>
  <cp:lastPrinted>2024-10-11T15:10:04Z</cp:lastPrinted>
  <dcterms:created xsi:type="dcterms:W3CDTF">1601-01-01T00:00:00Z</dcterms:created>
  <dcterms:modified xsi:type="dcterms:W3CDTF">2025-11-05T13:07:19Z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0x0101003B60330760399E42ADB9C8CE6E4BAB9E</vt:lpwstr>
  </property>
  <property fmtid="{D5CDD505-2E9C-101B-9397-08002B2CF9AE}" pid="3" name="MediaServiceImageTags">
    <vt:lpwstr/>
  </property>
</Properties>
</file>