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diagrams/data10.xml" ContentType="application/vnd.openxmlformats-officedocument.drawingml.diagramData+xml"/>
  <Override PartName="/ppt/diagrams/data4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5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11.xml" ContentType="application/vnd.openxmlformats-officedocument.drawingml.diagramData+xml"/>
  <Override PartName="/ppt/diagrams/data1.xml" ContentType="application/vnd.openxmlformats-officedocument.drawingml.diagramData+xml"/>
  <Override PartName="/ppt/diagrams/data8.xml" ContentType="application/vnd.openxmlformats-officedocument.drawingml.diagramData+xml"/>
  <Override PartName="/ppt/diagrams/data2.xml" ContentType="application/vnd.openxmlformats-officedocument.drawingml.diagramData+xml"/>
  <Override PartName="/ppt/diagrams/data9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diagrams/drawing14.xml" ContentType="application/vnd.ms-office.drawingml.diagramDrawing+xml"/>
  <Override PartName="/ppt/diagrams/drawing17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colors1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layout11.xml" ContentType="application/vnd.openxmlformats-officedocument.drawingml.diagramLayout+xml"/>
  <Override PartName="/ppt/diagrams/layout17.xml" ContentType="application/vnd.openxmlformats-officedocument.drawingml.diagramLayout+xml"/>
  <Override PartName="/ppt/diagrams/colors7.xml" ContentType="application/vnd.openxmlformats-officedocument.drawingml.diagramColors+xml"/>
  <Override PartName="/ppt/diagrams/drawing11.xml" ContentType="application/vnd.ms-office.drawingml.diagramDrawing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rawing12.xml" ContentType="application/vnd.ms-office.drawingml.diagramDrawing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layout12.xml" ContentType="application/vnd.openxmlformats-officedocument.drawingml.diagramLayout+xml"/>
  <Override PartName="/ppt/diagrams/colors11.xml" ContentType="application/vnd.openxmlformats-officedocument.drawingml.diagramColors+xml"/>
  <Override PartName="/ppt/diagrams/layout14.xml" ContentType="application/vnd.openxmlformats-officedocument.drawingml.diagramLayout+xml"/>
  <Override PartName="/ppt/diagrams/drawing10.xml" ContentType="application/vnd.ms-office.drawingml.diagramDrawing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47"/>
  </p:notesMasterIdLst>
  <p:handoutMasterIdLst>
    <p:handoutMasterId r:id="rId48"/>
  </p:handoutMasterIdLst>
  <p:sldIdLst>
    <p:sldId id="256" r:id="rId2"/>
    <p:sldId id="384" r:id="rId3"/>
    <p:sldId id="386" r:id="rId4"/>
    <p:sldId id="387" r:id="rId5"/>
    <p:sldId id="388" r:id="rId6"/>
    <p:sldId id="330" r:id="rId7"/>
    <p:sldId id="390" r:id="rId8"/>
    <p:sldId id="392" r:id="rId9"/>
    <p:sldId id="410" r:id="rId10"/>
    <p:sldId id="411" r:id="rId11"/>
    <p:sldId id="398" r:id="rId12"/>
    <p:sldId id="400" r:id="rId13"/>
    <p:sldId id="412" r:id="rId14"/>
    <p:sldId id="414" r:id="rId15"/>
    <p:sldId id="413" r:id="rId16"/>
    <p:sldId id="432" r:id="rId17"/>
    <p:sldId id="430" r:id="rId18"/>
    <p:sldId id="433" r:id="rId19"/>
    <p:sldId id="417" r:id="rId20"/>
    <p:sldId id="434" r:id="rId21"/>
    <p:sldId id="380" r:id="rId22"/>
    <p:sldId id="333" r:id="rId23"/>
    <p:sldId id="395" r:id="rId24"/>
    <p:sldId id="438" r:id="rId25"/>
    <p:sldId id="439" r:id="rId26"/>
    <p:sldId id="312" r:id="rId27"/>
    <p:sldId id="327" r:id="rId28"/>
    <p:sldId id="328" r:id="rId29"/>
    <p:sldId id="403" r:id="rId30"/>
    <p:sldId id="396" r:id="rId31"/>
    <p:sldId id="440" r:id="rId32"/>
    <p:sldId id="376" r:id="rId33"/>
    <p:sldId id="379" r:id="rId34"/>
    <p:sldId id="441" r:id="rId35"/>
    <p:sldId id="443" r:id="rId36"/>
    <p:sldId id="407" r:id="rId37"/>
    <p:sldId id="424" r:id="rId38"/>
    <p:sldId id="444" r:id="rId39"/>
    <p:sldId id="431" r:id="rId40"/>
    <p:sldId id="435" r:id="rId41"/>
    <p:sldId id="402" r:id="rId42"/>
    <p:sldId id="445" r:id="rId43"/>
    <p:sldId id="409" r:id="rId44"/>
    <p:sldId id="448" r:id="rId45"/>
    <p:sldId id="44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Max Pearson" initials="MP" lastIdx="11" clrIdx="2">
    <p:extLst>
      <p:ext uri="{19B8F6BF-5375-455C-9EA6-DF929625EA0E}">
        <p15:presenceInfo xmlns:p15="http://schemas.microsoft.com/office/powerpoint/2012/main" userId="S-1-5-21-4288281022-31498697-789100518-1142" providerId="AD"/>
      </p:ext>
    </p:extLst>
  </p:cmAuthor>
  <p:cmAuthor id="4" name="Jenenne Valentino-Bottaro" initials="JVB" lastIdx="2" clrIdx="3">
    <p:extLst>
      <p:ext uri="{19B8F6BF-5375-455C-9EA6-DF929625EA0E}">
        <p15:presenceInfo xmlns:p15="http://schemas.microsoft.com/office/powerpoint/2012/main" userId="394595079de459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1954DE-77B5-4720-9D58-E404FC626FD0}" v="2368" dt="2022-04-06T18:11:15.477"/>
    <p1510:client id="{B724C79B-AC85-482F-B7D1-C0FC57AEB4FB}" v="328" dt="2022-04-05T21:37:17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0" autoAdjust="0"/>
    <p:restoredTop sz="65955" autoAdjust="0"/>
  </p:normalViewPr>
  <p:slideViewPr>
    <p:cSldViewPr snapToGrid="0">
      <p:cViewPr varScale="1">
        <p:scale>
          <a:sx n="80" d="100"/>
          <a:sy n="80" d="100"/>
        </p:scale>
        <p:origin x="250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17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95FC5-CD6B-4A50-9262-DC414E16C3EA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 </a:t>
          </a:r>
          <a:br>
            <a: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Know and apply the strengths-based approach</a:t>
          </a:r>
          <a:endParaRPr lang="en-US" sz="2000" b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374347-884B-4721-8CFF-DF080F5B1C79}" type="parTrans" cxnId="{B3F19EC2-A372-4EC3-BFE0-C62FFDFE3DF6}">
      <dgm:prSet/>
      <dgm:spPr/>
      <dgm:t>
        <a:bodyPr/>
        <a:lstStyle/>
        <a:p>
          <a:endParaRPr lang="en-US"/>
        </a:p>
      </dgm:t>
    </dgm:pt>
    <dgm:pt modelId="{C99EBBB1-E916-471C-83C9-ABE85B42AC26}" type="sibTrans" cxnId="{B3F19EC2-A372-4EC3-BFE0-C62FFDFE3DF6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22625139-F93A-4F3F-A7AA-4923A01AEDF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  <a:b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Learn skills and strategies to promote personal responsibility in recovery</a:t>
          </a:r>
        </a:p>
      </dgm:t>
    </dgm:pt>
    <dgm:pt modelId="{F549A0EB-6BE9-4749-8336-B02A279AE302}" type="parTrans" cxnId="{FC7721F0-429B-4CE7-BE98-C2F3C41FE9C7}">
      <dgm:prSet/>
      <dgm:spPr/>
      <dgm:t>
        <a:bodyPr/>
        <a:lstStyle/>
        <a:p>
          <a:endParaRPr lang="en-US"/>
        </a:p>
      </dgm:t>
    </dgm:pt>
    <dgm:pt modelId="{A8E2FA08-4DD4-4654-A85D-9A99162D6201}" type="sibTrans" cxnId="{FC7721F0-429B-4CE7-BE98-C2F3C41FE9C7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140952D0-0E1D-4F48-9F16-53581487CFA0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  <a:b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Describe how focusing on strengths and personal responsibility impact the recovery process</a:t>
          </a:r>
          <a:b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0C446F-6917-41E7-BE01-7AFE2676D505}" type="parTrans" cxnId="{B07163E8-ADEC-492A-8F07-7E5786AB23AE}">
      <dgm:prSet/>
      <dgm:spPr/>
      <dgm:t>
        <a:bodyPr/>
        <a:lstStyle/>
        <a:p>
          <a:endParaRPr lang="en-US"/>
        </a:p>
      </dgm:t>
    </dgm:pt>
    <dgm:pt modelId="{2804F27C-9BA9-4D07-AB02-74BE7DFA2C0E}" type="sibTrans" cxnId="{B07163E8-ADEC-492A-8F07-7E5786AB23AE}">
      <dgm:prSet phldrT="4" phldr="0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752A7BD7-592A-4828-A160-1B898C5EFA7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  <a:b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best-practices-Strengths-Based Approach and Person-Centered Planning  to foster personal responsibility</a:t>
          </a:r>
        </a:p>
      </dgm:t>
    </dgm:pt>
    <dgm:pt modelId="{0FF2FD0A-F459-43F8-8E92-A7965832D9FB}" type="parTrans" cxnId="{1948E535-4B52-4119-8F52-21B0E3933467}">
      <dgm:prSet/>
      <dgm:spPr/>
      <dgm:t>
        <a:bodyPr/>
        <a:lstStyle/>
        <a:p>
          <a:endParaRPr lang="en-US"/>
        </a:p>
      </dgm:t>
    </dgm:pt>
    <dgm:pt modelId="{6AB685D6-A4C8-4FC1-B1D3-5E5287230A0F}" type="sibTrans" cxnId="{1948E535-4B52-4119-8F52-21B0E3933467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4"/>
      <dgm:spPr/>
    </dgm:pt>
    <dgm:pt modelId="{94E9EF1A-1D07-4210-9402-6C559E90358A}" type="pres">
      <dgm:prSet presAssocID="{C99EBBB1-E916-471C-83C9-ABE85B42AC26}" presName="sibTransNodeCircle" presStyleLbl="alignNode1" presStyleIdx="0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8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4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B00A4622-AE0E-4076-85DB-EF0445408AE5}" type="pres">
      <dgm:prSet presAssocID="{752A7BD7-592A-4828-A160-1B898C5EFA73}" presName="compositeNode" presStyleCnt="0">
        <dgm:presLayoutVars>
          <dgm:bulletEnabled val="1"/>
        </dgm:presLayoutVars>
      </dgm:prSet>
      <dgm:spPr/>
    </dgm:pt>
    <dgm:pt modelId="{0C3F367E-8502-4FE8-BAE7-DD0216BBE5F4}" type="pres">
      <dgm:prSet presAssocID="{752A7BD7-592A-4828-A160-1B898C5EFA73}" presName="bgRect" presStyleLbl="bgAccFollowNode1" presStyleIdx="1" presStyleCnt="4"/>
      <dgm:spPr/>
    </dgm:pt>
    <dgm:pt modelId="{64DEC11D-BC31-4708-AD6D-FCD869F29A77}" type="pres">
      <dgm:prSet presAssocID="{6AB685D6-A4C8-4FC1-B1D3-5E5287230A0F}" presName="sibTransNodeCircle" presStyleLbl="alignNode1" presStyleIdx="2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E2B2538A-D96F-4DCA-8CF3-F0FB434F3801}" type="pres">
      <dgm:prSet presAssocID="{752A7BD7-592A-4828-A160-1B898C5EFA73}" presName="bottomLine" presStyleLbl="alignNode1" presStyleIdx="3" presStyleCnt="8">
        <dgm:presLayoutVars/>
      </dgm:prSet>
      <dgm:spPr/>
    </dgm:pt>
    <dgm:pt modelId="{3EBFB89F-9498-48A7-B439-3463C1372F8F}" type="pres">
      <dgm:prSet presAssocID="{752A7BD7-592A-4828-A160-1B898C5EFA73}" presName="nodeText" presStyleLbl="bgAccFollowNode1" presStyleIdx="1" presStyleCnt="4">
        <dgm:presLayoutVars>
          <dgm:bulletEnabled val="1"/>
        </dgm:presLayoutVars>
      </dgm:prSet>
      <dgm:spPr/>
    </dgm:pt>
    <dgm:pt modelId="{37BC4521-70B3-472D-803F-5906DF931374}" type="pres">
      <dgm:prSet presAssocID="{6AB685D6-A4C8-4FC1-B1D3-5E5287230A0F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2" presStyleCnt="4" custLinFactNeighborX="1015"/>
      <dgm:spPr/>
    </dgm:pt>
    <dgm:pt modelId="{82EE2C17-F664-4616-8F76-97637F08E124}" type="pres">
      <dgm:prSet presAssocID="{A8E2FA08-4DD4-4654-A85D-9A99162D6201}" presName="sibTransNodeCircle" presStyleLbl="alignNode1" presStyleIdx="4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5" presStyleCnt="8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2" presStyleCnt="4">
        <dgm:presLayoutVars>
          <dgm:bulletEnabled val="1"/>
        </dgm:presLayoutVars>
      </dgm:prSet>
      <dgm:spPr/>
    </dgm:pt>
    <dgm:pt modelId="{8DC76FCE-F8A0-43BB-94B0-26867DA9F629}" type="pres">
      <dgm:prSet presAssocID="{A8E2FA08-4DD4-4654-A85D-9A99162D6201}" presName="sibTrans" presStyleCnt="0"/>
      <dgm:spPr/>
    </dgm:pt>
    <dgm:pt modelId="{46746BF8-8C13-403D-B74A-6BA79A7FA811}" type="pres">
      <dgm:prSet presAssocID="{140952D0-0E1D-4F48-9F16-53581487CFA0}" presName="compositeNode" presStyleCnt="0">
        <dgm:presLayoutVars>
          <dgm:bulletEnabled val="1"/>
        </dgm:presLayoutVars>
      </dgm:prSet>
      <dgm:spPr/>
    </dgm:pt>
    <dgm:pt modelId="{7ACBA089-E576-4FF4-865F-C3BBF7659A23}" type="pres">
      <dgm:prSet presAssocID="{140952D0-0E1D-4F48-9F16-53581487CFA0}" presName="bgRect" presStyleLbl="bgAccFollowNode1" presStyleIdx="3" presStyleCnt="4" custLinFactNeighborX="385" custLinFactNeighborY="250"/>
      <dgm:spPr/>
    </dgm:pt>
    <dgm:pt modelId="{3CBA3CC0-D70A-4B98-9329-64604EDF25F0}" type="pres">
      <dgm:prSet presAssocID="{2804F27C-9BA9-4D07-AB02-74BE7DFA2C0E}" presName="sibTransNodeCircle" presStyleLbl="alignNode1" presStyleIdx="6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5BE72261-3EB3-4585-8739-2FFBAED12B80}" type="pres">
      <dgm:prSet presAssocID="{140952D0-0E1D-4F48-9F16-53581487CFA0}" presName="bottomLine" presStyleLbl="alignNode1" presStyleIdx="7" presStyleCnt="8">
        <dgm:presLayoutVars/>
      </dgm:prSet>
      <dgm:spPr/>
    </dgm:pt>
    <dgm:pt modelId="{64EF213D-B16C-4AC2-8183-B62F7FC17277}" type="pres">
      <dgm:prSet presAssocID="{140952D0-0E1D-4F48-9F16-53581487CFA0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331BC51F-C146-4758-9845-82192C46190C}" type="presOf" srcId="{752A7BD7-592A-4828-A160-1B898C5EFA73}" destId="{3EBFB89F-9498-48A7-B439-3463C1372F8F}" srcOrd="1" destOrd="0" presId="urn:microsoft.com/office/officeart/2016/7/layout/BasicLinearProcessNumbered#1"/>
    <dgm:cxn modelId="{A4B80D2D-7E35-421F-8BF9-55B39C33B9BE}" type="presOf" srcId="{A8E2FA08-4DD4-4654-A85D-9A99162D6201}" destId="{82EE2C17-F664-4616-8F76-97637F08E124}" srcOrd="0" destOrd="0" presId="urn:microsoft.com/office/officeart/2016/7/layout/BasicLinearProcessNumbered#1"/>
    <dgm:cxn modelId="{C0185933-A2E8-4CA8-BE2D-4651F528D2DE}" type="presOf" srcId="{2EE95FC5-CD6B-4A50-9262-DC414E16C3EA}" destId="{815671D8-22AE-4967-8461-EBC1C9F97F94}" srcOrd="1" destOrd="0" presId="urn:microsoft.com/office/officeart/2016/7/layout/BasicLinearProcessNumbered#1"/>
    <dgm:cxn modelId="{1948E535-4B52-4119-8F52-21B0E3933467}" srcId="{D0F07F19-1F50-4B42-A7A0-278DF9D25BB1}" destId="{752A7BD7-592A-4828-A160-1B898C5EFA73}" srcOrd="1" destOrd="0" parTransId="{0FF2FD0A-F459-43F8-8E92-A7965832D9FB}" sibTransId="{6AB685D6-A4C8-4FC1-B1D3-5E5287230A0F}"/>
    <dgm:cxn modelId="{2218E939-6CA8-4442-A4E7-EF92FEA01DDF}" type="presOf" srcId="{140952D0-0E1D-4F48-9F16-53581487CFA0}" destId="{7ACBA089-E576-4FF4-865F-C3BBF7659A23}" srcOrd="0" destOrd="0" presId="urn:microsoft.com/office/officeart/2016/7/layout/BasicLinearProcessNumbered#1"/>
    <dgm:cxn modelId="{23907F3B-DE45-45CF-9707-5E4F6F6973DA}" type="presOf" srcId="{D0F07F19-1F50-4B42-A7A0-278DF9D25BB1}" destId="{C09B749D-9CF7-492C-B341-D9553818451B}" srcOrd="0" destOrd="0" presId="urn:microsoft.com/office/officeart/2016/7/layout/BasicLinearProcessNumbered#1"/>
    <dgm:cxn modelId="{907AB05E-96CE-4B2C-A1AE-B56D368C9A5E}" type="presOf" srcId="{752A7BD7-592A-4828-A160-1B898C5EFA73}" destId="{0C3F367E-8502-4FE8-BAE7-DD0216BBE5F4}" srcOrd="0" destOrd="0" presId="urn:microsoft.com/office/officeart/2016/7/layout/BasicLinearProcessNumbered#1"/>
    <dgm:cxn modelId="{7043076B-C1A0-4D82-B9C2-7389C21548EF}" type="presOf" srcId="{22625139-F93A-4F3F-A7AA-4923A01AEDF3}" destId="{BBF86657-8EAE-46E6-B25A-D2056AE50973}" srcOrd="1" destOrd="0" presId="urn:microsoft.com/office/officeart/2016/7/layout/BasicLinearProcessNumbered#1"/>
    <dgm:cxn modelId="{40CAD671-AB1B-4EF2-BD4C-E4C43639C27E}" type="presOf" srcId="{2EE95FC5-CD6B-4A50-9262-DC414E16C3EA}" destId="{5947A689-FC4A-4FDF-BDDD-890A8474DEF9}" srcOrd="0" destOrd="0" presId="urn:microsoft.com/office/officeart/2016/7/layout/BasicLinearProcessNumbered#1"/>
    <dgm:cxn modelId="{E667FE5A-9243-4289-BB0C-6051AFE2C441}" type="presOf" srcId="{6AB685D6-A4C8-4FC1-B1D3-5E5287230A0F}" destId="{64DEC11D-BC31-4708-AD6D-FCD869F29A77}" srcOrd="0" destOrd="0" presId="urn:microsoft.com/office/officeart/2016/7/layout/BasicLinearProcessNumbered#1"/>
    <dgm:cxn modelId="{DD5C168A-90C7-41E2-9576-A79BBC6325CE}" type="presOf" srcId="{C99EBBB1-E916-471C-83C9-ABE85B42AC26}" destId="{94E9EF1A-1D07-4210-9402-6C559E90358A}" srcOrd="0" destOrd="0" presId="urn:microsoft.com/office/officeart/2016/7/layout/BasicLinearProcessNumbered#1"/>
    <dgm:cxn modelId="{CBD31B8E-CB23-4FA8-93FE-5BB4814BBB0B}" type="presOf" srcId="{2804F27C-9BA9-4D07-AB02-74BE7DFA2C0E}" destId="{3CBA3CC0-D70A-4B98-9329-64604EDF25F0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D0999FEB-3F13-4B99-8767-7340A2A83933}" type="presOf" srcId="{22625139-F93A-4F3F-A7AA-4923A01AEDF3}" destId="{83253AE2-89B5-4ADC-817A-FEF4E0BC4B49}" srcOrd="0" destOrd="0" presId="urn:microsoft.com/office/officeart/2016/7/layout/BasicLinearProcessNumbered#1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27E5EDFC-7359-48F6-8E3F-270CF15B8D2C}" type="presOf" srcId="{140952D0-0E1D-4F48-9F16-53581487CFA0}" destId="{64EF213D-B16C-4AC2-8183-B62F7FC17277}" srcOrd="1" destOrd="0" presId="urn:microsoft.com/office/officeart/2016/7/layout/BasicLinearProcessNumbered#1"/>
    <dgm:cxn modelId="{B5FABEA6-FE83-4DC3-A3AB-25B621203785}" type="presParOf" srcId="{C09B749D-9CF7-492C-B341-D9553818451B}" destId="{8EEF3829-836D-4E60-A9BC-8F0AD18883EE}" srcOrd="0" destOrd="0" presId="urn:microsoft.com/office/officeart/2016/7/layout/BasicLinearProcessNumbered#1"/>
    <dgm:cxn modelId="{E8C71572-9F0A-4ED2-BA52-A961EB56A76C}" type="presParOf" srcId="{8EEF3829-836D-4E60-A9BC-8F0AD18883EE}" destId="{5947A689-FC4A-4FDF-BDDD-890A8474DEF9}" srcOrd="0" destOrd="0" presId="urn:microsoft.com/office/officeart/2016/7/layout/BasicLinearProcessNumbered#1"/>
    <dgm:cxn modelId="{67C04E6E-4316-4DC8-9615-DBC47E4DDF35}" type="presParOf" srcId="{8EEF3829-836D-4E60-A9BC-8F0AD18883EE}" destId="{94E9EF1A-1D07-4210-9402-6C559E90358A}" srcOrd="1" destOrd="0" presId="urn:microsoft.com/office/officeart/2016/7/layout/BasicLinearProcessNumbered#1"/>
    <dgm:cxn modelId="{003FA2D7-FBDD-45A5-BDB1-BBCD5557649A}" type="presParOf" srcId="{8EEF3829-836D-4E60-A9BC-8F0AD18883EE}" destId="{B9E74D06-8974-46A7-BDE8-CAC0846523DB}" srcOrd="2" destOrd="0" presId="urn:microsoft.com/office/officeart/2016/7/layout/BasicLinearProcessNumbered#1"/>
    <dgm:cxn modelId="{3E9A9986-48DD-4CC7-91FE-1707EBC7E65A}" type="presParOf" srcId="{8EEF3829-836D-4E60-A9BC-8F0AD18883EE}" destId="{815671D8-22AE-4967-8461-EBC1C9F97F94}" srcOrd="3" destOrd="0" presId="urn:microsoft.com/office/officeart/2016/7/layout/BasicLinearProcessNumbered#1"/>
    <dgm:cxn modelId="{2711AD4E-AE27-4FCF-8A6A-77C0EB08E796}" type="presParOf" srcId="{C09B749D-9CF7-492C-B341-D9553818451B}" destId="{4345A606-3100-40DC-847D-F26F8DFFB0A4}" srcOrd="1" destOrd="0" presId="urn:microsoft.com/office/officeart/2016/7/layout/BasicLinearProcessNumbered#1"/>
    <dgm:cxn modelId="{52EE2900-1924-45E3-872D-B08950E74EC8}" type="presParOf" srcId="{C09B749D-9CF7-492C-B341-D9553818451B}" destId="{B00A4622-AE0E-4076-85DB-EF0445408AE5}" srcOrd="2" destOrd="0" presId="urn:microsoft.com/office/officeart/2016/7/layout/BasicLinearProcessNumbered#1"/>
    <dgm:cxn modelId="{F3A940B4-1110-42DD-B4AB-F2F2BC8E626A}" type="presParOf" srcId="{B00A4622-AE0E-4076-85DB-EF0445408AE5}" destId="{0C3F367E-8502-4FE8-BAE7-DD0216BBE5F4}" srcOrd="0" destOrd="0" presId="urn:microsoft.com/office/officeart/2016/7/layout/BasicLinearProcessNumbered#1"/>
    <dgm:cxn modelId="{F105A7E2-A18C-4B23-9E63-48230428016C}" type="presParOf" srcId="{B00A4622-AE0E-4076-85DB-EF0445408AE5}" destId="{64DEC11D-BC31-4708-AD6D-FCD869F29A77}" srcOrd="1" destOrd="0" presId="urn:microsoft.com/office/officeart/2016/7/layout/BasicLinearProcessNumbered#1"/>
    <dgm:cxn modelId="{3DF1BB71-8A05-415A-BCDC-9C295A75CAD0}" type="presParOf" srcId="{B00A4622-AE0E-4076-85DB-EF0445408AE5}" destId="{E2B2538A-D96F-4DCA-8CF3-F0FB434F3801}" srcOrd="2" destOrd="0" presId="urn:microsoft.com/office/officeart/2016/7/layout/BasicLinearProcessNumbered#1"/>
    <dgm:cxn modelId="{09F2EE45-5BFD-41C9-8CAB-BFA781690DAA}" type="presParOf" srcId="{B00A4622-AE0E-4076-85DB-EF0445408AE5}" destId="{3EBFB89F-9498-48A7-B439-3463C1372F8F}" srcOrd="3" destOrd="0" presId="urn:microsoft.com/office/officeart/2016/7/layout/BasicLinearProcessNumbered#1"/>
    <dgm:cxn modelId="{2F78F3DA-8C73-4772-A594-4671A6DA9B62}" type="presParOf" srcId="{C09B749D-9CF7-492C-B341-D9553818451B}" destId="{37BC4521-70B3-472D-803F-5906DF931374}" srcOrd="3" destOrd="0" presId="urn:microsoft.com/office/officeart/2016/7/layout/BasicLinearProcessNumbered#1"/>
    <dgm:cxn modelId="{5792E72B-E132-444A-BAAD-0F2F78F0396C}" type="presParOf" srcId="{C09B749D-9CF7-492C-B341-D9553818451B}" destId="{5419C900-3474-4480-82CB-923AF8027A48}" srcOrd="4" destOrd="0" presId="urn:microsoft.com/office/officeart/2016/7/layout/BasicLinearProcessNumbered#1"/>
    <dgm:cxn modelId="{9985658F-827E-4C3E-901A-BB8B62931A97}" type="presParOf" srcId="{5419C900-3474-4480-82CB-923AF8027A48}" destId="{83253AE2-89B5-4ADC-817A-FEF4E0BC4B49}" srcOrd="0" destOrd="0" presId="urn:microsoft.com/office/officeart/2016/7/layout/BasicLinearProcessNumbered#1"/>
    <dgm:cxn modelId="{48A7D195-BEC4-4325-8BFF-25B8CA13DC53}" type="presParOf" srcId="{5419C900-3474-4480-82CB-923AF8027A48}" destId="{82EE2C17-F664-4616-8F76-97637F08E124}" srcOrd="1" destOrd="0" presId="urn:microsoft.com/office/officeart/2016/7/layout/BasicLinearProcessNumbered#1"/>
    <dgm:cxn modelId="{DFA21DE9-D23E-4AEC-984F-38954304B882}" type="presParOf" srcId="{5419C900-3474-4480-82CB-923AF8027A48}" destId="{96383FDE-483E-4E6D-B151-4FC41C065094}" srcOrd="2" destOrd="0" presId="urn:microsoft.com/office/officeart/2016/7/layout/BasicLinearProcessNumbered#1"/>
    <dgm:cxn modelId="{110189D1-9E6B-4E0C-8667-C0A3012E8A84}" type="presParOf" srcId="{5419C900-3474-4480-82CB-923AF8027A48}" destId="{BBF86657-8EAE-46E6-B25A-D2056AE50973}" srcOrd="3" destOrd="0" presId="urn:microsoft.com/office/officeart/2016/7/layout/BasicLinearProcessNumbered#1"/>
    <dgm:cxn modelId="{6F4652E6-670E-47E1-8BB6-F10FC0002FE5}" type="presParOf" srcId="{C09B749D-9CF7-492C-B341-D9553818451B}" destId="{8DC76FCE-F8A0-43BB-94B0-26867DA9F629}" srcOrd="5" destOrd="0" presId="urn:microsoft.com/office/officeart/2016/7/layout/BasicLinearProcessNumbered#1"/>
    <dgm:cxn modelId="{952C4F1E-455C-44B2-8633-E11FFDA1CF16}" type="presParOf" srcId="{C09B749D-9CF7-492C-B341-D9553818451B}" destId="{46746BF8-8C13-403D-B74A-6BA79A7FA811}" srcOrd="6" destOrd="0" presId="urn:microsoft.com/office/officeart/2016/7/layout/BasicLinearProcessNumbered#1"/>
    <dgm:cxn modelId="{199291F3-CB47-4BB7-8551-CC7D94A62A3D}" type="presParOf" srcId="{46746BF8-8C13-403D-B74A-6BA79A7FA811}" destId="{7ACBA089-E576-4FF4-865F-C3BBF7659A23}" srcOrd="0" destOrd="0" presId="urn:microsoft.com/office/officeart/2016/7/layout/BasicLinearProcessNumbered#1"/>
    <dgm:cxn modelId="{14456339-3232-4F27-8745-6AE7ED279122}" type="presParOf" srcId="{46746BF8-8C13-403D-B74A-6BA79A7FA811}" destId="{3CBA3CC0-D70A-4B98-9329-64604EDF25F0}" srcOrd="1" destOrd="0" presId="urn:microsoft.com/office/officeart/2016/7/layout/BasicLinearProcessNumbered#1"/>
    <dgm:cxn modelId="{A8938D10-3458-4190-A261-C341522970A2}" type="presParOf" srcId="{46746BF8-8C13-403D-B74A-6BA79A7FA811}" destId="{5BE72261-3EB3-4585-8739-2FFBAED12B80}" srcOrd="2" destOrd="0" presId="urn:microsoft.com/office/officeart/2016/7/layout/BasicLinearProcessNumbered#1"/>
    <dgm:cxn modelId="{C1F113A0-9F7B-4396-8E1F-EC384DF862FF}" type="presParOf" srcId="{46746BF8-8C13-403D-B74A-6BA79A7FA811}" destId="{64EF213D-B16C-4AC2-8183-B62F7FC17277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C1F40C0-7575-430B-AB2A-65266A1B62A3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3A25A68-6F5C-42DD-8B13-6FF6976A214C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Attend</a:t>
          </a:r>
        </a:p>
      </dgm:t>
    </dgm:pt>
    <dgm:pt modelId="{F624D682-E2CB-4F91-8C8F-D8C83B0A3555}" type="parTrans" cxnId="{8399EFCC-AB72-4EBF-ACEF-6BC9B8A74C49}">
      <dgm:prSet/>
      <dgm:spPr/>
      <dgm:t>
        <a:bodyPr/>
        <a:lstStyle/>
        <a:p>
          <a:endParaRPr lang="en-US"/>
        </a:p>
      </dgm:t>
    </dgm:pt>
    <dgm:pt modelId="{EFE7259D-3C44-41ED-A61A-BD64AB1F448A}" type="sibTrans" cxnId="{8399EFCC-AB72-4EBF-ACEF-6BC9B8A74C49}">
      <dgm:prSet/>
      <dgm:spPr/>
      <dgm:t>
        <a:bodyPr/>
        <a:lstStyle/>
        <a:p>
          <a:endParaRPr lang="en-US"/>
        </a:p>
      </dgm:t>
    </dgm:pt>
    <dgm:pt modelId="{28F206FA-FBF4-47CF-8037-92A4399405D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Attend to diverse needs by assessing for basic needs and provide access to  multiple interventions, approaches, and services that address those needs</a:t>
          </a:r>
        </a:p>
      </dgm:t>
    </dgm:pt>
    <dgm:pt modelId="{95D2BA18-AB45-4674-AD7D-9A72A0151D80}" type="parTrans" cxnId="{FADF9773-C12F-45C0-9684-263BF5E6FF64}">
      <dgm:prSet/>
      <dgm:spPr/>
      <dgm:t>
        <a:bodyPr/>
        <a:lstStyle/>
        <a:p>
          <a:endParaRPr lang="en-US"/>
        </a:p>
      </dgm:t>
    </dgm:pt>
    <dgm:pt modelId="{30970121-1631-4F5D-BD7B-5355AFA01D70}" type="sibTrans" cxnId="{FADF9773-C12F-45C0-9684-263BF5E6FF64}">
      <dgm:prSet/>
      <dgm:spPr/>
      <dgm:t>
        <a:bodyPr/>
        <a:lstStyle/>
        <a:p>
          <a:endParaRPr lang="en-US"/>
        </a:p>
      </dgm:t>
    </dgm:pt>
    <dgm:pt modelId="{937FAC34-18BA-4955-9FD8-A4D0EDC5378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Empower</a:t>
          </a:r>
        </a:p>
      </dgm:t>
    </dgm:pt>
    <dgm:pt modelId="{0D2C0A9F-022C-4798-BED8-69E52E73170C}" type="parTrans" cxnId="{45C264FA-8357-48C6-9CBB-20664A28DE90}">
      <dgm:prSet/>
      <dgm:spPr/>
      <dgm:t>
        <a:bodyPr/>
        <a:lstStyle/>
        <a:p>
          <a:endParaRPr lang="en-US"/>
        </a:p>
      </dgm:t>
    </dgm:pt>
    <dgm:pt modelId="{07BC8747-49AB-4683-9C7E-78451865DA20}" type="sibTrans" cxnId="{45C264FA-8357-48C6-9CBB-20664A28DE90}">
      <dgm:prSet/>
      <dgm:spPr/>
      <dgm:t>
        <a:bodyPr/>
        <a:lstStyle/>
        <a:p>
          <a:endParaRPr lang="en-US"/>
        </a:p>
      </dgm:t>
    </dgm:pt>
    <dgm:pt modelId="{87915EBF-9E9E-4E88-9B74-F0B042D2B5F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Empower the individual to take personal responsibility for recovery, including self-management of symptoms, monitoring triggers, and identifying environmental stressors and warning signs</a:t>
          </a:r>
        </a:p>
      </dgm:t>
    </dgm:pt>
    <dgm:pt modelId="{913B81C7-5597-4D66-BDE9-A113C2E2A6DC}" type="parTrans" cxnId="{979EDA99-9235-4702-BF5B-96DEE61BFB57}">
      <dgm:prSet/>
      <dgm:spPr/>
      <dgm:t>
        <a:bodyPr/>
        <a:lstStyle/>
        <a:p>
          <a:endParaRPr lang="en-US"/>
        </a:p>
      </dgm:t>
    </dgm:pt>
    <dgm:pt modelId="{4CF8A1C6-0F48-4B17-BCB1-3E5C05A54090}" type="sibTrans" cxnId="{979EDA99-9235-4702-BF5B-96DEE61BFB57}">
      <dgm:prSet/>
      <dgm:spPr/>
      <dgm:t>
        <a:bodyPr/>
        <a:lstStyle/>
        <a:p>
          <a:endParaRPr lang="en-US"/>
        </a:p>
      </dgm:t>
    </dgm:pt>
    <dgm:pt modelId="{AF60F41A-587A-4412-8AA1-E591CC6E333A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Offer</a:t>
          </a:r>
        </a:p>
      </dgm:t>
    </dgm:pt>
    <dgm:pt modelId="{1B008966-82AB-489E-BF3E-A815A434384D}" type="parTrans" cxnId="{8C1B46BF-4A68-4259-8221-CF80C7EEEE7D}">
      <dgm:prSet/>
      <dgm:spPr/>
      <dgm:t>
        <a:bodyPr/>
        <a:lstStyle/>
        <a:p>
          <a:endParaRPr lang="en-US"/>
        </a:p>
      </dgm:t>
    </dgm:pt>
    <dgm:pt modelId="{F4DCC516-AC59-48B0-8702-34F822E1FA6E}" type="sibTrans" cxnId="{8C1B46BF-4A68-4259-8221-CF80C7EEEE7D}">
      <dgm:prSet/>
      <dgm:spPr/>
      <dgm:t>
        <a:bodyPr/>
        <a:lstStyle/>
        <a:p>
          <a:endParaRPr lang="en-US"/>
        </a:p>
      </dgm:t>
    </dgm:pt>
    <dgm:pt modelId="{650F228B-563C-473A-8AAD-1D0C5DC4D00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Provide recovery education tools, peer support, and access to a full-service array of services to compliment preferences, needs, and strengths of the individuals</a:t>
          </a:r>
        </a:p>
      </dgm:t>
    </dgm:pt>
    <dgm:pt modelId="{543F22EE-2954-4E79-9C5B-B3AFF936B617}" type="parTrans" cxnId="{2013583E-EC0B-4591-95BB-AA2CBB3C5C2F}">
      <dgm:prSet/>
      <dgm:spPr/>
      <dgm:t>
        <a:bodyPr/>
        <a:lstStyle/>
        <a:p>
          <a:endParaRPr lang="en-US"/>
        </a:p>
      </dgm:t>
    </dgm:pt>
    <dgm:pt modelId="{952B9745-2D46-426A-B023-D036D74A099D}" type="sibTrans" cxnId="{2013583E-EC0B-4591-95BB-AA2CBB3C5C2F}">
      <dgm:prSet/>
      <dgm:spPr/>
      <dgm:t>
        <a:bodyPr/>
        <a:lstStyle/>
        <a:p>
          <a:endParaRPr lang="en-US"/>
        </a:p>
      </dgm:t>
    </dgm:pt>
    <dgm:pt modelId="{733353E2-48B6-4CFB-83E5-EC4EED4645A7}" type="pres">
      <dgm:prSet presAssocID="{EC1F40C0-7575-430B-AB2A-65266A1B62A3}" presName="Name0" presStyleCnt="0">
        <dgm:presLayoutVars>
          <dgm:dir/>
          <dgm:animLvl val="lvl"/>
          <dgm:resizeHandles val="exact"/>
        </dgm:presLayoutVars>
      </dgm:prSet>
      <dgm:spPr/>
    </dgm:pt>
    <dgm:pt modelId="{737BD2A1-F74F-4AC7-86AF-2ED77B756BD4}" type="pres">
      <dgm:prSet presAssocID="{43A25A68-6F5C-42DD-8B13-6FF6976A214C}" presName="composite" presStyleCnt="0"/>
      <dgm:spPr/>
    </dgm:pt>
    <dgm:pt modelId="{28C06B0B-571E-4307-854C-FBA963979F17}" type="pres">
      <dgm:prSet presAssocID="{43A25A68-6F5C-42DD-8B13-6FF6976A214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1CAE51B-DD79-48EE-9A23-ECFB0F8A39AF}" type="pres">
      <dgm:prSet presAssocID="{43A25A68-6F5C-42DD-8B13-6FF6976A214C}" presName="desTx" presStyleLbl="alignAccFollowNode1" presStyleIdx="0" presStyleCnt="3">
        <dgm:presLayoutVars>
          <dgm:bulletEnabled val="1"/>
        </dgm:presLayoutVars>
      </dgm:prSet>
      <dgm:spPr/>
    </dgm:pt>
    <dgm:pt modelId="{9DD32621-4513-4DD0-843C-A077C0D132C2}" type="pres">
      <dgm:prSet presAssocID="{EFE7259D-3C44-41ED-A61A-BD64AB1F448A}" presName="space" presStyleCnt="0"/>
      <dgm:spPr/>
    </dgm:pt>
    <dgm:pt modelId="{48CC56F2-0662-42F2-9848-A2C5CFD871A4}" type="pres">
      <dgm:prSet presAssocID="{937FAC34-18BA-4955-9FD8-A4D0EDC53789}" presName="composite" presStyleCnt="0"/>
      <dgm:spPr/>
    </dgm:pt>
    <dgm:pt modelId="{6FFCBAE7-F88A-40C7-97EE-004E7281ECEE}" type="pres">
      <dgm:prSet presAssocID="{937FAC34-18BA-4955-9FD8-A4D0EDC5378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E1E5B3A-8171-4D6D-871A-ECC612BEF654}" type="pres">
      <dgm:prSet presAssocID="{937FAC34-18BA-4955-9FD8-A4D0EDC53789}" presName="desTx" presStyleLbl="alignAccFollowNode1" presStyleIdx="1" presStyleCnt="3" custLinFactNeighborY="-424">
        <dgm:presLayoutVars>
          <dgm:bulletEnabled val="1"/>
        </dgm:presLayoutVars>
      </dgm:prSet>
      <dgm:spPr/>
    </dgm:pt>
    <dgm:pt modelId="{F6711A8A-93E9-4B22-BC40-CE65CD9BAAF4}" type="pres">
      <dgm:prSet presAssocID="{07BC8747-49AB-4683-9C7E-78451865DA20}" presName="space" presStyleCnt="0"/>
      <dgm:spPr/>
    </dgm:pt>
    <dgm:pt modelId="{4F55E9B4-17A8-421D-8B57-F4B49B26339D}" type="pres">
      <dgm:prSet presAssocID="{AF60F41A-587A-4412-8AA1-E591CC6E333A}" presName="composite" presStyleCnt="0"/>
      <dgm:spPr/>
    </dgm:pt>
    <dgm:pt modelId="{3440E41E-649F-41BE-B3A4-1DB836581323}" type="pres">
      <dgm:prSet presAssocID="{AF60F41A-587A-4412-8AA1-E591CC6E333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E73E1E9-FFF6-496E-AC43-9F460BFE853F}" type="pres">
      <dgm:prSet presAssocID="{AF60F41A-587A-4412-8AA1-E591CC6E333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A7E100D-DC18-49CF-AC5C-31FCDD789017}" type="presOf" srcId="{AF60F41A-587A-4412-8AA1-E591CC6E333A}" destId="{3440E41E-649F-41BE-B3A4-1DB836581323}" srcOrd="0" destOrd="0" presId="urn:microsoft.com/office/officeart/2005/8/layout/hList1"/>
    <dgm:cxn modelId="{FCD4E614-0D56-47DB-9153-657CD326145E}" type="presOf" srcId="{28F206FA-FBF4-47CF-8037-92A4399405D1}" destId="{A1CAE51B-DD79-48EE-9A23-ECFB0F8A39AF}" srcOrd="0" destOrd="0" presId="urn:microsoft.com/office/officeart/2005/8/layout/hList1"/>
    <dgm:cxn modelId="{5C6BDE18-960F-4A28-9CBA-FBD3325FF1D4}" type="presOf" srcId="{43A25A68-6F5C-42DD-8B13-6FF6976A214C}" destId="{28C06B0B-571E-4307-854C-FBA963979F17}" srcOrd="0" destOrd="0" presId="urn:microsoft.com/office/officeart/2005/8/layout/hList1"/>
    <dgm:cxn modelId="{6DA31D2E-A3FB-4F89-AD0A-F086A4C10E45}" type="presOf" srcId="{937FAC34-18BA-4955-9FD8-A4D0EDC53789}" destId="{6FFCBAE7-F88A-40C7-97EE-004E7281ECEE}" srcOrd="0" destOrd="0" presId="urn:microsoft.com/office/officeart/2005/8/layout/hList1"/>
    <dgm:cxn modelId="{2013583E-EC0B-4591-95BB-AA2CBB3C5C2F}" srcId="{AF60F41A-587A-4412-8AA1-E591CC6E333A}" destId="{650F228B-563C-473A-8AAD-1D0C5DC4D007}" srcOrd="0" destOrd="0" parTransId="{543F22EE-2954-4E79-9C5B-B3AFF936B617}" sibTransId="{952B9745-2D46-426A-B023-D036D74A099D}"/>
    <dgm:cxn modelId="{0E1E455E-A4DB-447F-9825-7F8A027E2CEF}" type="presOf" srcId="{87915EBF-9E9E-4E88-9B74-F0B042D2B5F2}" destId="{8E1E5B3A-8171-4D6D-871A-ECC612BEF654}" srcOrd="0" destOrd="0" presId="urn:microsoft.com/office/officeart/2005/8/layout/hList1"/>
    <dgm:cxn modelId="{9C328750-B1B6-4AF4-BEF6-002B3B37BEBA}" type="presOf" srcId="{650F228B-563C-473A-8AAD-1D0C5DC4D007}" destId="{AE73E1E9-FFF6-496E-AC43-9F460BFE853F}" srcOrd="0" destOrd="0" presId="urn:microsoft.com/office/officeart/2005/8/layout/hList1"/>
    <dgm:cxn modelId="{FADF9773-C12F-45C0-9684-263BF5E6FF64}" srcId="{43A25A68-6F5C-42DD-8B13-6FF6976A214C}" destId="{28F206FA-FBF4-47CF-8037-92A4399405D1}" srcOrd="0" destOrd="0" parTransId="{95D2BA18-AB45-4674-AD7D-9A72A0151D80}" sibTransId="{30970121-1631-4F5D-BD7B-5355AFA01D70}"/>
    <dgm:cxn modelId="{979EDA99-9235-4702-BF5B-96DEE61BFB57}" srcId="{937FAC34-18BA-4955-9FD8-A4D0EDC53789}" destId="{87915EBF-9E9E-4E88-9B74-F0B042D2B5F2}" srcOrd="0" destOrd="0" parTransId="{913B81C7-5597-4D66-BDE9-A113C2E2A6DC}" sibTransId="{4CF8A1C6-0F48-4B17-BCB1-3E5C05A54090}"/>
    <dgm:cxn modelId="{8C1B46BF-4A68-4259-8221-CF80C7EEEE7D}" srcId="{EC1F40C0-7575-430B-AB2A-65266A1B62A3}" destId="{AF60F41A-587A-4412-8AA1-E591CC6E333A}" srcOrd="2" destOrd="0" parTransId="{1B008966-82AB-489E-BF3E-A815A434384D}" sibTransId="{F4DCC516-AC59-48B0-8702-34F822E1FA6E}"/>
    <dgm:cxn modelId="{8399EFCC-AB72-4EBF-ACEF-6BC9B8A74C49}" srcId="{EC1F40C0-7575-430B-AB2A-65266A1B62A3}" destId="{43A25A68-6F5C-42DD-8B13-6FF6976A214C}" srcOrd="0" destOrd="0" parTransId="{F624D682-E2CB-4F91-8C8F-D8C83B0A3555}" sibTransId="{EFE7259D-3C44-41ED-A61A-BD64AB1F448A}"/>
    <dgm:cxn modelId="{C5437DE0-C1CB-4ADD-BC5F-96A613B0BE73}" type="presOf" srcId="{EC1F40C0-7575-430B-AB2A-65266A1B62A3}" destId="{733353E2-48B6-4CFB-83E5-EC4EED4645A7}" srcOrd="0" destOrd="0" presId="urn:microsoft.com/office/officeart/2005/8/layout/hList1"/>
    <dgm:cxn modelId="{45C264FA-8357-48C6-9CBB-20664A28DE90}" srcId="{EC1F40C0-7575-430B-AB2A-65266A1B62A3}" destId="{937FAC34-18BA-4955-9FD8-A4D0EDC53789}" srcOrd="1" destOrd="0" parTransId="{0D2C0A9F-022C-4798-BED8-69E52E73170C}" sibTransId="{07BC8747-49AB-4683-9C7E-78451865DA20}"/>
    <dgm:cxn modelId="{FA6610C9-11B2-456D-A1FF-3D43A57A2F1C}" type="presParOf" srcId="{733353E2-48B6-4CFB-83E5-EC4EED4645A7}" destId="{737BD2A1-F74F-4AC7-86AF-2ED77B756BD4}" srcOrd="0" destOrd="0" presId="urn:microsoft.com/office/officeart/2005/8/layout/hList1"/>
    <dgm:cxn modelId="{9EE3DF54-2FC1-4539-9971-91C1C5E96131}" type="presParOf" srcId="{737BD2A1-F74F-4AC7-86AF-2ED77B756BD4}" destId="{28C06B0B-571E-4307-854C-FBA963979F17}" srcOrd="0" destOrd="0" presId="urn:microsoft.com/office/officeart/2005/8/layout/hList1"/>
    <dgm:cxn modelId="{DA70D704-A4B4-444C-9516-7C4DB6A6D1DE}" type="presParOf" srcId="{737BD2A1-F74F-4AC7-86AF-2ED77B756BD4}" destId="{A1CAE51B-DD79-48EE-9A23-ECFB0F8A39AF}" srcOrd="1" destOrd="0" presId="urn:microsoft.com/office/officeart/2005/8/layout/hList1"/>
    <dgm:cxn modelId="{4704CE18-AC8A-48A2-9774-3CABABCAF084}" type="presParOf" srcId="{733353E2-48B6-4CFB-83E5-EC4EED4645A7}" destId="{9DD32621-4513-4DD0-843C-A077C0D132C2}" srcOrd="1" destOrd="0" presId="urn:microsoft.com/office/officeart/2005/8/layout/hList1"/>
    <dgm:cxn modelId="{A0BB40E6-6D25-403C-B9D1-61F06B5A07DA}" type="presParOf" srcId="{733353E2-48B6-4CFB-83E5-EC4EED4645A7}" destId="{48CC56F2-0662-42F2-9848-A2C5CFD871A4}" srcOrd="2" destOrd="0" presId="urn:microsoft.com/office/officeart/2005/8/layout/hList1"/>
    <dgm:cxn modelId="{5D7608B8-070F-4ED1-A073-EF8855BCD949}" type="presParOf" srcId="{48CC56F2-0662-42F2-9848-A2C5CFD871A4}" destId="{6FFCBAE7-F88A-40C7-97EE-004E7281ECEE}" srcOrd="0" destOrd="0" presId="urn:microsoft.com/office/officeart/2005/8/layout/hList1"/>
    <dgm:cxn modelId="{F2194072-4355-401D-8754-CA80242A9752}" type="presParOf" srcId="{48CC56F2-0662-42F2-9848-A2C5CFD871A4}" destId="{8E1E5B3A-8171-4D6D-871A-ECC612BEF654}" srcOrd="1" destOrd="0" presId="urn:microsoft.com/office/officeart/2005/8/layout/hList1"/>
    <dgm:cxn modelId="{B1F9AC57-368D-477F-9873-CCA2D35D6367}" type="presParOf" srcId="{733353E2-48B6-4CFB-83E5-EC4EED4645A7}" destId="{F6711A8A-93E9-4B22-BC40-CE65CD9BAAF4}" srcOrd="3" destOrd="0" presId="urn:microsoft.com/office/officeart/2005/8/layout/hList1"/>
    <dgm:cxn modelId="{4C8839F1-0771-4A56-AB73-E9BB6E1F5C80}" type="presParOf" srcId="{733353E2-48B6-4CFB-83E5-EC4EED4645A7}" destId="{4F55E9B4-17A8-421D-8B57-F4B49B26339D}" srcOrd="4" destOrd="0" presId="urn:microsoft.com/office/officeart/2005/8/layout/hList1"/>
    <dgm:cxn modelId="{BBB57A88-875E-4DDA-B1EF-92CDA731A6CB}" type="presParOf" srcId="{4F55E9B4-17A8-421D-8B57-F4B49B26339D}" destId="{3440E41E-649F-41BE-B3A4-1DB836581323}" srcOrd="0" destOrd="0" presId="urn:microsoft.com/office/officeart/2005/8/layout/hList1"/>
    <dgm:cxn modelId="{FD1FEC0F-80C5-4F90-90C8-20B086D7DC93}" type="presParOf" srcId="{4F55E9B4-17A8-421D-8B57-F4B49B26339D}" destId="{AE73E1E9-FFF6-496E-AC43-9F460BFE85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ACB3D1-BB1F-4A91-9274-211EE1FE3F51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626257-6CD2-4135-8231-B5080D916CB0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Use coaching and motivational techniques to help individuals connect to their strengths </a:t>
          </a:r>
        </a:p>
      </dgm:t>
    </dgm:pt>
    <dgm:pt modelId="{C515F0C6-CA77-450A-8D06-02C1DE61CDF8}" type="parTrans" cxnId="{1B685AB8-F63E-4AFB-8237-118759BC9B1B}">
      <dgm:prSet/>
      <dgm:spPr/>
      <dgm:t>
        <a:bodyPr/>
        <a:lstStyle/>
        <a:p>
          <a:endParaRPr lang="en-US"/>
        </a:p>
      </dgm:t>
    </dgm:pt>
    <dgm:pt modelId="{49BD7A77-897E-4B12-A347-433A28431FA9}" type="sibTrans" cxnId="{1B685AB8-F63E-4AFB-8237-118759BC9B1B}">
      <dgm:prSet phldrT="1" phldr="0"/>
      <dgm:spPr>
        <a:ln w="25400"/>
      </dgm:spPr>
      <dgm:t>
        <a:bodyPr/>
        <a:lstStyle/>
        <a:p>
          <a:endParaRPr lang="en-US" dirty="0"/>
        </a:p>
      </dgm:t>
    </dgm:pt>
    <dgm:pt modelId="{634C8B30-65AA-4449-8083-EA803F40C8AE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Explore goals, aspirations, and a recovery path with the individual and provide access to those services</a:t>
          </a:r>
        </a:p>
      </dgm:t>
    </dgm:pt>
    <dgm:pt modelId="{C151FC25-8D2C-476C-B9B0-51B2A1B08647}" type="parTrans" cxnId="{418DC3A6-B69C-4680-A59D-0080D4EEF819}">
      <dgm:prSet/>
      <dgm:spPr/>
      <dgm:t>
        <a:bodyPr/>
        <a:lstStyle/>
        <a:p>
          <a:endParaRPr lang="en-US"/>
        </a:p>
      </dgm:t>
    </dgm:pt>
    <dgm:pt modelId="{74182664-674A-444F-9742-10A117197034}" type="sibTrans" cxnId="{418DC3A6-B69C-4680-A59D-0080D4EEF819}">
      <dgm:prSet phldrT="2" phldr="0"/>
      <dgm:spPr>
        <a:ln w="25400"/>
      </dgm:spPr>
      <dgm:t>
        <a:bodyPr/>
        <a:lstStyle/>
        <a:p>
          <a:endParaRPr lang="en-US" dirty="0"/>
        </a:p>
      </dgm:t>
    </dgm:pt>
    <dgm:pt modelId="{87BE3A07-1DA0-4A22-9CA4-C4AFF75C18FA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Foster belief in the ability to recover </a:t>
          </a:r>
        </a:p>
      </dgm:t>
    </dgm:pt>
    <dgm:pt modelId="{32F48F4A-D9DF-4DC7-A0A6-A6796D4C8CE4}" type="parTrans" cxnId="{804B4122-4CFC-4F03-9DFC-3023C5D23F89}">
      <dgm:prSet/>
      <dgm:spPr/>
      <dgm:t>
        <a:bodyPr/>
        <a:lstStyle/>
        <a:p>
          <a:endParaRPr lang="en-US"/>
        </a:p>
      </dgm:t>
    </dgm:pt>
    <dgm:pt modelId="{74A04F70-E01E-4E74-96B9-56673DEE4E50}" type="sibTrans" cxnId="{804B4122-4CFC-4F03-9DFC-3023C5D23F89}">
      <dgm:prSet phldrT="3" phldr="0"/>
      <dgm:spPr>
        <a:ln w="25400"/>
      </dgm:spPr>
      <dgm:t>
        <a:bodyPr/>
        <a:lstStyle/>
        <a:p>
          <a:endParaRPr lang="en-US" dirty="0"/>
        </a:p>
      </dgm:t>
    </dgm:pt>
    <dgm:pt modelId="{28172671-B893-4674-B3F9-C24853901425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Demonstrate confidence in the individual’s strengths and skills in all parts of their life </a:t>
          </a:r>
        </a:p>
      </dgm:t>
    </dgm:pt>
    <dgm:pt modelId="{8E41DA31-04B9-4B29-B1C1-37410EF05074}" type="parTrans" cxnId="{0A490E30-D713-47A7-A9FC-484A690D1335}">
      <dgm:prSet/>
      <dgm:spPr/>
      <dgm:t>
        <a:bodyPr/>
        <a:lstStyle/>
        <a:p>
          <a:endParaRPr lang="en-US"/>
        </a:p>
      </dgm:t>
    </dgm:pt>
    <dgm:pt modelId="{3FE905F0-911C-4979-93F9-E833400BBB34}" type="sibTrans" cxnId="{0A490E30-D713-47A7-A9FC-484A690D1335}">
      <dgm:prSet phldrT="4" phldr="0"/>
      <dgm:spPr>
        <a:ln w="25400"/>
      </dgm:spPr>
      <dgm:t>
        <a:bodyPr/>
        <a:lstStyle/>
        <a:p>
          <a:endParaRPr lang="en-US" dirty="0"/>
        </a:p>
      </dgm:t>
    </dgm:pt>
    <dgm:pt modelId="{7D71A938-6085-48C7-B1D3-14A8FAB62A2D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 of symptoms</a:t>
          </a:r>
        </a:p>
      </dgm:t>
    </dgm:pt>
    <dgm:pt modelId="{B84084BE-1E0E-451E-969F-6C5C1DDF34BB}" type="parTrans" cxnId="{E921E206-A503-46F8-8332-566C710D8AC1}">
      <dgm:prSet/>
      <dgm:spPr/>
      <dgm:t>
        <a:bodyPr/>
        <a:lstStyle/>
        <a:p>
          <a:endParaRPr lang="en-US"/>
        </a:p>
      </dgm:t>
    </dgm:pt>
    <dgm:pt modelId="{99EC6FE8-C32C-4C8F-8E8A-67CF1B606E49}" type="sibTrans" cxnId="{E921E206-A503-46F8-8332-566C710D8AC1}">
      <dgm:prSet phldrT="5" phldr="0"/>
      <dgm:spPr>
        <a:ln w="25400"/>
      </dgm:spPr>
      <dgm:t>
        <a:bodyPr/>
        <a:lstStyle/>
        <a:p>
          <a:endParaRPr lang="en-US" dirty="0"/>
        </a:p>
      </dgm:t>
    </dgm:pt>
    <dgm:pt modelId="{343ABAFF-34D1-4255-949C-B2A711494184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Offer education, tools, and access to services to promote behavioral well-being, and recovery</a:t>
          </a:r>
        </a:p>
      </dgm:t>
    </dgm:pt>
    <dgm:pt modelId="{02630D89-A3EA-4F52-B4CB-AB85B831C26E}" type="parTrans" cxnId="{854EA0BA-724B-4B2D-AFFB-35614A4F0B64}">
      <dgm:prSet/>
      <dgm:spPr/>
      <dgm:t>
        <a:bodyPr/>
        <a:lstStyle/>
        <a:p>
          <a:endParaRPr lang="en-US"/>
        </a:p>
      </dgm:t>
    </dgm:pt>
    <dgm:pt modelId="{40C6AFF2-F5C5-40D4-A3E7-C093BA2BBD63}" type="sibTrans" cxnId="{854EA0BA-724B-4B2D-AFFB-35614A4F0B64}">
      <dgm:prSet phldrT="6" phldr="0"/>
      <dgm:spPr/>
      <dgm:t>
        <a:bodyPr/>
        <a:lstStyle/>
        <a:p>
          <a:endParaRPr lang="en-US"/>
        </a:p>
      </dgm:t>
    </dgm:pt>
    <dgm:pt modelId="{95C91910-D010-452F-935B-7CA3C1461AD4}" type="pres">
      <dgm:prSet presAssocID="{CEACB3D1-BB1F-4A91-9274-211EE1FE3F51}" presName="Name0" presStyleCnt="0">
        <dgm:presLayoutVars>
          <dgm:dir/>
          <dgm:resizeHandles val="exact"/>
        </dgm:presLayoutVars>
      </dgm:prSet>
      <dgm:spPr/>
    </dgm:pt>
    <dgm:pt modelId="{0B1EC1F1-9FAC-47E5-B5E6-6D16898F171C}" type="pres">
      <dgm:prSet presAssocID="{5E626257-6CD2-4135-8231-B5080D916CB0}" presName="node" presStyleLbl="node1" presStyleIdx="0" presStyleCnt="6">
        <dgm:presLayoutVars>
          <dgm:bulletEnabled val="1"/>
        </dgm:presLayoutVars>
      </dgm:prSet>
      <dgm:spPr/>
    </dgm:pt>
    <dgm:pt modelId="{D5B984E6-C95A-4DC4-A330-6FA03BE1B0AF}" type="pres">
      <dgm:prSet presAssocID="{49BD7A77-897E-4B12-A347-433A28431FA9}" presName="sibTrans" presStyleLbl="sibTrans1D1" presStyleIdx="0" presStyleCnt="5"/>
      <dgm:spPr/>
    </dgm:pt>
    <dgm:pt modelId="{2F10410D-0A73-49F8-A6AD-7C68CA4059A7}" type="pres">
      <dgm:prSet presAssocID="{49BD7A77-897E-4B12-A347-433A28431FA9}" presName="connectorText" presStyleLbl="sibTrans1D1" presStyleIdx="0" presStyleCnt="5"/>
      <dgm:spPr/>
    </dgm:pt>
    <dgm:pt modelId="{8B13A95D-E6BF-4D86-BCBA-EB98DFFF49FD}" type="pres">
      <dgm:prSet presAssocID="{634C8B30-65AA-4449-8083-EA803F40C8AE}" presName="node" presStyleLbl="node1" presStyleIdx="1" presStyleCnt="6">
        <dgm:presLayoutVars>
          <dgm:bulletEnabled val="1"/>
        </dgm:presLayoutVars>
      </dgm:prSet>
      <dgm:spPr/>
    </dgm:pt>
    <dgm:pt modelId="{C9152E18-731C-4E22-B5EB-DB4D3CFDDA9D}" type="pres">
      <dgm:prSet presAssocID="{74182664-674A-444F-9742-10A117197034}" presName="sibTrans" presStyleLbl="sibTrans1D1" presStyleIdx="1" presStyleCnt="5"/>
      <dgm:spPr/>
    </dgm:pt>
    <dgm:pt modelId="{B135F55A-6C0E-43F3-A706-C4B2E77F9C51}" type="pres">
      <dgm:prSet presAssocID="{74182664-674A-444F-9742-10A117197034}" presName="connectorText" presStyleLbl="sibTrans1D1" presStyleIdx="1" presStyleCnt="5"/>
      <dgm:spPr/>
    </dgm:pt>
    <dgm:pt modelId="{99AC8335-DA62-409D-8F26-EC83B0BEF1BA}" type="pres">
      <dgm:prSet presAssocID="{87BE3A07-1DA0-4A22-9CA4-C4AFF75C18FA}" presName="node" presStyleLbl="node1" presStyleIdx="2" presStyleCnt="6">
        <dgm:presLayoutVars>
          <dgm:bulletEnabled val="1"/>
        </dgm:presLayoutVars>
      </dgm:prSet>
      <dgm:spPr/>
    </dgm:pt>
    <dgm:pt modelId="{416497FD-C8E1-49FD-A64B-0AA3A85EE015}" type="pres">
      <dgm:prSet presAssocID="{74A04F70-E01E-4E74-96B9-56673DEE4E50}" presName="sibTrans" presStyleLbl="sibTrans1D1" presStyleIdx="2" presStyleCnt="5"/>
      <dgm:spPr/>
    </dgm:pt>
    <dgm:pt modelId="{E01BD97C-DAAB-4873-839C-13D9BB80085B}" type="pres">
      <dgm:prSet presAssocID="{74A04F70-E01E-4E74-96B9-56673DEE4E50}" presName="connectorText" presStyleLbl="sibTrans1D1" presStyleIdx="2" presStyleCnt="5"/>
      <dgm:spPr/>
    </dgm:pt>
    <dgm:pt modelId="{EAE5EBA9-C297-46CF-8F45-DB67941B94E4}" type="pres">
      <dgm:prSet presAssocID="{28172671-B893-4674-B3F9-C24853901425}" presName="node" presStyleLbl="node1" presStyleIdx="3" presStyleCnt="6">
        <dgm:presLayoutVars>
          <dgm:bulletEnabled val="1"/>
        </dgm:presLayoutVars>
      </dgm:prSet>
      <dgm:spPr/>
    </dgm:pt>
    <dgm:pt modelId="{2A1565C3-1E3C-4725-A5AE-658A54AAAECC}" type="pres">
      <dgm:prSet presAssocID="{3FE905F0-911C-4979-93F9-E833400BBB34}" presName="sibTrans" presStyleLbl="sibTrans1D1" presStyleIdx="3" presStyleCnt="5"/>
      <dgm:spPr/>
    </dgm:pt>
    <dgm:pt modelId="{BFEF6060-B45A-4413-AA88-95A45268E88B}" type="pres">
      <dgm:prSet presAssocID="{3FE905F0-911C-4979-93F9-E833400BBB34}" presName="connectorText" presStyleLbl="sibTrans1D1" presStyleIdx="3" presStyleCnt="5"/>
      <dgm:spPr/>
    </dgm:pt>
    <dgm:pt modelId="{810F5E82-A642-4D52-BD72-C1B2EE076008}" type="pres">
      <dgm:prSet presAssocID="{7D71A938-6085-48C7-B1D3-14A8FAB62A2D}" presName="node" presStyleLbl="node1" presStyleIdx="4" presStyleCnt="6">
        <dgm:presLayoutVars>
          <dgm:bulletEnabled val="1"/>
        </dgm:presLayoutVars>
      </dgm:prSet>
      <dgm:spPr/>
    </dgm:pt>
    <dgm:pt modelId="{3C3CA8CD-3D66-4C11-BB78-2826D62E47E6}" type="pres">
      <dgm:prSet presAssocID="{99EC6FE8-C32C-4C8F-8E8A-67CF1B606E49}" presName="sibTrans" presStyleLbl="sibTrans1D1" presStyleIdx="4" presStyleCnt="5"/>
      <dgm:spPr/>
    </dgm:pt>
    <dgm:pt modelId="{84330A49-DEA6-4798-87DB-5CEAD243A15B}" type="pres">
      <dgm:prSet presAssocID="{99EC6FE8-C32C-4C8F-8E8A-67CF1B606E49}" presName="connectorText" presStyleLbl="sibTrans1D1" presStyleIdx="4" presStyleCnt="5"/>
      <dgm:spPr/>
    </dgm:pt>
    <dgm:pt modelId="{B41C4BE9-28F1-449B-8BA8-255894800CFD}" type="pres">
      <dgm:prSet presAssocID="{343ABAFF-34D1-4255-949C-B2A711494184}" presName="node" presStyleLbl="node1" presStyleIdx="5" presStyleCnt="6">
        <dgm:presLayoutVars>
          <dgm:bulletEnabled val="1"/>
        </dgm:presLayoutVars>
      </dgm:prSet>
      <dgm:spPr/>
    </dgm:pt>
  </dgm:ptLst>
  <dgm:cxnLst>
    <dgm:cxn modelId="{E921E206-A503-46F8-8332-566C710D8AC1}" srcId="{CEACB3D1-BB1F-4A91-9274-211EE1FE3F51}" destId="{7D71A938-6085-48C7-B1D3-14A8FAB62A2D}" srcOrd="4" destOrd="0" parTransId="{B84084BE-1E0E-451E-969F-6C5C1DDF34BB}" sibTransId="{99EC6FE8-C32C-4C8F-8E8A-67CF1B606E49}"/>
    <dgm:cxn modelId="{2A312D08-A5A6-48D8-AF1F-1BF618A2E741}" type="presOf" srcId="{28172671-B893-4674-B3F9-C24853901425}" destId="{EAE5EBA9-C297-46CF-8F45-DB67941B94E4}" srcOrd="0" destOrd="0" presId="urn:microsoft.com/office/officeart/2016/7/layout/RepeatingBendingProcessNew"/>
    <dgm:cxn modelId="{89829A0C-8DED-4046-9C0E-FF1C2772E466}" type="presOf" srcId="{49BD7A77-897E-4B12-A347-433A28431FA9}" destId="{D5B984E6-C95A-4DC4-A330-6FA03BE1B0AF}" srcOrd="0" destOrd="0" presId="urn:microsoft.com/office/officeart/2016/7/layout/RepeatingBendingProcessNew"/>
    <dgm:cxn modelId="{84455C1D-47B6-4090-800F-F40F4A9A8677}" type="presOf" srcId="{99EC6FE8-C32C-4C8F-8E8A-67CF1B606E49}" destId="{3C3CA8CD-3D66-4C11-BB78-2826D62E47E6}" srcOrd="0" destOrd="0" presId="urn:microsoft.com/office/officeart/2016/7/layout/RepeatingBendingProcessNew"/>
    <dgm:cxn modelId="{02504021-C3C4-4FCA-BADD-BDF355A5ACF6}" type="presOf" srcId="{3FE905F0-911C-4979-93F9-E833400BBB34}" destId="{2A1565C3-1E3C-4725-A5AE-658A54AAAECC}" srcOrd="0" destOrd="0" presId="urn:microsoft.com/office/officeart/2016/7/layout/RepeatingBendingProcessNew"/>
    <dgm:cxn modelId="{804B4122-4CFC-4F03-9DFC-3023C5D23F89}" srcId="{CEACB3D1-BB1F-4A91-9274-211EE1FE3F51}" destId="{87BE3A07-1DA0-4A22-9CA4-C4AFF75C18FA}" srcOrd="2" destOrd="0" parTransId="{32F48F4A-D9DF-4DC7-A0A6-A6796D4C8CE4}" sibTransId="{74A04F70-E01E-4E74-96B9-56673DEE4E50}"/>
    <dgm:cxn modelId="{0A490E30-D713-47A7-A9FC-484A690D1335}" srcId="{CEACB3D1-BB1F-4A91-9274-211EE1FE3F51}" destId="{28172671-B893-4674-B3F9-C24853901425}" srcOrd="3" destOrd="0" parTransId="{8E41DA31-04B9-4B29-B1C1-37410EF05074}" sibTransId="{3FE905F0-911C-4979-93F9-E833400BBB34}"/>
    <dgm:cxn modelId="{099D3B30-1BAC-401E-BB80-A44FD0DDF7E3}" type="presOf" srcId="{7D71A938-6085-48C7-B1D3-14A8FAB62A2D}" destId="{810F5E82-A642-4D52-BD72-C1B2EE076008}" srcOrd="0" destOrd="0" presId="urn:microsoft.com/office/officeart/2016/7/layout/RepeatingBendingProcessNew"/>
    <dgm:cxn modelId="{6D300646-2EBA-46B1-81B0-90AD3802DF41}" type="presOf" srcId="{CEACB3D1-BB1F-4A91-9274-211EE1FE3F51}" destId="{95C91910-D010-452F-935B-7CA3C1461AD4}" srcOrd="0" destOrd="0" presId="urn:microsoft.com/office/officeart/2016/7/layout/RepeatingBendingProcessNew"/>
    <dgm:cxn modelId="{E1728F81-420E-4488-8C09-418FA88F8C51}" type="presOf" srcId="{3FE905F0-911C-4979-93F9-E833400BBB34}" destId="{BFEF6060-B45A-4413-AA88-95A45268E88B}" srcOrd="1" destOrd="0" presId="urn:microsoft.com/office/officeart/2016/7/layout/RepeatingBendingProcessNew"/>
    <dgm:cxn modelId="{F72F288C-E2CF-4A24-8A72-8C4F4FCBF6FF}" type="presOf" srcId="{5E626257-6CD2-4135-8231-B5080D916CB0}" destId="{0B1EC1F1-9FAC-47E5-B5E6-6D16898F171C}" srcOrd="0" destOrd="0" presId="urn:microsoft.com/office/officeart/2016/7/layout/RepeatingBendingProcessNew"/>
    <dgm:cxn modelId="{B1D96D94-F225-4366-96B9-046BCF69001D}" type="presOf" srcId="{343ABAFF-34D1-4255-949C-B2A711494184}" destId="{B41C4BE9-28F1-449B-8BA8-255894800CFD}" srcOrd="0" destOrd="0" presId="urn:microsoft.com/office/officeart/2016/7/layout/RepeatingBendingProcessNew"/>
    <dgm:cxn modelId="{418DC3A6-B69C-4680-A59D-0080D4EEF819}" srcId="{CEACB3D1-BB1F-4A91-9274-211EE1FE3F51}" destId="{634C8B30-65AA-4449-8083-EA803F40C8AE}" srcOrd="1" destOrd="0" parTransId="{C151FC25-8D2C-476C-B9B0-51B2A1B08647}" sibTransId="{74182664-674A-444F-9742-10A117197034}"/>
    <dgm:cxn modelId="{81C477A8-9A37-41F2-B79A-BB54572514DA}" type="presOf" srcId="{49BD7A77-897E-4B12-A347-433A28431FA9}" destId="{2F10410D-0A73-49F8-A6AD-7C68CA4059A7}" srcOrd="1" destOrd="0" presId="urn:microsoft.com/office/officeart/2016/7/layout/RepeatingBendingProcessNew"/>
    <dgm:cxn modelId="{038493AF-B893-48F9-874B-CD8284BBC288}" type="presOf" srcId="{74A04F70-E01E-4E74-96B9-56673DEE4E50}" destId="{E01BD97C-DAAB-4873-839C-13D9BB80085B}" srcOrd="1" destOrd="0" presId="urn:microsoft.com/office/officeart/2016/7/layout/RepeatingBendingProcessNew"/>
    <dgm:cxn modelId="{1B685AB8-F63E-4AFB-8237-118759BC9B1B}" srcId="{CEACB3D1-BB1F-4A91-9274-211EE1FE3F51}" destId="{5E626257-6CD2-4135-8231-B5080D916CB0}" srcOrd="0" destOrd="0" parTransId="{C515F0C6-CA77-450A-8D06-02C1DE61CDF8}" sibTransId="{49BD7A77-897E-4B12-A347-433A28431FA9}"/>
    <dgm:cxn modelId="{854EA0BA-724B-4B2D-AFFB-35614A4F0B64}" srcId="{CEACB3D1-BB1F-4A91-9274-211EE1FE3F51}" destId="{343ABAFF-34D1-4255-949C-B2A711494184}" srcOrd="5" destOrd="0" parTransId="{02630D89-A3EA-4F52-B4CB-AB85B831C26E}" sibTransId="{40C6AFF2-F5C5-40D4-A3E7-C093BA2BBD63}"/>
    <dgm:cxn modelId="{8947A6C3-0E72-4622-AA21-CEC19C5254BB}" type="presOf" srcId="{74182664-674A-444F-9742-10A117197034}" destId="{C9152E18-731C-4E22-B5EB-DB4D3CFDDA9D}" srcOrd="0" destOrd="0" presId="urn:microsoft.com/office/officeart/2016/7/layout/RepeatingBendingProcessNew"/>
    <dgm:cxn modelId="{3CA6CCC9-3F96-4544-9F34-F6A7C2EB22C2}" type="presOf" srcId="{87BE3A07-1DA0-4A22-9CA4-C4AFF75C18FA}" destId="{99AC8335-DA62-409D-8F26-EC83B0BEF1BA}" srcOrd="0" destOrd="0" presId="urn:microsoft.com/office/officeart/2016/7/layout/RepeatingBendingProcessNew"/>
    <dgm:cxn modelId="{D10994E6-6230-4351-8834-AED9A96C939C}" type="presOf" srcId="{99EC6FE8-C32C-4C8F-8E8A-67CF1B606E49}" destId="{84330A49-DEA6-4798-87DB-5CEAD243A15B}" srcOrd="1" destOrd="0" presId="urn:microsoft.com/office/officeart/2016/7/layout/RepeatingBendingProcessNew"/>
    <dgm:cxn modelId="{735E43F0-EE5C-417A-B24E-D0CF01516F47}" type="presOf" srcId="{74A04F70-E01E-4E74-96B9-56673DEE4E50}" destId="{416497FD-C8E1-49FD-A64B-0AA3A85EE015}" srcOrd="0" destOrd="0" presId="urn:microsoft.com/office/officeart/2016/7/layout/RepeatingBendingProcessNew"/>
    <dgm:cxn modelId="{4EE740F3-060F-4BC9-9FE0-8F990AE105EF}" type="presOf" srcId="{634C8B30-65AA-4449-8083-EA803F40C8AE}" destId="{8B13A95D-E6BF-4D86-BCBA-EB98DFFF49FD}" srcOrd="0" destOrd="0" presId="urn:microsoft.com/office/officeart/2016/7/layout/RepeatingBendingProcessNew"/>
    <dgm:cxn modelId="{7A437DFA-0E8D-4271-8673-EABC6AF08210}" type="presOf" srcId="{74182664-674A-444F-9742-10A117197034}" destId="{B135F55A-6C0E-43F3-A706-C4B2E77F9C51}" srcOrd="1" destOrd="0" presId="urn:microsoft.com/office/officeart/2016/7/layout/RepeatingBendingProcessNew"/>
    <dgm:cxn modelId="{9A9A0732-4F57-4519-B064-826641E3C158}" type="presParOf" srcId="{95C91910-D010-452F-935B-7CA3C1461AD4}" destId="{0B1EC1F1-9FAC-47E5-B5E6-6D16898F171C}" srcOrd="0" destOrd="0" presId="urn:microsoft.com/office/officeart/2016/7/layout/RepeatingBendingProcessNew"/>
    <dgm:cxn modelId="{B0950C2E-2F52-4282-B3CC-931F4F630AD9}" type="presParOf" srcId="{95C91910-D010-452F-935B-7CA3C1461AD4}" destId="{D5B984E6-C95A-4DC4-A330-6FA03BE1B0AF}" srcOrd="1" destOrd="0" presId="urn:microsoft.com/office/officeart/2016/7/layout/RepeatingBendingProcessNew"/>
    <dgm:cxn modelId="{EE33BE23-9F4C-490D-8055-17AA7AF79A18}" type="presParOf" srcId="{D5B984E6-C95A-4DC4-A330-6FA03BE1B0AF}" destId="{2F10410D-0A73-49F8-A6AD-7C68CA4059A7}" srcOrd="0" destOrd="0" presId="urn:microsoft.com/office/officeart/2016/7/layout/RepeatingBendingProcessNew"/>
    <dgm:cxn modelId="{7E1BF250-05C0-4736-A4A0-8B5C4D7C9725}" type="presParOf" srcId="{95C91910-D010-452F-935B-7CA3C1461AD4}" destId="{8B13A95D-E6BF-4D86-BCBA-EB98DFFF49FD}" srcOrd="2" destOrd="0" presId="urn:microsoft.com/office/officeart/2016/7/layout/RepeatingBendingProcessNew"/>
    <dgm:cxn modelId="{7B694937-A586-4EE0-8C84-AED5664847C3}" type="presParOf" srcId="{95C91910-D010-452F-935B-7CA3C1461AD4}" destId="{C9152E18-731C-4E22-B5EB-DB4D3CFDDA9D}" srcOrd="3" destOrd="0" presId="urn:microsoft.com/office/officeart/2016/7/layout/RepeatingBendingProcessNew"/>
    <dgm:cxn modelId="{BEFB4F92-D088-4612-9446-DAE83A1E7ACE}" type="presParOf" srcId="{C9152E18-731C-4E22-B5EB-DB4D3CFDDA9D}" destId="{B135F55A-6C0E-43F3-A706-C4B2E77F9C51}" srcOrd="0" destOrd="0" presId="urn:microsoft.com/office/officeart/2016/7/layout/RepeatingBendingProcessNew"/>
    <dgm:cxn modelId="{0955EFBD-0D53-49BF-AF82-078FCB68EB54}" type="presParOf" srcId="{95C91910-D010-452F-935B-7CA3C1461AD4}" destId="{99AC8335-DA62-409D-8F26-EC83B0BEF1BA}" srcOrd="4" destOrd="0" presId="urn:microsoft.com/office/officeart/2016/7/layout/RepeatingBendingProcessNew"/>
    <dgm:cxn modelId="{17B992C6-ACAF-45FE-A8E9-BE0A9DB61D6C}" type="presParOf" srcId="{95C91910-D010-452F-935B-7CA3C1461AD4}" destId="{416497FD-C8E1-49FD-A64B-0AA3A85EE015}" srcOrd="5" destOrd="0" presId="urn:microsoft.com/office/officeart/2016/7/layout/RepeatingBendingProcessNew"/>
    <dgm:cxn modelId="{43D92614-ADB5-4CC5-94BA-B32D5B5824CB}" type="presParOf" srcId="{416497FD-C8E1-49FD-A64B-0AA3A85EE015}" destId="{E01BD97C-DAAB-4873-839C-13D9BB80085B}" srcOrd="0" destOrd="0" presId="urn:microsoft.com/office/officeart/2016/7/layout/RepeatingBendingProcessNew"/>
    <dgm:cxn modelId="{83B90E9F-CEFE-4EB6-96C7-F15E5F4D5C90}" type="presParOf" srcId="{95C91910-D010-452F-935B-7CA3C1461AD4}" destId="{EAE5EBA9-C297-46CF-8F45-DB67941B94E4}" srcOrd="6" destOrd="0" presId="urn:microsoft.com/office/officeart/2016/7/layout/RepeatingBendingProcessNew"/>
    <dgm:cxn modelId="{97DA0BB7-295D-4DF9-89A6-6266398CE488}" type="presParOf" srcId="{95C91910-D010-452F-935B-7CA3C1461AD4}" destId="{2A1565C3-1E3C-4725-A5AE-658A54AAAECC}" srcOrd="7" destOrd="0" presId="urn:microsoft.com/office/officeart/2016/7/layout/RepeatingBendingProcessNew"/>
    <dgm:cxn modelId="{7E4B9D31-C798-4ECD-8DD6-78DF2A48A5D7}" type="presParOf" srcId="{2A1565C3-1E3C-4725-A5AE-658A54AAAECC}" destId="{BFEF6060-B45A-4413-AA88-95A45268E88B}" srcOrd="0" destOrd="0" presId="urn:microsoft.com/office/officeart/2016/7/layout/RepeatingBendingProcessNew"/>
    <dgm:cxn modelId="{A34E6F51-DAF0-464E-8776-1B4D75BBB147}" type="presParOf" srcId="{95C91910-D010-452F-935B-7CA3C1461AD4}" destId="{810F5E82-A642-4D52-BD72-C1B2EE076008}" srcOrd="8" destOrd="0" presId="urn:microsoft.com/office/officeart/2016/7/layout/RepeatingBendingProcessNew"/>
    <dgm:cxn modelId="{807E2DD4-DC88-41AF-BC28-4BFDBB745121}" type="presParOf" srcId="{95C91910-D010-452F-935B-7CA3C1461AD4}" destId="{3C3CA8CD-3D66-4C11-BB78-2826D62E47E6}" srcOrd="9" destOrd="0" presId="urn:microsoft.com/office/officeart/2016/7/layout/RepeatingBendingProcessNew"/>
    <dgm:cxn modelId="{299A049F-25CF-46E3-A0F1-A64A89F8B012}" type="presParOf" srcId="{3C3CA8CD-3D66-4C11-BB78-2826D62E47E6}" destId="{84330A49-DEA6-4798-87DB-5CEAD243A15B}" srcOrd="0" destOrd="0" presId="urn:microsoft.com/office/officeart/2016/7/layout/RepeatingBendingProcessNew"/>
    <dgm:cxn modelId="{1CCF2F1D-B53D-4A47-85F6-5ADCEA71B4E6}" type="presParOf" srcId="{95C91910-D010-452F-935B-7CA3C1461AD4}" destId="{B41C4BE9-28F1-449B-8BA8-255894800CF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83B85E-3016-4235-9726-0D617E049FC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C79CC8-8141-484B-942F-79FB865D1489}">
      <dgm:prSet custT="1"/>
      <dgm:spPr/>
      <dgm:t>
        <a:bodyPr/>
        <a:lstStyle/>
        <a:p>
          <a:endParaRPr lang="en-US" sz="4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121C0-F7A1-4436-B3F2-FBE0BE40B8E4}" type="parTrans" cxnId="{2CCF66C2-E6C6-4C5E-9572-749E024B2602}">
      <dgm:prSet/>
      <dgm:spPr/>
      <dgm:t>
        <a:bodyPr/>
        <a:lstStyle/>
        <a:p>
          <a:endParaRPr lang="en-US"/>
        </a:p>
      </dgm:t>
    </dgm:pt>
    <dgm:pt modelId="{6B543B10-4698-42C9-8E3F-FEC414B9E857}" type="sibTrans" cxnId="{2CCF66C2-E6C6-4C5E-9572-749E024B2602}">
      <dgm:prSet/>
      <dgm:spPr/>
      <dgm:t>
        <a:bodyPr/>
        <a:lstStyle/>
        <a:p>
          <a:endParaRPr lang="en-US"/>
        </a:p>
      </dgm:t>
    </dgm:pt>
    <dgm:pt modelId="{6AC68BC6-81AF-4573-ADD3-73F974627EB7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Being non-judgmental</a:t>
          </a:r>
        </a:p>
      </dgm:t>
    </dgm:pt>
    <dgm:pt modelId="{673BD233-C94A-4706-BFD7-9ABA5AE43A60}" type="parTrans" cxnId="{D7E5EC99-955D-4084-B755-309511C8DA47}">
      <dgm:prSet/>
      <dgm:spPr/>
      <dgm:t>
        <a:bodyPr/>
        <a:lstStyle/>
        <a:p>
          <a:endParaRPr lang="en-US"/>
        </a:p>
      </dgm:t>
    </dgm:pt>
    <dgm:pt modelId="{10D5BD58-685A-4ABB-9958-0F21052EEAD6}" type="sibTrans" cxnId="{D7E5EC99-955D-4084-B755-309511C8DA47}">
      <dgm:prSet/>
      <dgm:spPr/>
      <dgm:t>
        <a:bodyPr/>
        <a:lstStyle/>
        <a:p>
          <a:endParaRPr lang="en-US"/>
        </a:p>
      </dgm:t>
    </dgm:pt>
    <dgm:pt modelId="{CAD1B5C1-5F78-44CA-9B1C-6B7A67E0B184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Making the individual an integral part of recovery planning</a:t>
          </a:r>
        </a:p>
      </dgm:t>
    </dgm:pt>
    <dgm:pt modelId="{66DF5678-C72E-4B95-9724-2519F5118D10}" type="parTrans" cxnId="{1D608549-3758-4454-9B04-96B69C757E82}">
      <dgm:prSet/>
      <dgm:spPr/>
      <dgm:t>
        <a:bodyPr/>
        <a:lstStyle/>
        <a:p>
          <a:endParaRPr lang="en-US"/>
        </a:p>
      </dgm:t>
    </dgm:pt>
    <dgm:pt modelId="{A62ED279-8852-4C64-84BC-7BB9AF5AAEF4}" type="sibTrans" cxnId="{1D608549-3758-4454-9B04-96B69C757E82}">
      <dgm:prSet/>
      <dgm:spPr/>
      <dgm:t>
        <a:bodyPr/>
        <a:lstStyle/>
        <a:p>
          <a:endParaRPr lang="en-US"/>
        </a:p>
      </dgm:t>
    </dgm:pt>
    <dgm:pt modelId="{031936A2-DB63-4522-A2C7-513FB1A8E11D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Acknowledging (with personal consent) the defined family care givers, and circles of support of the individual</a:t>
          </a:r>
        </a:p>
      </dgm:t>
    </dgm:pt>
    <dgm:pt modelId="{AC2C80C5-35C6-4274-8A70-F550EB341EBE}" type="parTrans" cxnId="{B95A775B-9FDD-4543-B3C1-58CA904D8C6A}">
      <dgm:prSet/>
      <dgm:spPr/>
      <dgm:t>
        <a:bodyPr/>
        <a:lstStyle/>
        <a:p>
          <a:endParaRPr lang="en-US"/>
        </a:p>
      </dgm:t>
    </dgm:pt>
    <dgm:pt modelId="{195DD558-A27F-47CA-A635-D8F5AAC5E110}" type="sibTrans" cxnId="{B95A775B-9FDD-4543-B3C1-58CA904D8C6A}">
      <dgm:prSet/>
      <dgm:spPr/>
      <dgm:t>
        <a:bodyPr/>
        <a:lstStyle/>
        <a:p>
          <a:endParaRPr lang="en-US"/>
        </a:p>
      </dgm:t>
    </dgm:pt>
    <dgm:pt modelId="{1159A8D7-C5F4-47D3-8242-315970E74C20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Actively working with the support system to be part of the planning process</a:t>
          </a:r>
        </a:p>
      </dgm:t>
    </dgm:pt>
    <dgm:pt modelId="{3BE3558E-5C89-4876-827E-C13C827DC26B}" type="parTrans" cxnId="{DB2CCCC8-F45C-4118-9AAF-AC14C95B61A7}">
      <dgm:prSet/>
      <dgm:spPr/>
      <dgm:t>
        <a:bodyPr/>
        <a:lstStyle/>
        <a:p>
          <a:endParaRPr lang="en-US"/>
        </a:p>
      </dgm:t>
    </dgm:pt>
    <dgm:pt modelId="{B4F44C00-4DDB-48BD-81E2-A99683DEBE16}" type="sibTrans" cxnId="{DB2CCCC8-F45C-4118-9AAF-AC14C95B61A7}">
      <dgm:prSet/>
      <dgm:spPr/>
      <dgm:t>
        <a:bodyPr/>
        <a:lstStyle/>
        <a:p>
          <a:endParaRPr lang="en-US"/>
        </a:p>
      </dgm:t>
    </dgm:pt>
    <dgm:pt modelId="{65E081C5-9FDC-429C-BA68-95E7AC0DC4D3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Offering access to recovery support services</a:t>
          </a:r>
        </a:p>
      </dgm:t>
    </dgm:pt>
    <dgm:pt modelId="{89E44DE5-FC62-452C-A62D-D6AC8E5674EB}" type="parTrans" cxnId="{2B60B1B2-553A-4E9C-8C05-C231E90F7028}">
      <dgm:prSet/>
      <dgm:spPr/>
      <dgm:t>
        <a:bodyPr/>
        <a:lstStyle/>
        <a:p>
          <a:endParaRPr lang="en-US"/>
        </a:p>
      </dgm:t>
    </dgm:pt>
    <dgm:pt modelId="{2E04B5A2-A70B-4D73-8842-41EF12F2B38A}" type="sibTrans" cxnId="{2B60B1B2-553A-4E9C-8C05-C231E90F7028}">
      <dgm:prSet/>
      <dgm:spPr/>
      <dgm:t>
        <a:bodyPr/>
        <a:lstStyle/>
        <a:p>
          <a:endParaRPr lang="en-US"/>
        </a:p>
      </dgm:t>
    </dgm:pt>
    <dgm:pt modelId="{199ECE87-DBEC-4A24-9E29-59FF5DD3D510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Assisting in identifying peer support and other supportive recovery resources</a:t>
          </a:r>
        </a:p>
      </dgm:t>
    </dgm:pt>
    <dgm:pt modelId="{8B85A92C-6203-4ECB-B71F-E6990E230818}" type="parTrans" cxnId="{10E2819B-A9FC-42B0-98B4-50DB85C3A611}">
      <dgm:prSet/>
      <dgm:spPr/>
      <dgm:t>
        <a:bodyPr/>
        <a:lstStyle/>
        <a:p>
          <a:endParaRPr lang="en-US"/>
        </a:p>
      </dgm:t>
    </dgm:pt>
    <dgm:pt modelId="{23E1E18D-74BA-4EDE-8D80-B4AA65F5C700}" type="sibTrans" cxnId="{10E2819B-A9FC-42B0-98B4-50DB85C3A611}">
      <dgm:prSet/>
      <dgm:spPr/>
      <dgm:t>
        <a:bodyPr/>
        <a:lstStyle/>
        <a:p>
          <a:endParaRPr lang="en-US"/>
        </a:p>
      </dgm:t>
    </dgm:pt>
    <dgm:pt modelId="{F207E417-C3C3-46AB-A803-D4237A64F19C}" type="pres">
      <dgm:prSet presAssocID="{3983B85E-3016-4235-9726-0D617E049FC5}" presName="vert0" presStyleCnt="0">
        <dgm:presLayoutVars>
          <dgm:dir/>
          <dgm:animOne val="branch"/>
          <dgm:animLvl val="lvl"/>
        </dgm:presLayoutVars>
      </dgm:prSet>
      <dgm:spPr/>
    </dgm:pt>
    <dgm:pt modelId="{A495901D-D68E-4810-B58F-4FA0510632A8}" type="pres">
      <dgm:prSet presAssocID="{DDC79CC8-8141-484B-942F-79FB865D1489}" presName="thickLine" presStyleLbl="alignNode1" presStyleIdx="0" presStyleCnt="1"/>
      <dgm:spPr/>
    </dgm:pt>
    <dgm:pt modelId="{E0AF15DE-3B0B-47C6-B111-5A34D12F7093}" type="pres">
      <dgm:prSet presAssocID="{DDC79CC8-8141-484B-942F-79FB865D1489}" presName="horz1" presStyleCnt="0"/>
      <dgm:spPr/>
    </dgm:pt>
    <dgm:pt modelId="{A075D889-B38E-47A5-8C3D-85127DE2A115}" type="pres">
      <dgm:prSet presAssocID="{DDC79CC8-8141-484B-942F-79FB865D1489}" presName="tx1" presStyleLbl="revTx" presStyleIdx="0" presStyleCnt="7" custScaleX="56077"/>
      <dgm:spPr/>
    </dgm:pt>
    <dgm:pt modelId="{705E6CF5-5090-48B6-913E-46C97540ADE5}" type="pres">
      <dgm:prSet presAssocID="{DDC79CC8-8141-484B-942F-79FB865D1489}" presName="vert1" presStyleCnt="0"/>
      <dgm:spPr/>
    </dgm:pt>
    <dgm:pt modelId="{F73F3227-073B-495F-BCEB-34634F161B16}" type="pres">
      <dgm:prSet presAssocID="{6AC68BC6-81AF-4573-ADD3-73F974627EB7}" presName="vertSpace2a" presStyleCnt="0"/>
      <dgm:spPr/>
    </dgm:pt>
    <dgm:pt modelId="{A736BD46-E365-4BAD-B1DF-5CC7FCC044EE}" type="pres">
      <dgm:prSet presAssocID="{6AC68BC6-81AF-4573-ADD3-73F974627EB7}" presName="horz2" presStyleCnt="0"/>
      <dgm:spPr/>
    </dgm:pt>
    <dgm:pt modelId="{9D5C30F2-B2FF-425E-B1D6-3C9F4A5CE82D}" type="pres">
      <dgm:prSet presAssocID="{6AC68BC6-81AF-4573-ADD3-73F974627EB7}" presName="horzSpace2" presStyleCnt="0"/>
      <dgm:spPr/>
    </dgm:pt>
    <dgm:pt modelId="{44E412D5-EAB3-4FE1-8062-6AF3C38381BF}" type="pres">
      <dgm:prSet presAssocID="{6AC68BC6-81AF-4573-ADD3-73F974627EB7}" presName="tx2" presStyleLbl="revTx" presStyleIdx="1" presStyleCnt="7" custScaleX="109517" custScaleY="63410" custLinFactNeighborX="-216" custLinFactNeighborY="1605"/>
      <dgm:spPr/>
    </dgm:pt>
    <dgm:pt modelId="{D984CB44-322C-428B-BE60-C236C4DD6225}" type="pres">
      <dgm:prSet presAssocID="{6AC68BC6-81AF-4573-ADD3-73F974627EB7}" presName="vert2" presStyleCnt="0"/>
      <dgm:spPr/>
    </dgm:pt>
    <dgm:pt modelId="{9FC2F0AD-E8BC-42EA-BD43-32DA684C1091}" type="pres">
      <dgm:prSet presAssocID="{6AC68BC6-81AF-4573-ADD3-73F974627EB7}" presName="thinLine2b" presStyleLbl="callout" presStyleIdx="0" presStyleCnt="6" custLinFactNeighborX="574" custLinFactNeighborY="39149"/>
      <dgm:spPr/>
    </dgm:pt>
    <dgm:pt modelId="{8483994C-22D7-4992-B356-218B2B6FF775}" type="pres">
      <dgm:prSet presAssocID="{6AC68BC6-81AF-4573-ADD3-73F974627EB7}" presName="vertSpace2b" presStyleCnt="0"/>
      <dgm:spPr/>
    </dgm:pt>
    <dgm:pt modelId="{98FB54ED-10B0-4177-9396-DD2D1B2DFB74}" type="pres">
      <dgm:prSet presAssocID="{CAD1B5C1-5F78-44CA-9B1C-6B7A67E0B184}" presName="horz2" presStyleCnt="0"/>
      <dgm:spPr/>
    </dgm:pt>
    <dgm:pt modelId="{1C4DD740-261B-41E4-A0DB-EF13AFDD2F56}" type="pres">
      <dgm:prSet presAssocID="{CAD1B5C1-5F78-44CA-9B1C-6B7A67E0B184}" presName="horzSpace2" presStyleCnt="0"/>
      <dgm:spPr/>
    </dgm:pt>
    <dgm:pt modelId="{680EF610-65D7-4862-B72B-31FFF7A4B640}" type="pres">
      <dgm:prSet presAssocID="{CAD1B5C1-5F78-44CA-9B1C-6B7A67E0B184}" presName="tx2" presStyleLbl="revTx" presStyleIdx="2" presStyleCnt="7" custLinFactNeighborX="147" custLinFactNeighborY="-379"/>
      <dgm:spPr/>
    </dgm:pt>
    <dgm:pt modelId="{85C85437-C603-4F17-8B03-2991F0EFE1B9}" type="pres">
      <dgm:prSet presAssocID="{CAD1B5C1-5F78-44CA-9B1C-6B7A67E0B184}" presName="vert2" presStyleCnt="0"/>
      <dgm:spPr/>
    </dgm:pt>
    <dgm:pt modelId="{7DDB34E1-1D86-4D55-AA22-11A5184BAEE2}" type="pres">
      <dgm:prSet presAssocID="{CAD1B5C1-5F78-44CA-9B1C-6B7A67E0B184}" presName="thinLine2b" presStyleLbl="callout" presStyleIdx="1" presStyleCnt="6" custLinFactY="-400000" custLinFactNeighborX="548" custLinFactNeighborY="-450570"/>
      <dgm:spPr/>
    </dgm:pt>
    <dgm:pt modelId="{2E7A29BB-46E7-40E0-A4CD-34C5A8AB6DF0}" type="pres">
      <dgm:prSet presAssocID="{CAD1B5C1-5F78-44CA-9B1C-6B7A67E0B184}" presName="vertSpace2b" presStyleCnt="0"/>
      <dgm:spPr/>
    </dgm:pt>
    <dgm:pt modelId="{B2553E34-AFEB-481D-B321-6BD3D49847B4}" type="pres">
      <dgm:prSet presAssocID="{031936A2-DB63-4522-A2C7-513FB1A8E11D}" presName="horz2" presStyleCnt="0"/>
      <dgm:spPr/>
    </dgm:pt>
    <dgm:pt modelId="{FDC1CC78-12CE-4E6E-B0CB-853EE0D9E51B}" type="pres">
      <dgm:prSet presAssocID="{031936A2-DB63-4522-A2C7-513FB1A8E11D}" presName="horzSpace2" presStyleCnt="0"/>
      <dgm:spPr/>
    </dgm:pt>
    <dgm:pt modelId="{26FBD761-5FC3-4C07-8C5E-61CA5385809B}" type="pres">
      <dgm:prSet presAssocID="{031936A2-DB63-4522-A2C7-513FB1A8E11D}" presName="tx2" presStyleLbl="revTx" presStyleIdx="3" presStyleCnt="7" custScaleX="93931" custLinFactNeighborX="194" custLinFactNeighborY="-43860"/>
      <dgm:spPr/>
    </dgm:pt>
    <dgm:pt modelId="{C7864617-4194-4CA3-BC9B-08C41A22CD80}" type="pres">
      <dgm:prSet presAssocID="{031936A2-DB63-4522-A2C7-513FB1A8E11D}" presName="vert2" presStyleCnt="0"/>
      <dgm:spPr/>
    </dgm:pt>
    <dgm:pt modelId="{1FC69E68-393E-403D-B57B-C0214A281B27}" type="pres">
      <dgm:prSet presAssocID="{031936A2-DB63-4522-A2C7-513FB1A8E11D}" presName="thinLine2b" presStyleLbl="callout" presStyleIdx="2" presStyleCnt="6" custLinFactY="-400000" custLinFactNeighborX="846" custLinFactNeighborY="-479355"/>
      <dgm:spPr/>
    </dgm:pt>
    <dgm:pt modelId="{710F1AC8-272E-4263-8912-3481534C9197}" type="pres">
      <dgm:prSet presAssocID="{031936A2-DB63-4522-A2C7-513FB1A8E11D}" presName="vertSpace2b" presStyleCnt="0"/>
      <dgm:spPr/>
    </dgm:pt>
    <dgm:pt modelId="{D5CB47F0-4FD6-4368-9DA8-A72930FB93BC}" type="pres">
      <dgm:prSet presAssocID="{1159A8D7-C5F4-47D3-8242-315970E74C20}" presName="horz2" presStyleCnt="0"/>
      <dgm:spPr/>
    </dgm:pt>
    <dgm:pt modelId="{57B43DB5-5BD8-46AC-BEA5-C4F3E6B539E2}" type="pres">
      <dgm:prSet presAssocID="{1159A8D7-C5F4-47D3-8242-315970E74C20}" presName="horzSpace2" presStyleCnt="0"/>
      <dgm:spPr/>
    </dgm:pt>
    <dgm:pt modelId="{ED121EAA-AD07-40FF-BC26-CC378C77286F}" type="pres">
      <dgm:prSet presAssocID="{1159A8D7-C5F4-47D3-8242-315970E74C20}" presName="tx2" presStyleLbl="revTx" presStyleIdx="4" presStyleCnt="7" custScaleX="94739" custLinFactNeighborX="-212" custLinFactNeighborY="-46557"/>
      <dgm:spPr/>
    </dgm:pt>
    <dgm:pt modelId="{1604B1DE-9A12-4708-BBDE-A44CE03D65A8}" type="pres">
      <dgm:prSet presAssocID="{1159A8D7-C5F4-47D3-8242-315970E74C20}" presName="vert2" presStyleCnt="0"/>
      <dgm:spPr/>
    </dgm:pt>
    <dgm:pt modelId="{ADD30CE8-2851-4080-AA7C-A2687200F18B}" type="pres">
      <dgm:prSet presAssocID="{1159A8D7-C5F4-47D3-8242-315970E74C20}" presName="thinLine2b" presStyleLbl="callout" presStyleIdx="3" presStyleCnt="6" custLinFactY="-500000" custLinFactNeighborX="1222" custLinFactNeighborY="-576617"/>
      <dgm:spPr/>
    </dgm:pt>
    <dgm:pt modelId="{A430095B-6E33-467D-B00F-4FE5D2844595}" type="pres">
      <dgm:prSet presAssocID="{1159A8D7-C5F4-47D3-8242-315970E74C20}" presName="vertSpace2b" presStyleCnt="0"/>
      <dgm:spPr/>
    </dgm:pt>
    <dgm:pt modelId="{04429ACC-B9C1-4EE5-AF67-39E90C230FA7}" type="pres">
      <dgm:prSet presAssocID="{65E081C5-9FDC-429C-BA68-95E7AC0DC4D3}" presName="horz2" presStyleCnt="0"/>
      <dgm:spPr/>
    </dgm:pt>
    <dgm:pt modelId="{C8C63A39-53E3-4666-83B3-AF1787068DE1}" type="pres">
      <dgm:prSet presAssocID="{65E081C5-9FDC-429C-BA68-95E7AC0DC4D3}" presName="horzSpace2" presStyleCnt="0"/>
      <dgm:spPr/>
    </dgm:pt>
    <dgm:pt modelId="{E1E57C3C-5FCD-47B9-8B7A-0624DE4EB589}" type="pres">
      <dgm:prSet presAssocID="{65E081C5-9FDC-429C-BA68-95E7AC0DC4D3}" presName="tx2" presStyleLbl="revTx" presStyleIdx="5" presStyleCnt="7" custScaleX="97975" custScaleY="85108" custLinFactNeighborX="-409" custLinFactNeighborY="-47656"/>
      <dgm:spPr/>
    </dgm:pt>
    <dgm:pt modelId="{97BCC3E6-627B-4070-9635-F750A7C9948B}" type="pres">
      <dgm:prSet presAssocID="{65E081C5-9FDC-429C-BA68-95E7AC0DC4D3}" presName="vert2" presStyleCnt="0"/>
      <dgm:spPr/>
    </dgm:pt>
    <dgm:pt modelId="{20CE37C5-A765-4161-BD77-A3180A79879F}" type="pres">
      <dgm:prSet presAssocID="{65E081C5-9FDC-429C-BA68-95E7AC0DC4D3}" presName="thinLine2b" presStyleLbl="callout" presStyleIdx="4" presStyleCnt="6" custLinFactY="-700000" custLinFactNeighborX="1364" custLinFactNeighborY="-769364"/>
      <dgm:spPr/>
    </dgm:pt>
    <dgm:pt modelId="{9FDF011B-8F45-4B23-8336-92E1DF8D83E6}" type="pres">
      <dgm:prSet presAssocID="{65E081C5-9FDC-429C-BA68-95E7AC0DC4D3}" presName="vertSpace2b" presStyleCnt="0"/>
      <dgm:spPr/>
    </dgm:pt>
    <dgm:pt modelId="{8712EF1A-722D-4BA6-8CA4-20136CECBCEA}" type="pres">
      <dgm:prSet presAssocID="{199ECE87-DBEC-4A24-9E29-59FF5DD3D510}" presName="horz2" presStyleCnt="0"/>
      <dgm:spPr/>
    </dgm:pt>
    <dgm:pt modelId="{B2ADE2D4-DA5C-4D5D-919C-708CC846C959}" type="pres">
      <dgm:prSet presAssocID="{199ECE87-DBEC-4A24-9E29-59FF5DD3D510}" presName="horzSpace2" presStyleCnt="0"/>
      <dgm:spPr/>
    </dgm:pt>
    <dgm:pt modelId="{18026E49-720C-4D0C-A3A6-47BE4B449821}" type="pres">
      <dgm:prSet presAssocID="{199ECE87-DBEC-4A24-9E29-59FF5DD3D510}" presName="tx2" presStyleLbl="revTx" presStyleIdx="6" presStyleCnt="7" custScaleX="91313" custLinFactNeighborX="-125" custLinFactNeighborY="-75428"/>
      <dgm:spPr/>
    </dgm:pt>
    <dgm:pt modelId="{4FDF26B3-C9EE-48A3-A1F8-F43A47F0DBA1}" type="pres">
      <dgm:prSet presAssocID="{199ECE87-DBEC-4A24-9E29-59FF5DD3D510}" presName="vert2" presStyleCnt="0"/>
      <dgm:spPr/>
    </dgm:pt>
    <dgm:pt modelId="{A5CCC621-1744-4F32-A69F-2B1552799210}" type="pres">
      <dgm:prSet presAssocID="{199ECE87-DBEC-4A24-9E29-59FF5DD3D510}" presName="thinLine2b" presStyleLbl="callout" presStyleIdx="5" presStyleCnt="6" custLinFactY="-809137" custLinFactNeighborX="765" custLinFactNeighborY="-900000"/>
      <dgm:spPr/>
    </dgm:pt>
    <dgm:pt modelId="{2885D3E6-1D1D-4602-ADBF-39E248B0BAF6}" type="pres">
      <dgm:prSet presAssocID="{199ECE87-DBEC-4A24-9E29-59FF5DD3D510}" presName="vertSpace2b" presStyleCnt="0"/>
      <dgm:spPr/>
    </dgm:pt>
  </dgm:ptLst>
  <dgm:cxnLst>
    <dgm:cxn modelId="{6FC03915-05F4-4817-A93D-A65575CD9358}" type="presOf" srcId="{DDC79CC8-8141-484B-942F-79FB865D1489}" destId="{A075D889-B38E-47A5-8C3D-85127DE2A115}" srcOrd="0" destOrd="0" presId="urn:microsoft.com/office/officeart/2008/layout/LinedList"/>
    <dgm:cxn modelId="{B95A775B-9FDD-4543-B3C1-58CA904D8C6A}" srcId="{DDC79CC8-8141-484B-942F-79FB865D1489}" destId="{031936A2-DB63-4522-A2C7-513FB1A8E11D}" srcOrd="2" destOrd="0" parTransId="{AC2C80C5-35C6-4274-8A70-F550EB341EBE}" sibTransId="{195DD558-A27F-47CA-A635-D8F5AAC5E110}"/>
    <dgm:cxn modelId="{C70EAC44-0E25-4FD4-8BE8-9FC85EF61E48}" type="presOf" srcId="{031936A2-DB63-4522-A2C7-513FB1A8E11D}" destId="{26FBD761-5FC3-4C07-8C5E-61CA5385809B}" srcOrd="0" destOrd="0" presId="urn:microsoft.com/office/officeart/2008/layout/LinedList"/>
    <dgm:cxn modelId="{1D608549-3758-4454-9B04-96B69C757E82}" srcId="{DDC79CC8-8141-484B-942F-79FB865D1489}" destId="{CAD1B5C1-5F78-44CA-9B1C-6B7A67E0B184}" srcOrd="1" destOrd="0" parTransId="{66DF5678-C72E-4B95-9724-2519F5118D10}" sibTransId="{A62ED279-8852-4C64-84BC-7BB9AF5AAEF4}"/>
    <dgm:cxn modelId="{AC4B9772-9BFA-4DC4-8D40-F3E635A0EEED}" type="presOf" srcId="{6AC68BC6-81AF-4573-ADD3-73F974627EB7}" destId="{44E412D5-EAB3-4FE1-8062-6AF3C38381BF}" srcOrd="0" destOrd="0" presId="urn:microsoft.com/office/officeart/2008/layout/LinedList"/>
    <dgm:cxn modelId="{1FBD2355-0E41-4163-9480-2D165C732FFB}" type="presOf" srcId="{3983B85E-3016-4235-9726-0D617E049FC5}" destId="{F207E417-C3C3-46AB-A803-D4237A64F19C}" srcOrd="0" destOrd="0" presId="urn:microsoft.com/office/officeart/2008/layout/LinedList"/>
    <dgm:cxn modelId="{D7E5EC99-955D-4084-B755-309511C8DA47}" srcId="{DDC79CC8-8141-484B-942F-79FB865D1489}" destId="{6AC68BC6-81AF-4573-ADD3-73F974627EB7}" srcOrd="0" destOrd="0" parTransId="{673BD233-C94A-4706-BFD7-9ABA5AE43A60}" sibTransId="{10D5BD58-685A-4ABB-9958-0F21052EEAD6}"/>
    <dgm:cxn modelId="{10E2819B-A9FC-42B0-98B4-50DB85C3A611}" srcId="{DDC79CC8-8141-484B-942F-79FB865D1489}" destId="{199ECE87-DBEC-4A24-9E29-59FF5DD3D510}" srcOrd="5" destOrd="0" parTransId="{8B85A92C-6203-4ECB-B71F-E6990E230818}" sibTransId="{23E1E18D-74BA-4EDE-8D80-B4AA65F5C700}"/>
    <dgm:cxn modelId="{548C289C-0BB0-408E-8A2E-A7DA399BBE35}" type="presOf" srcId="{CAD1B5C1-5F78-44CA-9B1C-6B7A67E0B184}" destId="{680EF610-65D7-4862-B72B-31FFF7A4B640}" srcOrd="0" destOrd="0" presId="urn:microsoft.com/office/officeart/2008/layout/LinedList"/>
    <dgm:cxn modelId="{2B60B1B2-553A-4E9C-8C05-C231E90F7028}" srcId="{DDC79CC8-8141-484B-942F-79FB865D1489}" destId="{65E081C5-9FDC-429C-BA68-95E7AC0DC4D3}" srcOrd="4" destOrd="0" parTransId="{89E44DE5-FC62-452C-A62D-D6AC8E5674EB}" sibTransId="{2E04B5A2-A70B-4D73-8842-41EF12F2B38A}"/>
    <dgm:cxn modelId="{2CCF66C2-E6C6-4C5E-9572-749E024B2602}" srcId="{3983B85E-3016-4235-9726-0D617E049FC5}" destId="{DDC79CC8-8141-484B-942F-79FB865D1489}" srcOrd="0" destOrd="0" parTransId="{C06121C0-F7A1-4436-B3F2-FBE0BE40B8E4}" sibTransId="{6B543B10-4698-42C9-8E3F-FEC414B9E857}"/>
    <dgm:cxn modelId="{DB2CCCC8-F45C-4118-9AAF-AC14C95B61A7}" srcId="{DDC79CC8-8141-484B-942F-79FB865D1489}" destId="{1159A8D7-C5F4-47D3-8242-315970E74C20}" srcOrd="3" destOrd="0" parTransId="{3BE3558E-5C89-4876-827E-C13C827DC26B}" sibTransId="{B4F44C00-4DDB-48BD-81E2-A99683DEBE16}"/>
    <dgm:cxn modelId="{624472D3-B25C-4B0D-B4D7-AC8C172D94FE}" type="presOf" srcId="{199ECE87-DBEC-4A24-9E29-59FF5DD3D510}" destId="{18026E49-720C-4D0C-A3A6-47BE4B449821}" srcOrd="0" destOrd="0" presId="urn:microsoft.com/office/officeart/2008/layout/LinedList"/>
    <dgm:cxn modelId="{7D6DD9D3-9FC2-4742-8A5B-09285DB8B2C7}" type="presOf" srcId="{1159A8D7-C5F4-47D3-8242-315970E74C20}" destId="{ED121EAA-AD07-40FF-BC26-CC378C77286F}" srcOrd="0" destOrd="0" presId="urn:microsoft.com/office/officeart/2008/layout/LinedList"/>
    <dgm:cxn modelId="{63DDDEE2-F27C-48A2-B6CF-016F791CABE1}" type="presOf" srcId="{65E081C5-9FDC-429C-BA68-95E7AC0DC4D3}" destId="{E1E57C3C-5FCD-47B9-8B7A-0624DE4EB589}" srcOrd="0" destOrd="0" presId="urn:microsoft.com/office/officeart/2008/layout/LinedList"/>
    <dgm:cxn modelId="{FFC094E6-87A9-4818-9D7C-BB48A6EB5396}" type="presParOf" srcId="{F207E417-C3C3-46AB-A803-D4237A64F19C}" destId="{A495901D-D68E-4810-B58F-4FA0510632A8}" srcOrd="0" destOrd="0" presId="urn:microsoft.com/office/officeart/2008/layout/LinedList"/>
    <dgm:cxn modelId="{E5B5C3AF-9465-495D-9C16-9F37933B5812}" type="presParOf" srcId="{F207E417-C3C3-46AB-A803-D4237A64F19C}" destId="{E0AF15DE-3B0B-47C6-B111-5A34D12F7093}" srcOrd="1" destOrd="0" presId="urn:microsoft.com/office/officeart/2008/layout/LinedList"/>
    <dgm:cxn modelId="{D00B9C0B-360C-4575-9044-FD6A0217AC81}" type="presParOf" srcId="{E0AF15DE-3B0B-47C6-B111-5A34D12F7093}" destId="{A075D889-B38E-47A5-8C3D-85127DE2A115}" srcOrd="0" destOrd="0" presId="urn:microsoft.com/office/officeart/2008/layout/LinedList"/>
    <dgm:cxn modelId="{882EB32B-4E5C-4942-B30B-F8A7A4A23EBD}" type="presParOf" srcId="{E0AF15DE-3B0B-47C6-B111-5A34D12F7093}" destId="{705E6CF5-5090-48B6-913E-46C97540ADE5}" srcOrd="1" destOrd="0" presId="urn:microsoft.com/office/officeart/2008/layout/LinedList"/>
    <dgm:cxn modelId="{CA103ECC-3861-4B69-A0DF-1E18857D393A}" type="presParOf" srcId="{705E6CF5-5090-48B6-913E-46C97540ADE5}" destId="{F73F3227-073B-495F-BCEB-34634F161B16}" srcOrd="0" destOrd="0" presId="urn:microsoft.com/office/officeart/2008/layout/LinedList"/>
    <dgm:cxn modelId="{28A345D7-5855-49C3-9315-1957136929F1}" type="presParOf" srcId="{705E6CF5-5090-48B6-913E-46C97540ADE5}" destId="{A736BD46-E365-4BAD-B1DF-5CC7FCC044EE}" srcOrd="1" destOrd="0" presId="urn:microsoft.com/office/officeart/2008/layout/LinedList"/>
    <dgm:cxn modelId="{83636DD5-4CA1-416B-8BE5-02D1785C0662}" type="presParOf" srcId="{A736BD46-E365-4BAD-B1DF-5CC7FCC044EE}" destId="{9D5C30F2-B2FF-425E-B1D6-3C9F4A5CE82D}" srcOrd="0" destOrd="0" presId="urn:microsoft.com/office/officeart/2008/layout/LinedList"/>
    <dgm:cxn modelId="{A4444F9B-B0D1-4EFF-BAFB-DF9A7B990F76}" type="presParOf" srcId="{A736BD46-E365-4BAD-B1DF-5CC7FCC044EE}" destId="{44E412D5-EAB3-4FE1-8062-6AF3C38381BF}" srcOrd="1" destOrd="0" presId="urn:microsoft.com/office/officeart/2008/layout/LinedList"/>
    <dgm:cxn modelId="{D9184998-28BD-43D5-BD3B-91D7E921BA54}" type="presParOf" srcId="{A736BD46-E365-4BAD-B1DF-5CC7FCC044EE}" destId="{D984CB44-322C-428B-BE60-C236C4DD6225}" srcOrd="2" destOrd="0" presId="urn:microsoft.com/office/officeart/2008/layout/LinedList"/>
    <dgm:cxn modelId="{96696B41-FF56-4AA0-87EE-91AA4E0A7CFD}" type="presParOf" srcId="{705E6CF5-5090-48B6-913E-46C97540ADE5}" destId="{9FC2F0AD-E8BC-42EA-BD43-32DA684C1091}" srcOrd="2" destOrd="0" presId="urn:microsoft.com/office/officeart/2008/layout/LinedList"/>
    <dgm:cxn modelId="{336BCFD1-CDB5-463F-A940-C4DAD23DAAA5}" type="presParOf" srcId="{705E6CF5-5090-48B6-913E-46C97540ADE5}" destId="{8483994C-22D7-4992-B356-218B2B6FF775}" srcOrd="3" destOrd="0" presId="urn:microsoft.com/office/officeart/2008/layout/LinedList"/>
    <dgm:cxn modelId="{660133D9-83B5-4747-B05F-CCB595C0ABC4}" type="presParOf" srcId="{705E6CF5-5090-48B6-913E-46C97540ADE5}" destId="{98FB54ED-10B0-4177-9396-DD2D1B2DFB74}" srcOrd="4" destOrd="0" presId="urn:microsoft.com/office/officeart/2008/layout/LinedList"/>
    <dgm:cxn modelId="{A356C972-9850-4515-A4AE-552A2AADF39E}" type="presParOf" srcId="{98FB54ED-10B0-4177-9396-DD2D1B2DFB74}" destId="{1C4DD740-261B-41E4-A0DB-EF13AFDD2F56}" srcOrd="0" destOrd="0" presId="urn:microsoft.com/office/officeart/2008/layout/LinedList"/>
    <dgm:cxn modelId="{484F1A89-F373-46ED-A911-DBA2E7DC9625}" type="presParOf" srcId="{98FB54ED-10B0-4177-9396-DD2D1B2DFB74}" destId="{680EF610-65D7-4862-B72B-31FFF7A4B640}" srcOrd="1" destOrd="0" presId="urn:microsoft.com/office/officeart/2008/layout/LinedList"/>
    <dgm:cxn modelId="{F2E95384-6E07-4471-9ADB-1C75F01D2126}" type="presParOf" srcId="{98FB54ED-10B0-4177-9396-DD2D1B2DFB74}" destId="{85C85437-C603-4F17-8B03-2991F0EFE1B9}" srcOrd="2" destOrd="0" presId="urn:microsoft.com/office/officeart/2008/layout/LinedList"/>
    <dgm:cxn modelId="{19F59A1C-D780-49A6-B287-B47F7D9C7AA7}" type="presParOf" srcId="{705E6CF5-5090-48B6-913E-46C97540ADE5}" destId="{7DDB34E1-1D86-4D55-AA22-11A5184BAEE2}" srcOrd="5" destOrd="0" presId="urn:microsoft.com/office/officeart/2008/layout/LinedList"/>
    <dgm:cxn modelId="{F150828D-941F-44C2-B99A-D8551CA6B502}" type="presParOf" srcId="{705E6CF5-5090-48B6-913E-46C97540ADE5}" destId="{2E7A29BB-46E7-40E0-A4CD-34C5A8AB6DF0}" srcOrd="6" destOrd="0" presId="urn:microsoft.com/office/officeart/2008/layout/LinedList"/>
    <dgm:cxn modelId="{8E7C96FA-C458-4BE0-98DA-54546F12F55B}" type="presParOf" srcId="{705E6CF5-5090-48B6-913E-46C97540ADE5}" destId="{B2553E34-AFEB-481D-B321-6BD3D49847B4}" srcOrd="7" destOrd="0" presId="urn:microsoft.com/office/officeart/2008/layout/LinedList"/>
    <dgm:cxn modelId="{847117C6-77B1-403E-A97B-85880246605A}" type="presParOf" srcId="{B2553E34-AFEB-481D-B321-6BD3D49847B4}" destId="{FDC1CC78-12CE-4E6E-B0CB-853EE0D9E51B}" srcOrd="0" destOrd="0" presId="urn:microsoft.com/office/officeart/2008/layout/LinedList"/>
    <dgm:cxn modelId="{F60FB787-FE70-4C95-A8BC-EF8E7473E897}" type="presParOf" srcId="{B2553E34-AFEB-481D-B321-6BD3D49847B4}" destId="{26FBD761-5FC3-4C07-8C5E-61CA5385809B}" srcOrd="1" destOrd="0" presId="urn:microsoft.com/office/officeart/2008/layout/LinedList"/>
    <dgm:cxn modelId="{C44D1344-3517-4A40-A92D-A6894E9B51BE}" type="presParOf" srcId="{B2553E34-AFEB-481D-B321-6BD3D49847B4}" destId="{C7864617-4194-4CA3-BC9B-08C41A22CD80}" srcOrd="2" destOrd="0" presId="urn:microsoft.com/office/officeart/2008/layout/LinedList"/>
    <dgm:cxn modelId="{5154479E-1DF8-4FF5-AF4F-3DB4DE9FFE2D}" type="presParOf" srcId="{705E6CF5-5090-48B6-913E-46C97540ADE5}" destId="{1FC69E68-393E-403D-B57B-C0214A281B27}" srcOrd="8" destOrd="0" presId="urn:microsoft.com/office/officeart/2008/layout/LinedList"/>
    <dgm:cxn modelId="{F4909209-7D3C-42DF-815A-8F9DFD9AD4A0}" type="presParOf" srcId="{705E6CF5-5090-48B6-913E-46C97540ADE5}" destId="{710F1AC8-272E-4263-8912-3481534C9197}" srcOrd="9" destOrd="0" presId="urn:microsoft.com/office/officeart/2008/layout/LinedList"/>
    <dgm:cxn modelId="{EE344C90-7048-4352-B038-5DA046784E7A}" type="presParOf" srcId="{705E6CF5-5090-48B6-913E-46C97540ADE5}" destId="{D5CB47F0-4FD6-4368-9DA8-A72930FB93BC}" srcOrd="10" destOrd="0" presId="urn:microsoft.com/office/officeart/2008/layout/LinedList"/>
    <dgm:cxn modelId="{38250AAD-8008-467A-9445-0844942EA47E}" type="presParOf" srcId="{D5CB47F0-4FD6-4368-9DA8-A72930FB93BC}" destId="{57B43DB5-5BD8-46AC-BEA5-C4F3E6B539E2}" srcOrd="0" destOrd="0" presId="urn:microsoft.com/office/officeart/2008/layout/LinedList"/>
    <dgm:cxn modelId="{09E959C2-6847-4942-8D2D-FB7E24AF454B}" type="presParOf" srcId="{D5CB47F0-4FD6-4368-9DA8-A72930FB93BC}" destId="{ED121EAA-AD07-40FF-BC26-CC378C77286F}" srcOrd="1" destOrd="0" presId="urn:microsoft.com/office/officeart/2008/layout/LinedList"/>
    <dgm:cxn modelId="{ACC5EF96-7775-4F01-BBC3-E3A84742EC87}" type="presParOf" srcId="{D5CB47F0-4FD6-4368-9DA8-A72930FB93BC}" destId="{1604B1DE-9A12-4708-BBDE-A44CE03D65A8}" srcOrd="2" destOrd="0" presId="urn:microsoft.com/office/officeart/2008/layout/LinedList"/>
    <dgm:cxn modelId="{BB9532C6-7112-4780-B925-4E6D0FCBD0FD}" type="presParOf" srcId="{705E6CF5-5090-48B6-913E-46C97540ADE5}" destId="{ADD30CE8-2851-4080-AA7C-A2687200F18B}" srcOrd="11" destOrd="0" presId="urn:microsoft.com/office/officeart/2008/layout/LinedList"/>
    <dgm:cxn modelId="{CA5614D4-8D15-4C34-974E-DEB669490D02}" type="presParOf" srcId="{705E6CF5-5090-48B6-913E-46C97540ADE5}" destId="{A430095B-6E33-467D-B00F-4FE5D2844595}" srcOrd="12" destOrd="0" presId="urn:microsoft.com/office/officeart/2008/layout/LinedList"/>
    <dgm:cxn modelId="{7844109D-3DFF-426E-99EB-8C60A028AE52}" type="presParOf" srcId="{705E6CF5-5090-48B6-913E-46C97540ADE5}" destId="{04429ACC-B9C1-4EE5-AF67-39E90C230FA7}" srcOrd="13" destOrd="0" presId="urn:microsoft.com/office/officeart/2008/layout/LinedList"/>
    <dgm:cxn modelId="{B38B3D00-B678-4E18-8398-E55E093F52D0}" type="presParOf" srcId="{04429ACC-B9C1-4EE5-AF67-39E90C230FA7}" destId="{C8C63A39-53E3-4666-83B3-AF1787068DE1}" srcOrd="0" destOrd="0" presId="urn:microsoft.com/office/officeart/2008/layout/LinedList"/>
    <dgm:cxn modelId="{A1336BFE-BC07-4BC4-8BCF-E59384B8A2E5}" type="presParOf" srcId="{04429ACC-B9C1-4EE5-AF67-39E90C230FA7}" destId="{E1E57C3C-5FCD-47B9-8B7A-0624DE4EB589}" srcOrd="1" destOrd="0" presId="urn:microsoft.com/office/officeart/2008/layout/LinedList"/>
    <dgm:cxn modelId="{681DE5F2-DAAE-4A0C-90DF-AE171722D3D8}" type="presParOf" srcId="{04429ACC-B9C1-4EE5-AF67-39E90C230FA7}" destId="{97BCC3E6-627B-4070-9635-F750A7C9948B}" srcOrd="2" destOrd="0" presId="urn:microsoft.com/office/officeart/2008/layout/LinedList"/>
    <dgm:cxn modelId="{1305A679-702B-45FD-B1E9-363E7CF7C467}" type="presParOf" srcId="{705E6CF5-5090-48B6-913E-46C97540ADE5}" destId="{20CE37C5-A765-4161-BD77-A3180A79879F}" srcOrd="14" destOrd="0" presId="urn:microsoft.com/office/officeart/2008/layout/LinedList"/>
    <dgm:cxn modelId="{06023A24-9AC3-465B-B88D-891042577531}" type="presParOf" srcId="{705E6CF5-5090-48B6-913E-46C97540ADE5}" destId="{9FDF011B-8F45-4B23-8336-92E1DF8D83E6}" srcOrd="15" destOrd="0" presId="urn:microsoft.com/office/officeart/2008/layout/LinedList"/>
    <dgm:cxn modelId="{689F8952-049F-4D0F-BA72-E57B17F331BA}" type="presParOf" srcId="{705E6CF5-5090-48B6-913E-46C97540ADE5}" destId="{8712EF1A-722D-4BA6-8CA4-20136CECBCEA}" srcOrd="16" destOrd="0" presId="urn:microsoft.com/office/officeart/2008/layout/LinedList"/>
    <dgm:cxn modelId="{9D916BD8-CEE4-455D-A93B-149E11382336}" type="presParOf" srcId="{8712EF1A-722D-4BA6-8CA4-20136CECBCEA}" destId="{B2ADE2D4-DA5C-4D5D-919C-708CC846C959}" srcOrd="0" destOrd="0" presId="urn:microsoft.com/office/officeart/2008/layout/LinedList"/>
    <dgm:cxn modelId="{4D6DD39F-80FA-4C36-94C7-CC3377CDF49F}" type="presParOf" srcId="{8712EF1A-722D-4BA6-8CA4-20136CECBCEA}" destId="{18026E49-720C-4D0C-A3A6-47BE4B449821}" srcOrd="1" destOrd="0" presId="urn:microsoft.com/office/officeart/2008/layout/LinedList"/>
    <dgm:cxn modelId="{666C0894-1C35-4F36-9D6A-F3D68F4CDC23}" type="presParOf" srcId="{8712EF1A-722D-4BA6-8CA4-20136CECBCEA}" destId="{4FDF26B3-C9EE-48A3-A1F8-F43A47F0DBA1}" srcOrd="2" destOrd="0" presId="urn:microsoft.com/office/officeart/2008/layout/LinedList"/>
    <dgm:cxn modelId="{4D735DB9-7CBB-4C95-B11A-32B16D5A4BF4}" type="presParOf" srcId="{705E6CF5-5090-48B6-913E-46C97540ADE5}" destId="{A5CCC621-1744-4F32-A69F-2B1552799210}" srcOrd="17" destOrd="0" presId="urn:microsoft.com/office/officeart/2008/layout/LinedList"/>
    <dgm:cxn modelId="{D0975D9E-EA29-4B62-A992-BFFCB1643936}" type="presParOf" srcId="{705E6CF5-5090-48B6-913E-46C97540ADE5}" destId="{2885D3E6-1D1D-4602-ADBF-39E248B0BAF6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D7C138-7547-4017-B8E4-DCEA80FAC1E4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91F102-266B-4D7E-BF75-15D3B12FEAEF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Connect</a:t>
          </a:r>
        </a:p>
      </dgm:t>
    </dgm:pt>
    <dgm:pt modelId="{1F00BEC0-7C37-4012-94CC-A6963CC9BBCE}" type="parTrans" cxnId="{2CE70A82-09D4-4248-93F1-6DE0AF36B2C0}">
      <dgm:prSet/>
      <dgm:spPr/>
      <dgm:t>
        <a:bodyPr/>
        <a:lstStyle/>
        <a:p>
          <a:pPr algn="ctr"/>
          <a:endParaRPr lang="en-US"/>
        </a:p>
      </dgm:t>
    </dgm:pt>
    <dgm:pt modelId="{9930866F-AE72-455F-AAE7-6E9FD33F8C90}" type="sibTrans" cxnId="{2CE70A82-09D4-4248-93F1-6DE0AF36B2C0}">
      <dgm:prSet/>
      <dgm:spPr/>
      <dgm:t>
        <a:bodyPr/>
        <a:lstStyle/>
        <a:p>
          <a:pPr algn="ctr"/>
          <a:endParaRPr lang="en-US"/>
        </a:p>
      </dgm:t>
    </dgm:pt>
    <dgm:pt modelId="{4050F9F5-D201-47AC-A797-3AA82FC694DF}">
      <dgm:prSet custT="1"/>
      <dgm:spPr/>
      <dgm:t>
        <a:bodyPr/>
        <a:lstStyle/>
        <a:p>
          <a:pPr algn="ctr"/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Connect to recovery narrative</a:t>
          </a:r>
        </a:p>
      </dgm:t>
    </dgm:pt>
    <dgm:pt modelId="{5FEF1980-E8D3-4782-8E6E-F5E468353EB6}" type="parTrans" cxnId="{72E62858-5224-4653-8BC1-9D426B720972}">
      <dgm:prSet/>
      <dgm:spPr/>
      <dgm:t>
        <a:bodyPr/>
        <a:lstStyle/>
        <a:p>
          <a:pPr algn="ctr"/>
          <a:endParaRPr lang="en-US"/>
        </a:p>
      </dgm:t>
    </dgm:pt>
    <dgm:pt modelId="{ED2349A1-8A09-4EB7-9641-2E5769948221}" type="sibTrans" cxnId="{72E62858-5224-4653-8BC1-9D426B720972}">
      <dgm:prSet/>
      <dgm:spPr/>
      <dgm:t>
        <a:bodyPr/>
        <a:lstStyle/>
        <a:p>
          <a:pPr algn="ctr"/>
          <a:endParaRPr lang="en-US"/>
        </a:p>
      </dgm:t>
    </dgm:pt>
    <dgm:pt modelId="{D2BD7EE4-06AC-4095-A68D-30169D991CB1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Identify</a:t>
          </a:r>
        </a:p>
      </dgm:t>
    </dgm:pt>
    <dgm:pt modelId="{8D412BD6-8666-4153-85B8-D065B1D78369}" type="parTrans" cxnId="{F738F333-8C4F-4AE5-A130-69F059EC8B81}">
      <dgm:prSet/>
      <dgm:spPr/>
      <dgm:t>
        <a:bodyPr/>
        <a:lstStyle/>
        <a:p>
          <a:pPr algn="ctr"/>
          <a:endParaRPr lang="en-US"/>
        </a:p>
      </dgm:t>
    </dgm:pt>
    <dgm:pt modelId="{F4EF3AC4-A12E-4E57-9700-BD988B9F738C}" type="sibTrans" cxnId="{F738F333-8C4F-4AE5-A130-69F059EC8B81}">
      <dgm:prSet/>
      <dgm:spPr/>
      <dgm:t>
        <a:bodyPr/>
        <a:lstStyle/>
        <a:p>
          <a:pPr algn="ctr"/>
          <a:endParaRPr lang="en-US"/>
        </a:p>
      </dgm:t>
    </dgm:pt>
    <dgm:pt modelId="{1BF5B409-2589-4D0F-B2B7-583E71B81929}">
      <dgm:prSet custT="1"/>
      <dgm:spPr/>
      <dgm:t>
        <a:bodyPr/>
        <a:lstStyle/>
        <a:p>
          <a:pPr algn="ctr"/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Identify strengths, needs, and preferences</a:t>
          </a:r>
        </a:p>
      </dgm:t>
    </dgm:pt>
    <dgm:pt modelId="{1085F0EC-A926-4502-9463-26E5D1D50DBF}" type="parTrans" cxnId="{937624D3-0936-4EFA-884E-49F332BA327A}">
      <dgm:prSet/>
      <dgm:spPr/>
      <dgm:t>
        <a:bodyPr/>
        <a:lstStyle/>
        <a:p>
          <a:pPr algn="ctr"/>
          <a:endParaRPr lang="en-US"/>
        </a:p>
      </dgm:t>
    </dgm:pt>
    <dgm:pt modelId="{64E7A0B6-A658-4380-95B8-C28ED5417874}" type="sibTrans" cxnId="{937624D3-0936-4EFA-884E-49F332BA327A}">
      <dgm:prSet/>
      <dgm:spPr/>
      <dgm:t>
        <a:bodyPr/>
        <a:lstStyle/>
        <a:p>
          <a:pPr algn="ctr"/>
          <a:endParaRPr lang="en-US"/>
        </a:p>
      </dgm:t>
    </dgm:pt>
    <dgm:pt modelId="{16F3BAD9-D8C1-4E0B-8F0E-5AC00C122712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Participate </a:t>
          </a:r>
        </a:p>
      </dgm:t>
    </dgm:pt>
    <dgm:pt modelId="{2AF11CC6-FC1A-44E5-98AD-17A515A9E9F8}" type="parTrans" cxnId="{31DE4F3A-6E5C-4785-B8F3-ABBC4026CB2F}">
      <dgm:prSet/>
      <dgm:spPr/>
      <dgm:t>
        <a:bodyPr/>
        <a:lstStyle/>
        <a:p>
          <a:pPr algn="ctr"/>
          <a:endParaRPr lang="en-US"/>
        </a:p>
      </dgm:t>
    </dgm:pt>
    <dgm:pt modelId="{C23FD68A-CEC3-44A8-9EF3-4F43BF3B0D9D}" type="sibTrans" cxnId="{31DE4F3A-6E5C-4785-B8F3-ABBC4026CB2F}">
      <dgm:prSet/>
      <dgm:spPr/>
      <dgm:t>
        <a:bodyPr/>
        <a:lstStyle/>
        <a:p>
          <a:pPr algn="ctr"/>
          <a:endParaRPr lang="en-US"/>
        </a:p>
      </dgm:t>
    </dgm:pt>
    <dgm:pt modelId="{02FF6E1D-F167-4C1F-B4DF-EF9354F475C7}">
      <dgm:prSet custT="1"/>
      <dgm:spPr/>
      <dgm:t>
        <a:bodyPr/>
        <a:lstStyle/>
        <a:p>
          <a:pPr algn="ctr"/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Participate in shared decision-making to foster personal responsibility</a:t>
          </a:r>
        </a:p>
      </dgm:t>
    </dgm:pt>
    <dgm:pt modelId="{379A9B63-B59D-4201-9C1C-7F23998228CE}" type="parTrans" cxnId="{792AE2E0-2D04-48C1-BB63-705FBB319A4D}">
      <dgm:prSet/>
      <dgm:spPr/>
      <dgm:t>
        <a:bodyPr/>
        <a:lstStyle/>
        <a:p>
          <a:pPr algn="ctr"/>
          <a:endParaRPr lang="en-US"/>
        </a:p>
      </dgm:t>
    </dgm:pt>
    <dgm:pt modelId="{CA85FCA3-87BC-4DDC-855E-15066DF24D6A}" type="sibTrans" cxnId="{792AE2E0-2D04-48C1-BB63-705FBB319A4D}">
      <dgm:prSet/>
      <dgm:spPr/>
      <dgm:t>
        <a:bodyPr/>
        <a:lstStyle/>
        <a:p>
          <a:pPr algn="ctr"/>
          <a:endParaRPr lang="en-US"/>
        </a:p>
      </dgm:t>
    </dgm:pt>
    <dgm:pt modelId="{5F5901B7-1D46-48CE-9167-07E3F2063C38}" type="pres">
      <dgm:prSet presAssocID="{42D7C138-7547-4017-B8E4-DCEA80FAC1E4}" presName="Name0" presStyleCnt="0">
        <dgm:presLayoutVars>
          <dgm:dir/>
          <dgm:animLvl val="lvl"/>
          <dgm:resizeHandles val="exact"/>
        </dgm:presLayoutVars>
      </dgm:prSet>
      <dgm:spPr/>
    </dgm:pt>
    <dgm:pt modelId="{F8F28450-445E-4269-9090-CB6FB2B29A9E}" type="pres">
      <dgm:prSet presAssocID="{6991F102-266B-4D7E-BF75-15D3B12FEAEF}" presName="composite" presStyleCnt="0"/>
      <dgm:spPr/>
    </dgm:pt>
    <dgm:pt modelId="{07DD36D7-4D77-44C0-A885-2010AF5B8F02}" type="pres">
      <dgm:prSet presAssocID="{6991F102-266B-4D7E-BF75-15D3B12FEAEF}" presName="parTx" presStyleLbl="alignNode1" presStyleIdx="0" presStyleCnt="3">
        <dgm:presLayoutVars>
          <dgm:chMax val="0"/>
          <dgm:chPref val="0"/>
        </dgm:presLayoutVars>
      </dgm:prSet>
      <dgm:spPr/>
    </dgm:pt>
    <dgm:pt modelId="{DBB2E03B-BC4D-48F1-BBBB-D23F7BD6B450}" type="pres">
      <dgm:prSet presAssocID="{6991F102-266B-4D7E-BF75-15D3B12FEAEF}" presName="desTx" presStyleLbl="alignAccFollowNode1" presStyleIdx="0" presStyleCnt="3">
        <dgm:presLayoutVars/>
      </dgm:prSet>
      <dgm:spPr/>
    </dgm:pt>
    <dgm:pt modelId="{F3FC3ABF-18B3-48B5-9D60-94A7255F039A}" type="pres">
      <dgm:prSet presAssocID="{9930866F-AE72-455F-AAE7-6E9FD33F8C90}" presName="space" presStyleCnt="0"/>
      <dgm:spPr/>
    </dgm:pt>
    <dgm:pt modelId="{56E683E8-A32A-45DD-A3E7-13C1F66C6E68}" type="pres">
      <dgm:prSet presAssocID="{D2BD7EE4-06AC-4095-A68D-30169D991CB1}" presName="composite" presStyleCnt="0"/>
      <dgm:spPr/>
    </dgm:pt>
    <dgm:pt modelId="{D4CEC017-FCD0-438F-9F08-FB9C04433124}" type="pres">
      <dgm:prSet presAssocID="{D2BD7EE4-06AC-4095-A68D-30169D991CB1}" presName="parTx" presStyleLbl="alignNode1" presStyleIdx="1" presStyleCnt="3">
        <dgm:presLayoutVars>
          <dgm:chMax val="0"/>
          <dgm:chPref val="0"/>
        </dgm:presLayoutVars>
      </dgm:prSet>
      <dgm:spPr/>
    </dgm:pt>
    <dgm:pt modelId="{72387483-B542-4885-9F94-68F500C9221B}" type="pres">
      <dgm:prSet presAssocID="{D2BD7EE4-06AC-4095-A68D-30169D991CB1}" presName="desTx" presStyleLbl="alignAccFollowNode1" presStyleIdx="1" presStyleCnt="3">
        <dgm:presLayoutVars/>
      </dgm:prSet>
      <dgm:spPr/>
    </dgm:pt>
    <dgm:pt modelId="{12A0859D-C1F4-4AA6-AF3A-41A46F8E25A4}" type="pres">
      <dgm:prSet presAssocID="{F4EF3AC4-A12E-4E57-9700-BD988B9F738C}" presName="space" presStyleCnt="0"/>
      <dgm:spPr/>
    </dgm:pt>
    <dgm:pt modelId="{7AEDF730-DA68-40E0-BF11-EDC4D3045105}" type="pres">
      <dgm:prSet presAssocID="{16F3BAD9-D8C1-4E0B-8F0E-5AC00C122712}" presName="composite" presStyleCnt="0"/>
      <dgm:spPr/>
    </dgm:pt>
    <dgm:pt modelId="{204571EA-FB16-4290-8028-E61024436397}" type="pres">
      <dgm:prSet presAssocID="{16F3BAD9-D8C1-4E0B-8F0E-5AC00C122712}" presName="parTx" presStyleLbl="alignNode1" presStyleIdx="2" presStyleCnt="3">
        <dgm:presLayoutVars>
          <dgm:chMax val="0"/>
          <dgm:chPref val="0"/>
        </dgm:presLayoutVars>
      </dgm:prSet>
      <dgm:spPr/>
    </dgm:pt>
    <dgm:pt modelId="{D5D49753-A669-4415-BA44-E20576BBBD88}" type="pres">
      <dgm:prSet presAssocID="{16F3BAD9-D8C1-4E0B-8F0E-5AC00C122712}" presName="desTx" presStyleLbl="alignAccFollowNode1" presStyleIdx="2" presStyleCnt="3">
        <dgm:presLayoutVars/>
      </dgm:prSet>
      <dgm:spPr/>
    </dgm:pt>
  </dgm:ptLst>
  <dgm:cxnLst>
    <dgm:cxn modelId="{50BAC713-7DC7-41A6-9305-FC85B79FD707}" type="presOf" srcId="{6991F102-266B-4D7E-BF75-15D3B12FEAEF}" destId="{07DD36D7-4D77-44C0-A885-2010AF5B8F02}" srcOrd="0" destOrd="0" presId="urn:microsoft.com/office/officeart/2016/7/layout/ChevronBlockProcess"/>
    <dgm:cxn modelId="{F738F333-8C4F-4AE5-A130-69F059EC8B81}" srcId="{42D7C138-7547-4017-B8E4-DCEA80FAC1E4}" destId="{D2BD7EE4-06AC-4095-A68D-30169D991CB1}" srcOrd="1" destOrd="0" parTransId="{8D412BD6-8666-4153-85B8-D065B1D78369}" sibTransId="{F4EF3AC4-A12E-4E57-9700-BD988B9F738C}"/>
    <dgm:cxn modelId="{9563AC36-CF8F-4F6C-8197-4682BB75E58C}" type="presOf" srcId="{16F3BAD9-D8C1-4E0B-8F0E-5AC00C122712}" destId="{204571EA-FB16-4290-8028-E61024436397}" srcOrd="0" destOrd="0" presId="urn:microsoft.com/office/officeart/2016/7/layout/ChevronBlockProcess"/>
    <dgm:cxn modelId="{31DE4F3A-6E5C-4785-B8F3-ABBC4026CB2F}" srcId="{42D7C138-7547-4017-B8E4-DCEA80FAC1E4}" destId="{16F3BAD9-D8C1-4E0B-8F0E-5AC00C122712}" srcOrd="2" destOrd="0" parTransId="{2AF11CC6-FC1A-44E5-98AD-17A515A9E9F8}" sibTransId="{C23FD68A-CEC3-44A8-9EF3-4F43BF3B0D9D}"/>
    <dgm:cxn modelId="{72E62858-5224-4653-8BC1-9D426B720972}" srcId="{6991F102-266B-4D7E-BF75-15D3B12FEAEF}" destId="{4050F9F5-D201-47AC-A797-3AA82FC694DF}" srcOrd="0" destOrd="0" parTransId="{5FEF1980-E8D3-4782-8E6E-F5E468353EB6}" sibTransId="{ED2349A1-8A09-4EB7-9641-2E5769948221}"/>
    <dgm:cxn modelId="{2CE70A82-09D4-4248-93F1-6DE0AF36B2C0}" srcId="{42D7C138-7547-4017-B8E4-DCEA80FAC1E4}" destId="{6991F102-266B-4D7E-BF75-15D3B12FEAEF}" srcOrd="0" destOrd="0" parTransId="{1F00BEC0-7C37-4012-94CC-A6963CC9BBCE}" sibTransId="{9930866F-AE72-455F-AAE7-6E9FD33F8C90}"/>
    <dgm:cxn modelId="{282C8491-CED5-4C72-B45D-FCDC80F15891}" type="presOf" srcId="{42D7C138-7547-4017-B8E4-DCEA80FAC1E4}" destId="{5F5901B7-1D46-48CE-9167-07E3F2063C38}" srcOrd="0" destOrd="0" presId="urn:microsoft.com/office/officeart/2016/7/layout/ChevronBlockProcess"/>
    <dgm:cxn modelId="{FCAAF7AC-CD4C-4CF5-924B-D980ED432B1C}" type="presOf" srcId="{1BF5B409-2589-4D0F-B2B7-583E71B81929}" destId="{72387483-B542-4885-9F94-68F500C9221B}" srcOrd="0" destOrd="0" presId="urn:microsoft.com/office/officeart/2016/7/layout/ChevronBlockProcess"/>
    <dgm:cxn modelId="{898569D1-0F3F-4F13-A067-8CA9975B491A}" type="presOf" srcId="{02FF6E1D-F167-4C1F-B4DF-EF9354F475C7}" destId="{D5D49753-A669-4415-BA44-E20576BBBD88}" srcOrd="0" destOrd="0" presId="urn:microsoft.com/office/officeart/2016/7/layout/ChevronBlockProcess"/>
    <dgm:cxn modelId="{937624D3-0936-4EFA-884E-49F332BA327A}" srcId="{D2BD7EE4-06AC-4095-A68D-30169D991CB1}" destId="{1BF5B409-2589-4D0F-B2B7-583E71B81929}" srcOrd="0" destOrd="0" parTransId="{1085F0EC-A926-4502-9463-26E5D1D50DBF}" sibTransId="{64E7A0B6-A658-4380-95B8-C28ED5417874}"/>
    <dgm:cxn modelId="{559358D5-7168-4290-B812-63D730A51FD6}" type="presOf" srcId="{D2BD7EE4-06AC-4095-A68D-30169D991CB1}" destId="{D4CEC017-FCD0-438F-9F08-FB9C04433124}" srcOrd="0" destOrd="0" presId="urn:microsoft.com/office/officeart/2016/7/layout/ChevronBlockProcess"/>
    <dgm:cxn modelId="{792AE2E0-2D04-48C1-BB63-705FBB319A4D}" srcId="{16F3BAD9-D8C1-4E0B-8F0E-5AC00C122712}" destId="{02FF6E1D-F167-4C1F-B4DF-EF9354F475C7}" srcOrd="0" destOrd="0" parTransId="{379A9B63-B59D-4201-9C1C-7F23998228CE}" sibTransId="{CA85FCA3-87BC-4DDC-855E-15066DF24D6A}"/>
    <dgm:cxn modelId="{22B448FF-A26D-4738-9AA8-15E595CA2E4F}" type="presOf" srcId="{4050F9F5-D201-47AC-A797-3AA82FC694DF}" destId="{DBB2E03B-BC4D-48F1-BBBB-D23F7BD6B450}" srcOrd="0" destOrd="0" presId="urn:microsoft.com/office/officeart/2016/7/layout/ChevronBlockProcess"/>
    <dgm:cxn modelId="{03E2243C-38D3-4762-A758-19F922164A86}" type="presParOf" srcId="{5F5901B7-1D46-48CE-9167-07E3F2063C38}" destId="{F8F28450-445E-4269-9090-CB6FB2B29A9E}" srcOrd="0" destOrd="0" presId="urn:microsoft.com/office/officeart/2016/7/layout/ChevronBlockProcess"/>
    <dgm:cxn modelId="{760E5A27-FB51-47D0-ACFC-B55126175E2E}" type="presParOf" srcId="{F8F28450-445E-4269-9090-CB6FB2B29A9E}" destId="{07DD36D7-4D77-44C0-A885-2010AF5B8F02}" srcOrd="0" destOrd="0" presId="urn:microsoft.com/office/officeart/2016/7/layout/ChevronBlockProcess"/>
    <dgm:cxn modelId="{C16BC6D0-9223-4264-8A3F-B82773638765}" type="presParOf" srcId="{F8F28450-445E-4269-9090-CB6FB2B29A9E}" destId="{DBB2E03B-BC4D-48F1-BBBB-D23F7BD6B450}" srcOrd="1" destOrd="0" presId="urn:microsoft.com/office/officeart/2016/7/layout/ChevronBlockProcess"/>
    <dgm:cxn modelId="{00A4FD04-C683-4B32-960F-5FF9A32DC37A}" type="presParOf" srcId="{5F5901B7-1D46-48CE-9167-07E3F2063C38}" destId="{F3FC3ABF-18B3-48B5-9D60-94A7255F039A}" srcOrd="1" destOrd="0" presId="urn:microsoft.com/office/officeart/2016/7/layout/ChevronBlockProcess"/>
    <dgm:cxn modelId="{843E1AEC-888D-456F-999F-6C395DD83969}" type="presParOf" srcId="{5F5901B7-1D46-48CE-9167-07E3F2063C38}" destId="{56E683E8-A32A-45DD-A3E7-13C1F66C6E68}" srcOrd="2" destOrd="0" presId="urn:microsoft.com/office/officeart/2016/7/layout/ChevronBlockProcess"/>
    <dgm:cxn modelId="{05E59E30-42FA-4B19-A257-2036F28C0044}" type="presParOf" srcId="{56E683E8-A32A-45DD-A3E7-13C1F66C6E68}" destId="{D4CEC017-FCD0-438F-9F08-FB9C04433124}" srcOrd="0" destOrd="0" presId="urn:microsoft.com/office/officeart/2016/7/layout/ChevronBlockProcess"/>
    <dgm:cxn modelId="{46A02C9D-9A08-4BA1-A73D-BCB4E180DDCF}" type="presParOf" srcId="{56E683E8-A32A-45DD-A3E7-13C1F66C6E68}" destId="{72387483-B542-4885-9F94-68F500C9221B}" srcOrd="1" destOrd="0" presId="urn:microsoft.com/office/officeart/2016/7/layout/ChevronBlockProcess"/>
    <dgm:cxn modelId="{A1B47CA3-2141-4881-98BA-CC35F23DB729}" type="presParOf" srcId="{5F5901B7-1D46-48CE-9167-07E3F2063C38}" destId="{12A0859D-C1F4-4AA6-AF3A-41A46F8E25A4}" srcOrd="3" destOrd="0" presId="urn:microsoft.com/office/officeart/2016/7/layout/ChevronBlockProcess"/>
    <dgm:cxn modelId="{B0BA3551-1933-4DFB-8EAE-F10071A867F2}" type="presParOf" srcId="{5F5901B7-1D46-48CE-9167-07E3F2063C38}" destId="{7AEDF730-DA68-40E0-BF11-EDC4D3045105}" srcOrd="4" destOrd="0" presId="urn:microsoft.com/office/officeart/2016/7/layout/ChevronBlockProcess"/>
    <dgm:cxn modelId="{683ABDB1-AC8E-45E0-A88A-9058D67D0C99}" type="presParOf" srcId="{7AEDF730-DA68-40E0-BF11-EDC4D3045105}" destId="{204571EA-FB16-4290-8028-E61024436397}" srcOrd="0" destOrd="0" presId="urn:microsoft.com/office/officeart/2016/7/layout/ChevronBlockProcess"/>
    <dgm:cxn modelId="{1819505B-4FCE-4030-B669-1E31A11E85AA}" type="presParOf" srcId="{7AEDF730-DA68-40E0-BF11-EDC4D3045105}" destId="{D5D49753-A669-4415-BA44-E20576BBBD88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8C8A4BD-4F38-4F70-8B93-1CF1A1D897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13D83-C875-40F2-B89B-742668168C9B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Gain an understanding of personal recovery</a:t>
          </a:r>
        </a:p>
      </dgm:t>
    </dgm:pt>
    <dgm:pt modelId="{F9D1CFB7-F9C8-422B-B0D8-6194304015CC}" type="parTrans" cxnId="{3524366E-9290-405B-898A-AD65501EE193}">
      <dgm:prSet/>
      <dgm:spPr/>
      <dgm:t>
        <a:bodyPr/>
        <a:lstStyle/>
        <a:p>
          <a:endParaRPr lang="en-US"/>
        </a:p>
      </dgm:t>
    </dgm:pt>
    <dgm:pt modelId="{040824E3-7D61-40C3-98A6-D8F1689FA69A}" type="sibTrans" cxnId="{3524366E-9290-405B-898A-AD65501EE193}">
      <dgm:prSet/>
      <dgm:spPr/>
      <dgm:t>
        <a:bodyPr/>
        <a:lstStyle/>
        <a:p>
          <a:endParaRPr lang="en-US"/>
        </a:p>
      </dgm:t>
    </dgm:pt>
    <dgm:pt modelId="{C5D37EF8-50D7-4763-90D3-DA21EF0BC5E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Introduce the purpose and structure of a recovery plan </a:t>
          </a:r>
        </a:p>
      </dgm:t>
    </dgm:pt>
    <dgm:pt modelId="{4E89671D-5DEF-4D63-B75E-EB2201C51DCA}" type="parTrans" cxnId="{57D88531-6DE4-491F-95F2-31C65826A0D7}">
      <dgm:prSet/>
      <dgm:spPr/>
      <dgm:t>
        <a:bodyPr/>
        <a:lstStyle/>
        <a:p>
          <a:endParaRPr lang="en-US"/>
        </a:p>
      </dgm:t>
    </dgm:pt>
    <dgm:pt modelId="{45EC5B2D-93C3-4389-B07D-99275959FD63}" type="sibTrans" cxnId="{57D88531-6DE4-491F-95F2-31C65826A0D7}">
      <dgm:prSet/>
      <dgm:spPr/>
      <dgm:t>
        <a:bodyPr/>
        <a:lstStyle/>
        <a:p>
          <a:endParaRPr lang="en-US"/>
        </a:p>
      </dgm:t>
    </dgm:pt>
    <dgm:pt modelId="{C22DB784-874E-42E7-AF83-B1C5184DB0BA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Emphasize personal choice and options for the recovery process</a:t>
          </a:r>
        </a:p>
      </dgm:t>
    </dgm:pt>
    <dgm:pt modelId="{64C27BC7-45E2-4D9A-92E0-0F2957F86F1B}" type="parTrans" cxnId="{72EDA2AC-D929-4D8A-8DB3-7F58730359C9}">
      <dgm:prSet/>
      <dgm:spPr/>
      <dgm:t>
        <a:bodyPr/>
        <a:lstStyle/>
        <a:p>
          <a:endParaRPr lang="en-US"/>
        </a:p>
      </dgm:t>
    </dgm:pt>
    <dgm:pt modelId="{12BACA5A-FAEF-4CBE-B808-17BC30F67C43}" type="sibTrans" cxnId="{72EDA2AC-D929-4D8A-8DB3-7F58730359C9}">
      <dgm:prSet/>
      <dgm:spPr/>
      <dgm:t>
        <a:bodyPr/>
        <a:lstStyle/>
        <a:p>
          <a:endParaRPr lang="en-US"/>
        </a:p>
      </dgm:t>
    </dgm:pt>
    <dgm:pt modelId="{FA401E76-652A-477B-97AF-2F70BBE6DBCB}">
      <dgm:prSet custT="1"/>
      <dgm:spPr/>
      <dgm:t>
        <a:bodyPr/>
        <a:lstStyle/>
        <a:p>
          <a:pPr algn="l"/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Include relevant support systems in the development  of the recovery plan</a:t>
          </a:r>
        </a:p>
      </dgm:t>
    </dgm:pt>
    <dgm:pt modelId="{59784273-7504-465A-9D51-EBFEE2AF82E3}" type="parTrans" cxnId="{055CDC3F-C155-432A-BE81-977FAAD2F4A3}">
      <dgm:prSet/>
      <dgm:spPr/>
      <dgm:t>
        <a:bodyPr/>
        <a:lstStyle/>
        <a:p>
          <a:endParaRPr lang="en-US"/>
        </a:p>
      </dgm:t>
    </dgm:pt>
    <dgm:pt modelId="{D83395D0-0AE7-47B9-BA45-1689F6CAFFFB}" type="sibTrans" cxnId="{055CDC3F-C155-432A-BE81-977FAAD2F4A3}">
      <dgm:prSet/>
      <dgm:spPr/>
      <dgm:t>
        <a:bodyPr/>
        <a:lstStyle/>
        <a:p>
          <a:endParaRPr lang="en-US"/>
        </a:p>
      </dgm:t>
    </dgm:pt>
    <dgm:pt modelId="{9F7540F9-31BC-4F02-A912-7F76ECC52D5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Identify needs, strengths, and assets                    through discussion</a:t>
          </a:r>
        </a:p>
      </dgm:t>
    </dgm:pt>
    <dgm:pt modelId="{88F7C13A-D532-4DC9-95A1-31113AF88A61}" type="parTrans" cxnId="{F5BA3094-E58D-42B6-AC5C-399E162E2B6A}">
      <dgm:prSet/>
      <dgm:spPr/>
      <dgm:t>
        <a:bodyPr/>
        <a:lstStyle/>
        <a:p>
          <a:endParaRPr lang="en-US"/>
        </a:p>
      </dgm:t>
    </dgm:pt>
    <dgm:pt modelId="{AFBCE599-67C6-4908-90E0-7F0F610F9961}" type="sibTrans" cxnId="{F5BA3094-E58D-42B6-AC5C-399E162E2B6A}">
      <dgm:prSet/>
      <dgm:spPr/>
      <dgm:t>
        <a:bodyPr/>
        <a:lstStyle/>
        <a:p>
          <a:endParaRPr lang="en-US"/>
        </a:p>
      </dgm:t>
    </dgm:pt>
    <dgm:pt modelId="{1091D5A0-D704-4243-8DA9-7EB18622D129}">
      <dgm:prSet custT="1"/>
      <dgm:spPr/>
      <dgm:t>
        <a:bodyPr/>
        <a:lstStyle/>
        <a:p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A99CA2-81F0-4D48-8CE4-B591CF0BC1D2}" type="sibTrans" cxnId="{E7BE2DE6-8F65-400F-BBD9-191B9620AE25}">
      <dgm:prSet/>
      <dgm:spPr/>
      <dgm:t>
        <a:bodyPr/>
        <a:lstStyle/>
        <a:p>
          <a:endParaRPr lang="en-US"/>
        </a:p>
      </dgm:t>
    </dgm:pt>
    <dgm:pt modelId="{641EF06D-5932-4C14-A4DA-C2B70AC2EA75}" type="parTrans" cxnId="{E7BE2DE6-8F65-400F-BBD9-191B9620AE25}">
      <dgm:prSet/>
      <dgm:spPr/>
      <dgm:t>
        <a:bodyPr/>
        <a:lstStyle/>
        <a:p>
          <a:endParaRPr lang="en-US"/>
        </a:p>
      </dgm:t>
    </dgm:pt>
    <dgm:pt modelId="{A3AD70F6-B97E-479C-A2D2-B84AA3D44894}" type="pres">
      <dgm:prSet presAssocID="{48C8A4BD-4F38-4F70-8B93-1CF1A1D89709}" presName="vert0" presStyleCnt="0">
        <dgm:presLayoutVars>
          <dgm:dir/>
          <dgm:animOne val="branch"/>
          <dgm:animLvl val="lvl"/>
        </dgm:presLayoutVars>
      </dgm:prSet>
      <dgm:spPr/>
    </dgm:pt>
    <dgm:pt modelId="{558EBCD1-045A-4715-8B01-D2435DFF2720}" type="pres">
      <dgm:prSet presAssocID="{1F113D83-C875-40F2-B89B-742668168C9B}" presName="thickLine" presStyleLbl="alignNode1" presStyleIdx="0" presStyleCnt="6" custLinFactNeighborX="7194" custLinFactNeighborY="11241"/>
      <dgm:spPr/>
    </dgm:pt>
    <dgm:pt modelId="{456CA4D0-71D5-4A01-A17F-E662E4519A45}" type="pres">
      <dgm:prSet presAssocID="{1F113D83-C875-40F2-B89B-742668168C9B}" presName="horz1" presStyleCnt="0"/>
      <dgm:spPr/>
    </dgm:pt>
    <dgm:pt modelId="{39844BFF-B0DC-4024-B9AE-6C3E10905368}" type="pres">
      <dgm:prSet presAssocID="{1F113D83-C875-40F2-B89B-742668168C9B}" presName="tx1" presStyleLbl="revTx" presStyleIdx="0" presStyleCnt="6" custLinFactNeighborX="-546" custLinFactNeighborY="7026"/>
      <dgm:spPr/>
    </dgm:pt>
    <dgm:pt modelId="{2898F572-80EF-4C0C-B272-0346444B72ED}" type="pres">
      <dgm:prSet presAssocID="{1F113D83-C875-40F2-B89B-742668168C9B}" presName="vert1" presStyleCnt="0"/>
      <dgm:spPr/>
    </dgm:pt>
    <dgm:pt modelId="{3DD8DC38-2731-473F-85D8-5BCC915E970F}" type="pres">
      <dgm:prSet presAssocID="{C5D37EF8-50D7-4763-90D3-DA21EF0BC5EF}" presName="thickLine" presStyleLbl="alignNode1" presStyleIdx="1" presStyleCnt="6" custLinFactNeighborX="0" custLinFactNeighborY="-12646"/>
      <dgm:spPr/>
    </dgm:pt>
    <dgm:pt modelId="{C51D7239-A318-45EE-A7B1-945AC859CA31}" type="pres">
      <dgm:prSet presAssocID="{C5D37EF8-50D7-4763-90D3-DA21EF0BC5EF}" presName="horz1" presStyleCnt="0"/>
      <dgm:spPr/>
    </dgm:pt>
    <dgm:pt modelId="{66981C1D-C5C5-450D-91B2-20700CF0372D}" type="pres">
      <dgm:prSet presAssocID="{C5D37EF8-50D7-4763-90D3-DA21EF0BC5EF}" presName="tx1" presStyleLbl="revTx" presStyleIdx="1" presStyleCnt="6" custLinFactNeighborX="532" custLinFactNeighborY="-13020"/>
      <dgm:spPr/>
    </dgm:pt>
    <dgm:pt modelId="{2BB71A40-2D8A-4639-A3DC-A754459935AD}" type="pres">
      <dgm:prSet presAssocID="{C5D37EF8-50D7-4763-90D3-DA21EF0BC5EF}" presName="vert1" presStyleCnt="0"/>
      <dgm:spPr/>
    </dgm:pt>
    <dgm:pt modelId="{66F5166C-A7FE-42CF-A6C3-47A9417AB782}" type="pres">
      <dgm:prSet presAssocID="{C22DB784-874E-42E7-AF83-B1C5184DB0BA}" presName="thickLine" presStyleLbl="alignNode1" presStyleIdx="2" presStyleCnt="6" custLinFactNeighborX="5" custLinFactNeighborY="-26698"/>
      <dgm:spPr/>
    </dgm:pt>
    <dgm:pt modelId="{8AB561EA-AAB3-4A05-9505-B3A3396A60B3}" type="pres">
      <dgm:prSet presAssocID="{C22DB784-874E-42E7-AF83-B1C5184DB0BA}" presName="horz1" presStyleCnt="0"/>
      <dgm:spPr/>
    </dgm:pt>
    <dgm:pt modelId="{C31E5E2A-1AFD-4292-B9AC-47F497803FF5}" type="pres">
      <dgm:prSet presAssocID="{C22DB784-874E-42E7-AF83-B1C5184DB0BA}" presName="tx1" presStyleLbl="revTx" presStyleIdx="2" presStyleCnt="6" custLinFactNeighborY="-30702"/>
      <dgm:spPr/>
    </dgm:pt>
    <dgm:pt modelId="{3590434B-C586-4D4E-BD02-742A25C2C314}" type="pres">
      <dgm:prSet presAssocID="{C22DB784-874E-42E7-AF83-B1C5184DB0BA}" presName="vert1" presStyleCnt="0"/>
      <dgm:spPr/>
    </dgm:pt>
    <dgm:pt modelId="{D4AAA954-A30E-4304-B3D2-BC366B12CD03}" type="pres">
      <dgm:prSet presAssocID="{FA401E76-652A-477B-97AF-2F70BBE6DBCB}" presName="thickLine" presStyleLbl="alignNode1" presStyleIdx="3" presStyleCnt="6" custLinFactNeighborX="-491" custLinFactNeighborY="-9836"/>
      <dgm:spPr/>
    </dgm:pt>
    <dgm:pt modelId="{DCD0678C-3986-4C6C-939E-82B65EC075E5}" type="pres">
      <dgm:prSet presAssocID="{FA401E76-652A-477B-97AF-2F70BBE6DBCB}" presName="horz1" presStyleCnt="0"/>
      <dgm:spPr/>
    </dgm:pt>
    <dgm:pt modelId="{DC93FF5F-1BE7-4CD5-BBB9-48A4C9815E17}" type="pres">
      <dgm:prSet presAssocID="{FA401E76-652A-477B-97AF-2F70BBE6DBCB}" presName="tx1" presStyleLbl="revTx" presStyleIdx="3" presStyleCnt="6" custLinFactNeighborX="-126" custLinFactNeighborY="-5621"/>
      <dgm:spPr/>
    </dgm:pt>
    <dgm:pt modelId="{3D2D8DC5-A47C-4D28-899D-35EC1DB75543}" type="pres">
      <dgm:prSet presAssocID="{FA401E76-652A-477B-97AF-2F70BBE6DBCB}" presName="vert1" presStyleCnt="0"/>
      <dgm:spPr/>
    </dgm:pt>
    <dgm:pt modelId="{A90476F1-111D-4632-9BEA-B8045247A2A3}" type="pres">
      <dgm:prSet presAssocID="{9F7540F9-31BC-4F02-A912-7F76ECC52D59}" presName="thickLine" presStyleLbl="alignNode1" presStyleIdx="4" presStyleCnt="6" custLinFactNeighborX="-1063" custLinFactNeighborY="21078"/>
      <dgm:spPr/>
    </dgm:pt>
    <dgm:pt modelId="{974D067C-AAB8-4FBB-A3DD-D8E3BE5A0C61}" type="pres">
      <dgm:prSet presAssocID="{9F7540F9-31BC-4F02-A912-7F76ECC52D59}" presName="horz1" presStyleCnt="0"/>
      <dgm:spPr/>
    </dgm:pt>
    <dgm:pt modelId="{D49AC506-39C4-44E5-8989-6F1267567573}" type="pres">
      <dgm:prSet presAssocID="{9F7540F9-31BC-4F02-A912-7F76ECC52D59}" presName="tx1" presStyleLbl="revTx" presStyleIdx="4" presStyleCnt="6" custLinFactNeighborX="133" custLinFactNeighborY="15457"/>
      <dgm:spPr/>
    </dgm:pt>
    <dgm:pt modelId="{1F881592-0D80-400E-8CE6-3FA951F6C570}" type="pres">
      <dgm:prSet presAssocID="{9F7540F9-31BC-4F02-A912-7F76ECC52D59}" presName="vert1" presStyleCnt="0"/>
      <dgm:spPr/>
    </dgm:pt>
    <dgm:pt modelId="{A7473128-EA71-483E-912A-79F8DCAD087B}" type="pres">
      <dgm:prSet presAssocID="{1091D5A0-D704-4243-8DA9-7EB18622D129}" presName="thickLine" presStyleLbl="alignNode1" presStyleIdx="5" presStyleCnt="6" custLinFactNeighborX="-798" custLinFactNeighborY="27073"/>
      <dgm:spPr/>
    </dgm:pt>
    <dgm:pt modelId="{4CC808BC-01E1-4A63-8EA8-255F6D08F588}" type="pres">
      <dgm:prSet presAssocID="{1091D5A0-D704-4243-8DA9-7EB18622D129}" presName="horz1" presStyleCnt="0"/>
      <dgm:spPr/>
    </dgm:pt>
    <dgm:pt modelId="{B7FA8ABC-11B4-4BC5-9E9A-D27E92A3A728}" type="pres">
      <dgm:prSet presAssocID="{1091D5A0-D704-4243-8DA9-7EB18622D129}" presName="tx1" presStyleLbl="revTx" presStyleIdx="5" presStyleCnt="6" custScaleY="134945" custLinFactNeighborY="-3592"/>
      <dgm:spPr/>
    </dgm:pt>
    <dgm:pt modelId="{3FD99479-EC86-4272-A9FF-BE1F593AFAC5}" type="pres">
      <dgm:prSet presAssocID="{1091D5A0-D704-4243-8DA9-7EB18622D129}" presName="vert1" presStyleCnt="0"/>
      <dgm:spPr/>
    </dgm:pt>
  </dgm:ptLst>
  <dgm:cxnLst>
    <dgm:cxn modelId="{57D88531-6DE4-491F-95F2-31C65826A0D7}" srcId="{48C8A4BD-4F38-4F70-8B93-1CF1A1D89709}" destId="{C5D37EF8-50D7-4763-90D3-DA21EF0BC5EF}" srcOrd="1" destOrd="0" parTransId="{4E89671D-5DEF-4D63-B75E-EB2201C51DCA}" sibTransId="{45EC5B2D-93C3-4389-B07D-99275959FD63}"/>
    <dgm:cxn modelId="{055CDC3F-C155-432A-BE81-977FAAD2F4A3}" srcId="{48C8A4BD-4F38-4F70-8B93-1CF1A1D89709}" destId="{FA401E76-652A-477B-97AF-2F70BBE6DBCB}" srcOrd="3" destOrd="0" parTransId="{59784273-7504-465A-9D51-EBFEE2AF82E3}" sibTransId="{D83395D0-0AE7-47B9-BA45-1689F6CAFFFB}"/>
    <dgm:cxn modelId="{07787F43-C4A9-47DD-B6FF-A85939B43E48}" type="presOf" srcId="{1F113D83-C875-40F2-B89B-742668168C9B}" destId="{39844BFF-B0DC-4024-B9AE-6C3E10905368}" srcOrd="0" destOrd="0" presId="urn:microsoft.com/office/officeart/2008/layout/LinedList"/>
    <dgm:cxn modelId="{DC638744-F37E-4B4E-8B8B-3564A796BA2C}" type="presOf" srcId="{FA401E76-652A-477B-97AF-2F70BBE6DBCB}" destId="{DC93FF5F-1BE7-4CD5-BBB9-48A4C9815E17}" srcOrd="0" destOrd="0" presId="urn:microsoft.com/office/officeart/2008/layout/LinedList"/>
    <dgm:cxn modelId="{07D08245-87AD-4AD2-B107-AED8DCC16C52}" type="presOf" srcId="{1091D5A0-D704-4243-8DA9-7EB18622D129}" destId="{B7FA8ABC-11B4-4BC5-9E9A-D27E92A3A728}" srcOrd="0" destOrd="0" presId="urn:microsoft.com/office/officeart/2008/layout/LinedList"/>
    <dgm:cxn modelId="{3524366E-9290-405B-898A-AD65501EE193}" srcId="{48C8A4BD-4F38-4F70-8B93-1CF1A1D89709}" destId="{1F113D83-C875-40F2-B89B-742668168C9B}" srcOrd="0" destOrd="0" parTransId="{F9D1CFB7-F9C8-422B-B0D8-6194304015CC}" sibTransId="{040824E3-7D61-40C3-98A6-D8F1689FA69A}"/>
    <dgm:cxn modelId="{C7253B85-932E-4DC4-BAEB-DDE484025616}" type="presOf" srcId="{48C8A4BD-4F38-4F70-8B93-1CF1A1D89709}" destId="{A3AD70F6-B97E-479C-A2D2-B84AA3D44894}" srcOrd="0" destOrd="0" presId="urn:microsoft.com/office/officeart/2008/layout/LinedList"/>
    <dgm:cxn modelId="{F5BA3094-E58D-42B6-AC5C-399E162E2B6A}" srcId="{48C8A4BD-4F38-4F70-8B93-1CF1A1D89709}" destId="{9F7540F9-31BC-4F02-A912-7F76ECC52D59}" srcOrd="4" destOrd="0" parTransId="{88F7C13A-D532-4DC9-95A1-31113AF88A61}" sibTransId="{AFBCE599-67C6-4908-90E0-7F0F610F9961}"/>
    <dgm:cxn modelId="{72EDA2AC-D929-4D8A-8DB3-7F58730359C9}" srcId="{48C8A4BD-4F38-4F70-8B93-1CF1A1D89709}" destId="{C22DB784-874E-42E7-AF83-B1C5184DB0BA}" srcOrd="2" destOrd="0" parTransId="{64C27BC7-45E2-4D9A-92E0-0F2957F86F1B}" sibTransId="{12BACA5A-FAEF-4CBE-B808-17BC30F67C43}"/>
    <dgm:cxn modelId="{A1D8B9BA-F825-4E1E-8E1A-463C4DD2D90D}" type="presOf" srcId="{9F7540F9-31BC-4F02-A912-7F76ECC52D59}" destId="{D49AC506-39C4-44E5-8989-6F1267567573}" srcOrd="0" destOrd="0" presId="urn:microsoft.com/office/officeart/2008/layout/LinedList"/>
    <dgm:cxn modelId="{7FA2B9DC-7175-4235-832F-E77DF4E1306A}" type="presOf" srcId="{C22DB784-874E-42E7-AF83-B1C5184DB0BA}" destId="{C31E5E2A-1AFD-4292-B9AC-47F497803FF5}" srcOrd="0" destOrd="0" presId="urn:microsoft.com/office/officeart/2008/layout/LinedList"/>
    <dgm:cxn modelId="{E7BE2DE6-8F65-400F-BBD9-191B9620AE25}" srcId="{48C8A4BD-4F38-4F70-8B93-1CF1A1D89709}" destId="{1091D5A0-D704-4243-8DA9-7EB18622D129}" srcOrd="5" destOrd="0" parTransId="{641EF06D-5932-4C14-A4DA-C2B70AC2EA75}" sibTransId="{A1A99CA2-81F0-4D48-8CE4-B591CF0BC1D2}"/>
    <dgm:cxn modelId="{6CA73FFA-FF96-447E-B048-2C11C17BAAF0}" type="presOf" srcId="{C5D37EF8-50D7-4763-90D3-DA21EF0BC5EF}" destId="{66981C1D-C5C5-450D-91B2-20700CF0372D}" srcOrd="0" destOrd="0" presId="urn:microsoft.com/office/officeart/2008/layout/LinedList"/>
    <dgm:cxn modelId="{E382AEED-018A-4657-85BD-8888DD034CC6}" type="presParOf" srcId="{A3AD70F6-B97E-479C-A2D2-B84AA3D44894}" destId="{558EBCD1-045A-4715-8B01-D2435DFF2720}" srcOrd="0" destOrd="0" presId="urn:microsoft.com/office/officeart/2008/layout/LinedList"/>
    <dgm:cxn modelId="{73410DFD-7400-4B94-8426-AAD4FFB1CF02}" type="presParOf" srcId="{A3AD70F6-B97E-479C-A2D2-B84AA3D44894}" destId="{456CA4D0-71D5-4A01-A17F-E662E4519A45}" srcOrd="1" destOrd="0" presId="urn:microsoft.com/office/officeart/2008/layout/LinedList"/>
    <dgm:cxn modelId="{2345C5AC-6C0B-4B46-BAF0-9728B53B0482}" type="presParOf" srcId="{456CA4D0-71D5-4A01-A17F-E662E4519A45}" destId="{39844BFF-B0DC-4024-B9AE-6C3E10905368}" srcOrd="0" destOrd="0" presId="urn:microsoft.com/office/officeart/2008/layout/LinedList"/>
    <dgm:cxn modelId="{1606C20E-074C-4E0C-862D-DF07D62FAB1F}" type="presParOf" srcId="{456CA4D0-71D5-4A01-A17F-E662E4519A45}" destId="{2898F572-80EF-4C0C-B272-0346444B72ED}" srcOrd="1" destOrd="0" presId="urn:microsoft.com/office/officeart/2008/layout/LinedList"/>
    <dgm:cxn modelId="{A9A3CEB3-C6CD-4727-8395-DF76728BB0F4}" type="presParOf" srcId="{A3AD70F6-B97E-479C-A2D2-B84AA3D44894}" destId="{3DD8DC38-2731-473F-85D8-5BCC915E970F}" srcOrd="2" destOrd="0" presId="urn:microsoft.com/office/officeart/2008/layout/LinedList"/>
    <dgm:cxn modelId="{9B5A6AB8-5BF5-445D-9907-A734ABD76E84}" type="presParOf" srcId="{A3AD70F6-B97E-479C-A2D2-B84AA3D44894}" destId="{C51D7239-A318-45EE-A7B1-945AC859CA31}" srcOrd="3" destOrd="0" presId="urn:microsoft.com/office/officeart/2008/layout/LinedList"/>
    <dgm:cxn modelId="{D927A617-3F58-49B2-AAAE-ADA731944913}" type="presParOf" srcId="{C51D7239-A318-45EE-A7B1-945AC859CA31}" destId="{66981C1D-C5C5-450D-91B2-20700CF0372D}" srcOrd="0" destOrd="0" presId="urn:microsoft.com/office/officeart/2008/layout/LinedList"/>
    <dgm:cxn modelId="{E617BA60-B9A8-499D-B0CE-0DF136C15263}" type="presParOf" srcId="{C51D7239-A318-45EE-A7B1-945AC859CA31}" destId="{2BB71A40-2D8A-4639-A3DC-A754459935AD}" srcOrd="1" destOrd="0" presId="urn:microsoft.com/office/officeart/2008/layout/LinedList"/>
    <dgm:cxn modelId="{D34AD8DB-4CE6-4F5F-9299-3CF9ED77B116}" type="presParOf" srcId="{A3AD70F6-B97E-479C-A2D2-B84AA3D44894}" destId="{66F5166C-A7FE-42CF-A6C3-47A9417AB782}" srcOrd="4" destOrd="0" presId="urn:microsoft.com/office/officeart/2008/layout/LinedList"/>
    <dgm:cxn modelId="{38836A7E-0008-4F0A-A3D5-164094BB67BC}" type="presParOf" srcId="{A3AD70F6-B97E-479C-A2D2-B84AA3D44894}" destId="{8AB561EA-AAB3-4A05-9505-B3A3396A60B3}" srcOrd="5" destOrd="0" presId="urn:microsoft.com/office/officeart/2008/layout/LinedList"/>
    <dgm:cxn modelId="{77C8154F-E820-4DA7-9629-2B11EFA466B1}" type="presParOf" srcId="{8AB561EA-AAB3-4A05-9505-B3A3396A60B3}" destId="{C31E5E2A-1AFD-4292-B9AC-47F497803FF5}" srcOrd="0" destOrd="0" presId="urn:microsoft.com/office/officeart/2008/layout/LinedList"/>
    <dgm:cxn modelId="{25030632-11DC-4242-8AEC-94D0CAE27CDB}" type="presParOf" srcId="{8AB561EA-AAB3-4A05-9505-B3A3396A60B3}" destId="{3590434B-C586-4D4E-BD02-742A25C2C314}" srcOrd="1" destOrd="0" presId="urn:microsoft.com/office/officeart/2008/layout/LinedList"/>
    <dgm:cxn modelId="{C308B58F-255A-47B7-BFFC-89FC14E90344}" type="presParOf" srcId="{A3AD70F6-B97E-479C-A2D2-B84AA3D44894}" destId="{D4AAA954-A30E-4304-B3D2-BC366B12CD03}" srcOrd="6" destOrd="0" presId="urn:microsoft.com/office/officeart/2008/layout/LinedList"/>
    <dgm:cxn modelId="{681940B8-1AD9-4C0D-A4F4-1C9F597DD7BA}" type="presParOf" srcId="{A3AD70F6-B97E-479C-A2D2-B84AA3D44894}" destId="{DCD0678C-3986-4C6C-939E-82B65EC075E5}" srcOrd="7" destOrd="0" presId="urn:microsoft.com/office/officeart/2008/layout/LinedList"/>
    <dgm:cxn modelId="{CAD013F2-7FE8-48B8-BF92-90EE5B70D103}" type="presParOf" srcId="{DCD0678C-3986-4C6C-939E-82B65EC075E5}" destId="{DC93FF5F-1BE7-4CD5-BBB9-48A4C9815E17}" srcOrd="0" destOrd="0" presId="urn:microsoft.com/office/officeart/2008/layout/LinedList"/>
    <dgm:cxn modelId="{FE1DC3BB-998F-49EC-83E7-648F3B254313}" type="presParOf" srcId="{DCD0678C-3986-4C6C-939E-82B65EC075E5}" destId="{3D2D8DC5-A47C-4D28-899D-35EC1DB75543}" srcOrd="1" destOrd="0" presId="urn:microsoft.com/office/officeart/2008/layout/LinedList"/>
    <dgm:cxn modelId="{41F070DF-00E1-4873-A706-6BCC2B521F35}" type="presParOf" srcId="{A3AD70F6-B97E-479C-A2D2-B84AA3D44894}" destId="{A90476F1-111D-4632-9BEA-B8045247A2A3}" srcOrd="8" destOrd="0" presId="urn:microsoft.com/office/officeart/2008/layout/LinedList"/>
    <dgm:cxn modelId="{E5142CD0-072A-4211-9D5B-5A8C16C6BD3E}" type="presParOf" srcId="{A3AD70F6-B97E-479C-A2D2-B84AA3D44894}" destId="{974D067C-AAB8-4FBB-A3DD-D8E3BE5A0C61}" srcOrd="9" destOrd="0" presId="urn:microsoft.com/office/officeart/2008/layout/LinedList"/>
    <dgm:cxn modelId="{FE21712E-E3AD-4483-8459-F789B7156711}" type="presParOf" srcId="{974D067C-AAB8-4FBB-A3DD-D8E3BE5A0C61}" destId="{D49AC506-39C4-44E5-8989-6F1267567573}" srcOrd="0" destOrd="0" presId="urn:microsoft.com/office/officeart/2008/layout/LinedList"/>
    <dgm:cxn modelId="{F7A87548-EF31-4203-8B82-ECAFBFB5D17D}" type="presParOf" srcId="{974D067C-AAB8-4FBB-A3DD-D8E3BE5A0C61}" destId="{1F881592-0D80-400E-8CE6-3FA951F6C570}" srcOrd="1" destOrd="0" presId="urn:microsoft.com/office/officeart/2008/layout/LinedList"/>
    <dgm:cxn modelId="{ECA49BBA-8155-427B-86B0-627E6CD0EBB3}" type="presParOf" srcId="{A3AD70F6-B97E-479C-A2D2-B84AA3D44894}" destId="{A7473128-EA71-483E-912A-79F8DCAD087B}" srcOrd="10" destOrd="0" presId="urn:microsoft.com/office/officeart/2008/layout/LinedList"/>
    <dgm:cxn modelId="{E3A293E5-AC3B-4623-8882-37B20EE3C66B}" type="presParOf" srcId="{A3AD70F6-B97E-479C-A2D2-B84AA3D44894}" destId="{4CC808BC-01E1-4A63-8EA8-255F6D08F588}" srcOrd="11" destOrd="0" presId="urn:microsoft.com/office/officeart/2008/layout/LinedList"/>
    <dgm:cxn modelId="{92485309-FF9E-4595-ACAD-A4DA810C4B70}" type="presParOf" srcId="{4CC808BC-01E1-4A63-8EA8-255F6D08F588}" destId="{B7FA8ABC-11B4-4BC5-9E9A-D27E92A3A728}" srcOrd="0" destOrd="0" presId="urn:microsoft.com/office/officeart/2008/layout/LinedList"/>
    <dgm:cxn modelId="{1CAD5F81-23FE-4AC6-8B1C-421277D2C432}" type="presParOf" srcId="{4CC808BC-01E1-4A63-8EA8-255F6D08F588}" destId="{3FD99479-EC86-4272-A9FF-BE1F593AFA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8C8A4BD-4F38-4F70-8B93-1CF1A1D897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13D83-C875-40F2-B89B-742668168C9B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Address the whole person (personal, social, health, employment, education, housing, cultural, and spiritual)</a:t>
          </a:r>
        </a:p>
      </dgm:t>
    </dgm:pt>
    <dgm:pt modelId="{F9D1CFB7-F9C8-422B-B0D8-6194304015CC}" type="parTrans" cxnId="{3524366E-9290-405B-898A-AD65501EE193}">
      <dgm:prSet/>
      <dgm:spPr/>
      <dgm:t>
        <a:bodyPr/>
        <a:lstStyle/>
        <a:p>
          <a:endParaRPr lang="en-US"/>
        </a:p>
      </dgm:t>
    </dgm:pt>
    <dgm:pt modelId="{040824E3-7D61-40C3-98A6-D8F1689FA69A}" type="sibTrans" cxnId="{3524366E-9290-405B-898A-AD65501EE193}">
      <dgm:prSet/>
      <dgm:spPr/>
      <dgm:t>
        <a:bodyPr/>
        <a:lstStyle/>
        <a:p>
          <a:endParaRPr lang="en-US"/>
        </a:p>
      </dgm:t>
    </dgm:pt>
    <dgm:pt modelId="{C5D37EF8-50D7-4763-90D3-DA21EF0BC5E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Assess strengths, resources, background, dreams, goals, and progress towards recovery</a:t>
          </a:r>
        </a:p>
      </dgm:t>
    </dgm:pt>
    <dgm:pt modelId="{4E89671D-5DEF-4D63-B75E-EB2201C51DCA}" type="parTrans" cxnId="{57D88531-6DE4-491F-95F2-31C65826A0D7}">
      <dgm:prSet/>
      <dgm:spPr/>
      <dgm:t>
        <a:bodyPr/>
        <a:lstStyle/>
        <a:p>
          <a:endParaRPr lang="en-US"/>
        </a:p>
      </dgm:t>
    </dgm:pt>
    <dgm:pt modelId="{45EC5B2D-93C3-4389-B07D-99275959FD63}" type="sibTrans" cxnId="{57D88531-6DE4-491F-95F2-31C65826A0D7}">
      <dgm:prSet/>
      <dgm:spPr/>
      <dgm:t>
        <a:bodyPr/>
        <a:lstStyle/>
        <a:p>
          <a:endParaRPr lang="en-US"/>
        </a:p>
      </dgm:t>
    </dgm:pt>
    <dgm:pt modelId="{C22DB784-874E-42E7-AF83-B1C5184DB0BA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Assess progress towards recovery throughout the recovery journey as needed</a:t>
          </a:r>
        </a:p>
      </dgm:t>
    </dgm:pt>
    <dgm:pt modelId="{64C27BC7-45E2-4D9A-92E0-0F2957F86F1B}" type="parTrans" cxnId="{72EDA2AC-D929-4D8A-8DB3-7F58730359C9}">
      <dgm:prSet/>
      <dgm:spPr/>
      <dgm:t>
        <a:bodyPr/>
        <a:lstStyle/>
        <a:p>
          <a:endParaRPr lang="en-US"/>
        </a:p>
      </dgm:t>
    </dgm:pt>
    <dgm:pt modelId="{12BACA5A-FAEF-4CBE-B808-17BC30F67C43}" type="sibTrans" cxnId="{72EDA2AC-D929-4D8A-8DB3-7F58730359C9}">
      <dgm:prSet/>
      <dgm:spPr/>
      <dgm:t>
        <a:bodyPr/>
        <a:lstStyle/>
        <a:p>
          <a:endParaRPr lang="en-US"/>
        </a:p>
      </dgm:t>
    </dgm:pt>
    <dgm:pt modelId="{1091D5A0-D704-4243-8DA9-7EB18622D129}">
      <dgm:prSet custT="1"/>
      <dgm:spPr/>
      <dgm:t>
        <a:bodyPr/>
        <a:lstStyle/>
        <a:p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A99CA2-81F0-4D48-8CE4-B591CF0BC1D2}" type="sibTrans" cxnId="{E7BE2DE6-8F65-400F-BBD9-191B9620AE25}">
      <dgm:prSet/>
      <dgm:spPr/>
      <dgm:t>
        <a:bodyPr/>
        <a:lstStyle/>
        <a:p>
          <a:endParaRPr lang="en-US"/>
        </a:p>
      </dgm:t>
    </dgm:pt>
    <dgm:pt modelId="{641EF06D-5932-4C14-A4DA-C2B70AC2EA75}" type="parTrans" cxnId="{E7BE2DE6-8F65-400F-BBD9-191B9620AE25}">
      <dgm:prSet/>
      <dgm:spPr/>
      <dgm:t>
        <a:bodyPr/>
        <a:lstStyle/>
        <a:p>
          <a:endParaRPr lang="en-US"/>
        </a:p>
      </dgm:t>
    </dgm:pt>
    <dgm:pt modelId="{A3AD70F6-B97E-479C-A2D2-B84AA3D44894}" type="pres">
      <dgm:prSet presAssocID="{48C8A4BD-4F38-4F70-8B93-1CF1A1D89709}" presName="vert0" presStyleCnt="0">
        <dgm:presLayoutVars>
          <dgm:dir/>
          <dgm:animOne val="branch"/>
          <dgm:animLvl val="lvl"/>
        </dgm:presLayoutVars>
      </dgm:prSet>
      <dgm:spPr/>
    </dgm:pt>
    <dgm:pt modelId="{558EBCD1-045A-4715-8B01-D2435DFF2720}" type="pres">
      <dgm:prSet presAssocID="{1F113D83-C875-40F2-B89B-742668168C9B}" presName="thickLine" presStyleLbl="alignNode1" presStyleIdx="0" presStyleCnt="4" custLinFactNeighborX="-546" custLinFactNeighborY="11241"/>
      <dgm:spPr/>
    </dgm:pt>
    <dgm:pt modelId="{456CA4D0-71D5-4A01-A17F-E662E4519A45}" type="pres">
      <dgm:prSet presAssocID="{1F113D83-C875-40F2-B89B-742668168C9B}" presName="horz1" presStyleCnt="0"/>
      <dgm:spPr/>
    </dgm:pt>
    <dgm:pt modelId="{39844BFF-B0DC-4024-B9AE-6C3E10905368}" type="pres">
      <dgm:prSet presAssocID="{1F113D83-C875-40F2-B89B-742668168C9B}" presName="tx1" presStyleLbl="revTx" presStyleIdx="0" presStyleCnt="4" custLinFactNeighborX="-546" custLinFactNeighborY="7026"/>
      <dgm:spPr/>
    </dgm:pt>
    <dgm:pt modelId="{2898F572-80EF-4C0C-B272-0346444B72ED}" type="pres">
      <dgm:prSet presAssocID="{1F113D83-C875-40F2-B89B-742668168C9B}" presName="vert1" presStyleCnt="0"/>
      <dgm:spPr/>
    </dgm:pt>
    <dgm:pt modelId="{3DD8DC38-2731-473F-85D8-5BCC915E970F}" type="pres">
      <dgm:prSet presAssocID="{C5D37EF8-50D7-4763-90D3-DA21EF0BC5EF}" presName="thickLine" presStyleLbl="alignNode1" presStyleIdx="1" presStyleCnt="4" custLinFactNeighborX="119" custLinFactNeighborY="-5904"/>
      <dgm:spPr/>
    </dgm:pt>
    <dgm:pt modelId="{C51D7239-A318-45EE-A7B1-945AC859CA31}" type="pres">
      <dgm:prSet presAssocID="{C5D37EF8-50D7-4763-90D3-DA21EF0BC5EF}" presName="horz1" presStyleCnt="0"/>
      <dgm:spPr/>
    </dgm:pt>
    <dgm:pt modelId="{66981C1D-C5C5-450D-91B2-20700CF0372D}" type="pres">
      <dgm:prSet presAssocID="{C5D37EF8-50D7-4763-90D3-DA21EF0BC5EF}" presName="tx1" presStyleLbl="revTx" presStyleIdx="1" presStyleCnt="4" custLinFactNeighborX="238" custLinFactNeighborY="-8328"/>
      <dgm:spPr/>
    </dgm:pt>
    <dgm:pt modelId="{2BB71A40-2D8A-4639-A3DC-A754459935AD}" type="pres">
      <dgm:prSet presAssocID="{C5D37EF8-50D7-4763-90D3-DA21EF0BC5EF}" presName="vert1" presStyleCnt="0"/>
      <dgm:spPr/>
    </dgm:pt>
    <dgm:pt modelId="{66F5166C-A7FE-42CF-A6C3-47A9417AB782}" type="pres">
      <dgm:prSet presAssocID="{C22DB784-874E-42E7-AF83-B1C5184DB0BA}" presName="thickLine" presStyleLbl="alignNode1" presStyleIdx="2" presStyleCnt="4" custLinFactNeighborX="594" custLinFactNeighborY="-18030"/>
      <dgm:spPr/>
    </dgm:pt>
    <dgm:pt modelId="{8AB561EA-AAB3-4A05-9505-B3A3396A60B3}" type="pres">
      <dgm:prSet presAssocID="{C22DB784-874E-42E7-AF83-B1C5184DB0BA}" presName="horz1" presStyleCnt="0"/>
      <dgm:spPr/>
    </dgm:pt>
    <dgm:pt modelId="{C31E5E2A-1AFD-4292-B9AC-47F497803FF5}" type="pres">
      <dgm:prSet presAssocID="{C22DB784-874E-42E7-AF83-B1C5184DB0BA}" presName="tx1" presStyleLbl="revTx" presStyleIdx="2" presStyleCnt="4" custLinFactNeighborX="119" custLinFactNeighborY="-18497"/>
      <dgm:spPr/>
    </dgm:pt>
    <dgm:pt modelId="{3590434B-C586-4D4E-BD02-742A25C2C314}" type="pres">
      <dgm:prSet presAssocID="{C22DB784-874E-42E7-AF83-B1C5184DB0BA}" presName="vert1" presStyleCnt="0"/>
      <dgm:spPr/>
    </dgm:pt>
    <dgm:pt modelId="{A7473128-EA71-483E-912A-79F8DCAD087B}" type="pres">
      <dgm:prSet presAssocID="{1091D5A0-D704-4243-8DA9-7EB18622D129}" presName="thickLine" presStyleLbl="alignNode1" presStyleIdx="3" presStyleCnt="4" custLinFactNeighborX="119" custLinFactNeighborY="-24487"/>
      <dgm:spPr/>
    </dgm:pt>
    <dgm:pt modelId="{4CC808BC-01E1-4A63-8EA8-255F6D08F588}" type="pres">
      <dgm:prSet presAssocID="{1091D5A0-D704-4243-8DA9-7EB18622D129}" presName="horz1" presStyleCnt="0"/>
      <dgm:spPr/>
    </dgm:pt>
    <dgm:pt modelId="{B7FA8ABC-11B4-4BC5-9E9A-D27E92A3A728}" type="pres">
      <dgm:prSet presAssocID="{1091D5A0-D704-4243-8DA9-7EB18622D129}" presName="tx1" presStyleLbl="revTx" presStyleIdx="3" presStyleCnt="4" custScaleY="134945" custLinFactNeighborY="-3592"/>
      <dgm:spPr/>
    </dgm:pt>
    <dgm:pt modelId="{3FD99479-EC86-4272-A9FF-BE1F593AFAC5}" type="pres">
      <dgm:prSet presAssocID="{1091D5A0-D704-4243-8DA9-7EB18622D129}" presName="vert1" presStyleCnt="0"/>
      <dgm:spPr/>
    </dgm:pt>
  </dgm:ptLst>
  <dgm:cxnLst>
    <dgm:cxn modelId="{57D88531-6DE4-491F-95F2-31C65826A0D7}" srcId="{48C8A4BD-4F38-4F70-8B93-1CF1A1D89709}" destId="{C5D37EF8-50D7-4763-90D3-DA21EF0BC5EF}" srcOrd="1" destOrd="0" parTransId="{4E89671D-5DEF-4D63-B75E-EB2201C51DCA}" sibTransId="{45EC5B2D-93C3-4389-B07D-99275959FD63}"/>
    <dgm:cxn modelId="{3524366E-9290-405B-898A-AD65501EE193}" srcId="{48C8A4BD-4F38-4F70-8B93-1CF1A1D89709}" destId="{1F113D83-C875-40F2-B89B-742668168C9B}" srcOrd="0" destOrd="0" parTransId="{F9D1CFB7-F9C8-422B-B0D8-6194304015CC}" sibTransId="{040824E3-7D61-40C3-98A6-D8F1689FA69A}"/>
    <dgm:cxn modelId="{B84E6C7F-EBBC-4DAB-B9EB-0D0EFC75CFAD}" type="presOf" srcId="{1F113D83-C875-40F2-B89B-742668168C9B}" destId="{39844BFF-B0DC-4024-B9AE-6C3E10905368}" srcOrd="0" destOrd="0" presId="urn:microsoft.com/office/officeart/2008/layout/LinedList"/>
    <dgm:cxn modelId="{1985AB91-39C1-4335-A07E-07D7014B400B}" type="presOf" srcId="{C22DB784-874E-42E7-AF83-B1C5184DB0BA}" destId="{C31E5E2A-1AFD-4292-B9AC-47F497803FF5}" srcOrd="0" destOrd="0" presId="urn:microsoft.com/office/officeart/2008/layout/LinedList"/>
    <dgm:cxn modelId="{FBB99C98-0EF3-4FB9-B1B0-CA63C4ECBF54}" type="presOf" srcId="{48C8A4BD-4F38-4F70-8B93-1CF1A1D89709}" destId="{A3AD70F6-B97E-479C-A2D2-B84AA3D44894}" srcOrd="0" destOrd="0" presId="urn:microsoft.com/office/officeart/2008/layout/LinedList"/>
    <dgm:cxn modelId="{72EDA2AC-D929-4D8A-8DB3-7F58730359C9}" srcId="{48C8A4BD-4F38-4F70-8B93-1CF1A1D89709}" destId="{C22DB784-874E-42E7-AF83-B1C5184DB0BA}" srcOrd="2" destOrd="0" parTransId="{64C27BC7-45E2-4D9A-92E0-0F2957F86F1B}" sibTransId="{12BACA5A-FAEF-4CBE-B808-17BC30F67C43}"/>
    <dgm:cxn modelId="{728EE6E0-513C-445F-8473-A10DD188E74C}" type="presOf" srcId="{1091D5A0-D704-4243-8DA9-7EB18622D129}" destId="{B7FA8ABC-11B4-4BC5-9E9A-D27E92A3A728}" srcOrd="0" destOrd="0" presId="urn:microsoft.com/office/officeart/2008/layout/LinedList"/>
    <dgm:cxn modelId="{E7BE2DE6-8F65-400F-BBD9-191B9620AE25}" srcId="{48C8A4BD-4F38-4F70-8B93-1CF1A1D89709}" destId="{1091D5A0-D704-4243-8DA9-7EB18622D129}" srcOrd="3" destOrd="0" parTransId="{641EF06D-5932-4C14-A4DA-C2B70AC2EA75}" sibTransId="{A1A99CA2-81F0-4D48-8CE4-B591CF0BC1D2}"/>
    <dgm:cxn modelId="{E62A1AF0-3E6C-4E09-A1E6-4AD8033C5666}" type="presOf" srcId="{C5D37EF8-50D7-4763-90D3-DA21EF0BC5EF}" destId="{66981C1D-C5C5-450D-91B2-20700CF0372D}" srcOrd="0" destOrd="0" presId="urn:microsoft.com/office/officeart/2008/layout/LinedList"/>
    <dgm:cxn modelId="{EF437279-585F-455D-92B2-5E22D417B4A7}" type="presParOf" srcId="{A3AD70F6-B97E-479C-A2D2-B84AA3D44894}" destId="{558EBCD1-045A-4715-8B01-D2435DFF2720}" srcOrd="0" destOrd="0" presId="urn:microsoft.com/office/officeart/2008/layout/LinedList"/>
    <dgm:cxn modelId="{B1F9FD29-7B36-4983-A55D-050E41EDD7CF}" type="presParOf" srcId="{A3AD70F6-B97E-479C-A2D2-B84AA3D44894}" destId="{456CA4D0-71D5-4A01-A17F-E662E4519A45}" srcOrd="1" destOrd="0" presId="urn:microsoft.com/office/officeart/2008/layout/LinedList"/>
    <dgm:cxn modelId="{05EDE379-08CB-44F9-ADE9-2D5284B7D799}" type="presParOf" srcId="{456CA4D0-71D5-4A01-A17F-E662E4519A45}" destId="{39844BFF-B0DC-4024-B9AE-6C3E10905368}" srcOrd="0" destOrd="0" presId="urn:microsoft.com/office/officeart/2008/layout/LinedList"/>
    <dgm:cxn modelId="{BC60615D-3B8A-404F-B535-76F6CFF2CB34}" type="presParOf" srcId="{456CA4D0-71D5-4A01-A17F-E662E4519A45}" destId="{2898F572-80EF-4C0C-B272-0346444B72ED}" srcOrd="1" destOrd="0" presId="urn:microsoft.com/office/officeart/2008/layout/LinedList"/>
    <dgm:cxn modelId="{9A1DAEBB-AAB9-41A4-8AC6-23A38B71C8A1}" type="presParOf" srcId="{A3AD70F6-B97E-479C-A2D2-B84AA3D44894}" destId="{3DD8DC38-2731-473F-85D8-5BCC915E970F}" srcOrd="2" destOrd="0" presId="urn:microsoft.com/office/officeart/2008/layout/LinedList"/>
    <dgm:cxn modelId="{98A7A92F-B89E-4421-8F57-C2A6D6EE8DD3}" type="presParOf" srcId="{A3AD70F6-B97E-479C-A2D2-B84AA3D44894}" destId="{C51D7239-A318-45EE-A7B1-945AC859CA31}" srcOrd="3" destOrd="0" presId="urn:microsoft.com/office/officeart/2008/layout/LinedList"/>
    <dgm:cxn modelId="{7400AC89-E36F-4511-9D8D-BE803BD51BAE}" type="presParOf" srcId="{C51D7239-A318-45EE-A7B1-945AC859CA31}" destId="{66981C1D-C5C5-450D-91B2-20700CF0372D}" srcOrd="0" destOrd="0" presId="urn:microsoft.com/office/officeart/2008/layout/LinedList"/>
    <dgm:cxn modelId="{436F5A3B-8E6C-4E64-971A-A9EF5285C176}" type="presParOf" srcId="{C51D7239-A318-45EE-A7B1-945AC859CA31}" destId="{2BB71A40-2D8A-4639-A3DC-A754459935AD}" srcOrd="1" destOrd="0" presId="urn:microsoft.com/office/officeart/2008/layout/LinedList"/>
    <dgm:cxn modelId="{1BA3A06A-A58C-49B2-A8FF-D8990A872F0D}" type="presParOf" srcId="{A3AD70F6-B97E-479C-A2D2-B84AA3D44894}" destId="{66F5166C-A7FE-42CF-A6C3-47A9417AB782}" srcOrd="4" destOrd="0" presId="urn:microsoft.com/office/officeart/2008/layout/LinedList"/>
    <dgm:cxn modelId="{95DC61F5-CEAE-4D6B-8D7C-B4E4A41C6510}" type="presParOf" srcId="{A3AD70F6-B97E-479C-A2D2-B84AA3D44894}" destId="{8AB561EA-AAB3-4A05-9505-B3A3396A60B3}" srcOrd="5" destOrd="0" presId="urn:microsoft.com/office/officeart/2008/layout/LinedList"/>
    <dgm:cxn modelId="{249BB4FE-1DD2-42F1-99A8-5208DF2FE5F0}" type="presParOf" srcId="{8AB561EA-AAB3-4A05-9505-B3A3396A60B3}" destId="{C31E5E2A-1AFD-4292-B9AC-47F497803FF5}" srcOrd="0" destOrd="0" presId="urn:microsoft.com/office/officeart/2008/layout/LinedList"/>
    <dgm:cxn modelId="{FF038628-8885-451C-91BA-484703C2884D}" type="presParOf" srcId="{8AB561EA-AAB3-4A05-9505-B3A3396A60B3}" destId="{3590434B-C586-4D4E-BD02-742A25C2C314}" srcOrd="1" destOrd="0" presId="urn:microsoft.com/office/officeart/2008/layout/LinedList"/>
    <dgm:cxn modelId="{390066FE-7CC7-438E-BBBE-67672EDF265C}" type="presParOf" srcId="{A3AD70F6-B97E-479C-A2D2-B84AA3D44894}" destId="{A7473128-EA71-483E-912A-79F8DCAD087B}" srcOrd="6" destOrd="0" presId="urn:microsoft.com/office/officeart/2008/layout/LinedList"/>
    <dgm:cxn modelId="{C231758C-FDDD-4217-A466-CE3E914DDB10}" type="presParOf" srcId="{A3AD70F6-B97E-479C-A2D2-B84AA3D44894}" destId="{4CC808BC-01E1-4A63-8EA8-255F6D08F588}" srcOrd="7" destOrd="0" presId="urn:microsoft.com/office/officeart/2008/layout/LinedList"/>
    <dgm:cxn modelId="{7E7386C1-6949-4CB4-AADA-B23D3BC3EF5F}" type="presParOf" srcId="{4CC808BC-01E1-4A63-8EA8-255F6D08F588}" destId="{B7FA8ABC-11B4-4BC5-9E9A-D27E92A3A728}" srcOrd="0" destOrd="0" presId="urn:microsoft.com/office/officeart/2008/layout/LinedList"/>
    <dgm:cxn modelId="{AB1E28BE-9D01-4BF8-8DE6-930E4E36B38F}" type="presParOf" srcId="{4CC808BC-01E1-4A63-8EA8-255F6D08F588}" destId="{3FD99479-EC86-4272-A9FF-BE1F593AFA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7054B66-E51C-4592-A528-506E3F61C741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7D20DE2-EFFD-4E36-B344-73356193B1C1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The Wellness Recovery Action Plan (WRAP®)</a:t>
          </a:r>
        </a:p>
      </dgm:t>
    </dgm:pt>
    <dgm:pt modelId="{1A6A653F-E695-4ABF-AE3B-AF9EF4B2896B}" type="parTrans" cxnId="{5E096FCD-E1AB-4CFA-AF34-C18955EAEF2A}">
      <dgm:prSet/>
      <dgm:spPr/>
      <dgm:t>
        <a:bodyPr/>
        <a:lstStyle/>
        <a:p>
          <a:endParaRPr lang="en-US"/>
        </a:p>
      </dgm:t>
    </dgm:pt>
    <dgm:pt modelId="{DCA76A0C-AE0A-439D-9327-E454FA39508E}" type="sibTrans" cxnId="{5E096FCD-E1AB-4CFA-AF34-C18955EAEF2A}">
      <dgm:prSet/>
      <dgm:spPr/>
      <dgm:t>
        <a:bodyPr/>
        <a:lstStyle/>
        <a:p>
          <a:endParaRPr lang="en-US"/>
        </a:p>
      </dgm:t>
    </dgm:pt>
    <dgm:pt modelId="{F8DC530D-9E5B-4868-80E8-666529062C2F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Whole Health Action Management (WHAM) </a:t>
          </a:r>
        </a:p>
      </dgm:t>
    </dgm:pt>
    <dgm:pt modelId="{F59A6A95-98CA-4394-8219-BE2086C1A2C9}" type="parTrans" cxnId="{8109722E-8335-4B65-A54F-98E26FB7A720}">
      <dgm:prSet/>
      <dgm:spPr/>
      <dgm:t>
        <a:bodyPr/>
        <a:lstStyle/>
        <a:p>
          <a:endParaRPr lang="en-US"/>
        </a:p>
      </dgm:t>
    </dgm:pt>
    <dgm:pt modelId="{B9FBEB67-6247-4867-94DF-459ED70E8224}" type="sibTrans" cxnId="{8109722E-8335-4B65-A54F-98E26FB7A720}">
      <dgm:prSet/>
      <dgm:spPr/>
      <dgm:t>
        <a:bodyPr/>
        <a:lstStyle/>
        <a:p>
          <a:endParaRPr lang="en-US"/>
        </a:p>
      </dgm:t>
    </dgm:pt>
    <dgm:pt modelId="{7C73EA3E-21C2-4F87-81EC-A343E2E8134F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Wellness Tracker </a:t>
          </a:r>
        </a:p>
      </dgm:t>
    </dgm:pt>
    <dgm:pt modelId="{D58E35B5-008C-4123-92AB-B869D89CD42F}" type="parTrans" cxnId="{1A931A06-3046-4EBD-A1AF-E6FFE4BA1F7C}">
      <dgm:prSet/>
      <dgm:spPr/>
      <dgm:t>
        <a:bodyPr/>
        <a:lstStyle/>
        <a:p>
          <a:endParaRPr lang="en-US"/>
        </a:p>
      </dgm:t>
    </dgm:pt>
    <dgm:pt modelId="{2F8323E3-5085-424B-B6A5-48E5A5F9A282}" type="sibTrans" cxnId="{1A931A06-3046-4EBD-A1AF-E6FFE4BA1F7C}">
      <dgm:prSet/>
      <dgm:spPr/>
      <dgm:t>
        <a:bodyPr/>
        <a:lstStyle/>
        <a:p>
          <a:endParaRPr lang="en-US"/>
        </a:p>
      </dgm:t>
    </dgm:pt>
    <dgm:pt modelId="{5B7964C9-5524-4DF0-A405-04FAFFE66F18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Recovery Star</a:t>
          </a:r>
        </a:p>
      </dgm:t>
    </dgm:pt>
    <dgm:pt modelId="{A976E4D8-740B-4225-A66A-18D51D9C0E01}" type="parTrans" cxnId="{82A9E7F6-7B22-4940-9C13-C84224D1F6A6}">
      <dgm:prSet/>
      <dgm:spPr/>
      <dgm:t>
        <a:bodyPr/>
        <a:lstStyle/>
        <a:p>
          <a:endParaRPr lang="en-US"/>
        </a:p>
      </dgm:t>
    </dgm:pt>
    <dgm:pt modelId="{E25534C8-59D1-47B4-8766-50086A8AC5B7}" type="sibTrans" cxnId="{82A9E7F6-7B22-4940-9C13-C84224D1F6A6}">
      <dgm:prSet/>
      <dgm:spPr/>
      <dgm:t>
        <a:bodyPr/>
        <a:lstStyle/>
        <a:p>
          <a:endParaRPr lang="en-US"/>
        </a:p>
      </dgm:t>
    </dgm:pt>
    <dgm:pt modelId="{633560E1-5705-4353-A8EA-058C1975E444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Mapping Your Recovery Journey</a:t>
          </a:r>
        </a:p>
      </dgm:t>
    </dgm:pt>
    <dgm:pt modelId="{01A2253A-6A62-499A-95F6-9D1CB1DD25F0}" type="parTrans" cxnId="{66371504-DCA1-4117-9E54-EE7B636925FA}">
      <dgm:prSet/>
      <dgm:spPr/>
      <dgm:t>
        <a:bodyPr/>
        <a:lstStyle/>
        <a:p>
          <a:endParaRPr lang="en-US"/>
        </a:p>
      </dgm:t>
    </dgm:pt>
    <dgm:pt modelId="{2FDE68AD-6471-4546-B0FC-F3925D3E2D44}" type="sibTrans" cxnId="{66371504-DCA1-4117-9E54-EE7B636925FA}">
      <dgm:prSet/>
      <dgm:spPr/>
      <dgm:t>
        <a:bodyPr/>
        <a:lstStyle/>
        <a:p>
          <a:endParaRPr lang="en-US"/>
        </a:p>
      </dgm:t>
    </dgm:pt>
    <dgm:pt modelId="{556C2964-4593-4888-B7D2-EC8B2726AE24}" type="pres">
      <dgm:prSet presAssocID="{77054B66-E51C-4592-A528-506E3F61C741}" presName="diagram" presStyleCnt="0">
        <dgm:presLayoutVars>
          <dgm:dir/>
          <dgm:resizeHandles val="exact"/>
        </dgm:presLayoutVars>
      </dgm:prSet>
      <dgm:spPr/>
    </dgm:pt>
    <dgm:pt modelId="{66DFB016-3C30-499A-AD22-3A6878C1542E}" type="pres">
      <dgm:prSet presAssocID="{97D20DE2-EFFD-4E36-B344-73356193B1C1}" presName="node" presStyleLbl="node1" presStyleIdx="0" presStyleCnt="5" custScaleX="110000">
        <dgm:presLayoutVars>
          <dgm:bulletEnabled val="1"/>
        </dgm:presLayoutVars>
      </dgm:prSet>
      <dgm:spPr/>
    </dgm:pt>
    <dgm:pt modelId="{F62992FF-9FBA-48CD-A4FD-CEC4D0A9FCCB}" type="pres">
      <dgm:prSet presAssocID="{DCA76A0C-AE0A-439D-9327-E454FA39508E}" presName="sibTrans" presStyleCnt="0"/>
      <dgm:spPr/>
    </dgm:pt>
    <dgm:pt modelId="{FCCFD7E6-5472-4C54-ADB5-858CC3161F66}" type="pres">
      <dgm:prSet presAssocID="{F8DC530D-9E5B-4868-80E8-666529062C2F}" presName="node" presStyleLbl="node1" presStyleIdx="1" presStyleCnt="5">
        <dgm:presLayoutVars>
          <dgm:bulletEnabled val="1"/>
        </dgm:presLayoutVars>
      </dgm:prSet>
      <dgm:spPr/>
    </dgm:pt>
    <dgm:pt modelId="{1005F910-571D-4700-B327-402A2EE44E81}" type="pres">
      <dgm:prSet presAssocID="{B9FBEB67-6247-4867-94DF-459ED70E8224}" presName="sibTrans" presStyleCnt="0"/>
      <dgm:spPr/>
    </dgm:pt>
    <dgm:pt modelId="{36196B14-8EFA-430F-8A96-9736912070F5}" type="pres">
      <dgm:prSet presAssocID="{7C73EA3E-21C2-4F87-81EC-A343E2E8134F}" presName="node" presStyleLbl="node1" presStyleIdx="2" presStyleCnt="5">
        <dgm:presLayoutVars>
          <dgm:bulletEnabled val="1"/>
        </dgm:presLayoutVars>
      </dgm:prSet>
      <dgm:spPr/>
    </dgm:pt>
    <dgm:pt modelId="{A8C3D442-7040-4563-8D3B-28EBC7B41903}" type="pres">
      <dgm:prSet presAssocID="{2F8323E3-5085-424B-B6A5-48E5A5F9A282}" presName="sibTrans" presStyleCnt="0"/>
      <dgm:spPr/>
    </dgm:pt>
    <dgm:pt modelId="{57566DB9-4EA8-4C16-9045-E39DB2840C22}" type="pres">
      <dgm:prSet presAssocID="{5B7964C9-5524-4DF0-A405-04FAFFE66F18}" presName="node" presStyleLbl="node1" presStyleIdx="3" presStyleCnt="5">
        <dgm:presLayoutVars>
          <dgm:bulletEnabled val="1"/>
        </dgm:presLayoutVars>
      </dgm:prSet>
      <dgm:spPr/>
    </dgm:pt>
    <dgm:pt modelId="{362A02DE-D943-40E4-94CD-B0C58CECC274}" type="pres">
      <dgm:prSet presAssocID="{E25534C8-59D1-47B4-8766-50086A8AC5B7}" presName="sibTrans" presStyleCnt="0"/>
      <dgm:spPr/>
    </dgm:pt>
    <dgm:pt modelId="{034BC1F2-7D6E-46E0-88D3-57995ADBD786}" type="pres">
      <dgm:prSet presAssocID="{633560E1-5705-4353-A8EA-058C1975E444}" presName="node" presStyleLbl="node1" presStyleIdx="4" presStyleCnt="5">
        <dgm:presLayoutVars>
          <dgm:bulletEnabled val="1"/>
        </dgm:presLayoutVars>
      </dgm:prSet>
      <dgm:spPr/>
    </dgm:pt>
  </dgm:ptLst>
  <dgm:cxnLst>
    <dgm:cxn modelId="{67BBE303-9B74-48AD-AEAC-8489828BAD48}" type="presOf" srcId="{5B7964C9-5524-4DF0-A405-04FAFFE66F18}" destId="{57566DB9-4EA8-4C16-9045-E39DB2840C22}" srcOrd="0" destOrd="0" presId="urn:microsoft.com/office/officeart/2005/8/layout/default"/>
    <dgm:cxn modelId="{66371504-DCA1-4117-9E54-EE7B636925FA}" srcId="{77054B66-E51C-4592-A528-506E3F61C741}" destId="{633560E1-5705-4353-A8EA-058C1975E444}" srcOrd="4" destOrd="0" parTransId="{01A2253A-6A62-499A-95F6-9D1CB1DD25F0}" sibTransId="{2FDE68AD-6471-4546-B0FC-F3925D3E2D44}"/>
    <dgm:cxn modelId="{1A931A06-3046-4EBD-A1AF-E6FFE4BA1F7C}" srcId="{77054B66-E51C-4592-A528-506E3F61C741}" destId="{7C73EA3E-21C2-4F87-81EC-A343E2E8134F}" srcOrd="2" destOrd="0" parTransId="{D58E35B5-008C-4123-92AB-B869D89CD42F}" sibTransId="{2F8323E3-5085-424B-B6A5-48E5A5F9A282}"/>
    <dgm:cxn modelId="{8C371B0B-B58E-4FB0-80FE-4F2EAA3EE46B}" type="presOf" srcId="{633560E1-5705-4353-A8EA-058C1975E444}" destId="{034BC1F2-7D6E-46E0-88D3-57995ADBD786}" srcOrd="0" destOrd="0" presId="urn:microsoft.com/office/officeart/2005/8/layout/default"/>
    <dgm:cxn modelId="{B02C880F-94DA-4F8B-9D7B-3968DC9FD452}" type="presOf" srcId="{7C73EA3E-21C2-4F87-81EC-A343E2E8134F}" destId="{36196B14-8EFA-430F-8A96-9736912070F5}" srcOrd="0" destOrd="0" presId="urn:microsoft.com/office/officeart/2005/8/layout/default"/>
    <dgm:cxn modelId="{8109722E-8335-4B65-A54F-98E26FB7A720}" srcId="{77054B66-E51C-4592-A528-506E3F61C741}" destId="{F8DC530D-9E5B-4868-80E8-666529062C2F}" srcOrd="1" destOrd="0" parTransId="{F59A6A95-98CA-4394-8219-BE2086C1A2C9}" sibTransId="{B9FBEB67-6247-4867-94DF-459ED70E8224}"/>
    <dgm:cxn modelId="{3C07FE49-02EA-4EFF-A6B0-94D83D63CD42}" type="presOf" srcId="{77054B66-E51C-4592-A528-506E3F61C741}" destId="{556C2964-4593-4888-B7D2-EC8B2726AE24}" srcOrd="0" destOrd="0" presId="urn:microsoft.com/office/officeart/2005/8/layout/default"/>
    <dgm:cxn modelId="{8E434E57-62D4-4014-BAD0-12E7431E60B4}" type="presOf" srcId="{97D20DE2-EFFD-4E36-B344-73356193B1C1}" destId="{66DFB016-3C30-499A-AD22-3A6878C1542E}" srcOrd="0" destOrd="0" presId="urn:microsoft.com/office/officeart/2005/8/layout/default"/>
    <dgm:cxn modelId="{99BA1FBD-3C72-44DE-953F-7AEE2AE97A7B}" type="presOf" srcId="{F8DC530D-9E5B-4868-80E8-666529062C2F}" destId="{FCCFD7E6-5472-4C54-ADB5-858CC3161F66}" srcOrd="0" destOrd="0" presId="urn:microsoft.com/office/officeart/2005/8/layout/default"/>
    <dgm:cxn modelId="{5E096FCD-E1AB-4CFA-AF34-C18955EAEF2A}" srcId="{77054B66-E51C-4592-A528-506E3F61C741}" destId="{97D20DE2-EFFD-4E36-B344-73356193B1C1}" srcOrd="0" destOrd="0" parTransId="{1A6A653F-E695-4ABF-AE3B-AF9EF4B2896B}" sibTransId="{DCA76A0C-AE0A-439D-9327-E454FA39508E}"/>
    <dgm:cxn modelId="{82A9E7F6-7B22-4940-9C13-C84224D1F6A6}" srcId="{77054B66-E51C-4592-A528-506E3F61C741}" destId="{5B7964C9-5524-4DF0-A405-04FAFFE66F18}" srcOrd="3" destOrd="0" parTransId="{A976E4D8-740B-4225-A66A-18D51D9C0E01}" sibTransId="{E25534C8-59D1-47B4-8766-50086A8AC5B7}"/>
    <dgm:cxn modelId="{C5C2EE05-E35F-41A3-8F61-A158AD096143}" type="presParOf" srcId="{556C2964-4593-4888-B7D2-EC8B2726AE24}" destId="{66DFB016-3C30-499A-AD22-3A6878C1542E}" srcOrd="0" destOrd="0" presId="urn:microsoft.com/office/officeart/2005/8/layout/default"/>
    <dgm:cxn modelId="{472FF40D-B3F3-456D-B3F9-C1C4505CC0BF}" type="presParOf" srcId="{556C2964-4593-4888-B7D2-EC8B2726AE24}" destId="{F62992FF-9FBA-48CD-A4FD-CEC4D0A9FCCB}" srcOrd="1" destOrd="0" presId="urn:microsoft.com/office/officeart/2005/8/layout/default"/>
    <dgm:cxn modelId="{2EAB4E6A-B35A-4E19-A0A3-CACEA75D26B5}" type="presParOf" srcId="{556C2964-4593-4888-B7D2-EC8B2726AE24}" destId="{FCCFD7E6-5472-4C54-ADB5-858CC3161F66}" srcOrd="2" destOrd="0" presId="urn:microsoft.com/office/officeart/2005/8/layout/default"/>
    <dgm:cxn modelId="{249EBA34-99EC-417B-92C6-4841DF0E4AA9}" type="presParOf" srcId="{556C2964-4593-4888-B7D2-EC8B2726AE24}" destId="{1005F910-571D-4700-B327-402A2EE44E81}" srcOrd="3" destOrd="0" presId="urn:microsoft.com/office/officeart/2005/8/layout/default"/>
    <dgm:cxn modelId="{84CD11EF-7199-46AC-9092-CA1512850F88}" type="presParOf" srcId="{556C2964-4593-4888-B7D2-EC8B2726AE24}" destId="{36196B14-8EFA-430F-8A96-9736912070F5}" srcOrd="4" destOrd="0" presId="urn:microsoft.com/office/officeart/2005/8/layout/default"/>
    <dgm:cxn modelId="{59C59F2A-41E7-4A04-A743-F13B168ED3A4}" type="presParOf" srcId="{556C2964-4593-4888-B7D2-EC8B2726AE24}" destId="{A8C3D442-7040-4563-8D3B-28EBC7B41903}" srcOrd="5" destOrd="0" presId="urn:microsoft.com/office/officeart/2005/8/layout/default"/>
    <dgm:cxn modelId="{9D12643D-2341-4A6B-81F7-CAB17A99EC86}" type="presParOf" srcId="{556C2964-4593-4888-B7D2-EC8B2726AE24}" destId="{57566DB9-4EA8-4C16-9045-E39DB2840C22}" srcOrd="6" destOrd="0" presId="urn:microsoft.com/office/officeart/2005/8/layout/default"/>
    <dgm:cxn modelId="{CCED9BE7-9752-4D52-BB36-BDED1BA7982E}" type="presParOf" srcId="{556C2964-4593-4888-B7D2-EC8B2726AE24}" destId="{362A02DE-D943-40E4-94CD-B0C58CECC274}" srcOrd="7" destOrd="0" presId="urn:microsoft.com/office/officeart/2005/8/layout/default"/>
    <dgm:cxn modelId="{0E1A0359-23CC-433B-BB1A-5E387BEB30C4}" type="presParOf" srcId="{556C2964-4593-4888-B7D2-EC8B2726AE24}" destId="{034BC1F2-7D6E-46E0-88D3-57995ADBD78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27A1F8A-F193-401C-B127-5FD168B69C87}" type="doc">
      <dgm:prSet loTypeId="urn:microsoft.com/office/officeart/2005/8/layout/cycle5" loCatId="cycle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809C53-256C-42D2-BBB9-BE48007DD7BE}">
      <dgm:prSet phldrT="[Text]"/>
      <dgm:spPr/>
      <dgm:t>
        <a:bodyPr/>
        <a:lstStyle/>
        <a:p>
          <a:r>
            <a:rPr lang="en-US" dirty="0"/>
            <a:t>Recovery-Oriented Principles (CONNECT)</a:t>
          </a:r>
        </a:p>
      </dgm:t>
    </dgm:pt>
    <dgm:pt modelId="{D1DEDCF9-40D3-439B-8860-C9F64F6C8464}" type="parTrans" cxnId="{F563DE43-BD1F-417B-A33F-DAB564947A89}">
      <dgm:prSet/>
      <dgm:spPr/>
      <dgm:t>
        <a:bodyPr/>
        <a:lstStyle/>
        <a:p>
          <a:endParaRPr lang="en-US"/>
        </a:p>
      </dgm:t>
    </dgm:pt>
    <dgm:pt modelId="{F755D210-C57E-49A0-8D00-C3D72495BB4B}" type="sibTrans" cxnId="{F563DE43-BD1F-417B-A33F-DAB564947A89}">
      <dgm:prSet/>
      <dgm:spPr/>
      <dgm:t>
        <a:bodyPr/>
        <a:lstStyle/>
        <a:p>
          <a:endParaRPr lang="en-US"/>
        </a:p>
      </dgm:t>
    </dgm:pt>
    <dgm:pt modelId="{1A20CFC2-9F6A-42D0-A7E3-A0A5D2CD1EE4}">
      <dgm:prSet phldrT="[Text]"/>
      <dgm:spPr/>
      <dgm:t>
        <a:bodyPr/>
        <a:lstStyle/>
        <a:p>
          <a:r>
            <a:rPr lang="en-US" dirty="0"/>
            <a:t>Practices (HOPE)</a:t>
          </a:r>
        </a:p>
      </dgm:t>
    </dgm:pt>
    <dgm:pt modelId="{B5E08B32-24B1-47CE-ACEC-C869B1C0CBCF}" type="parTrans" cxnId="{DDA9FB26-670A-42E3-8F72-A23A7668B8FE}">
      <dgm:prSet/>
      <dgm:spPr/>
      <dgm:t>
        <a:bodyPr/>
        <a:lstStyle/>
        <a:p>
          <a:endParaRPr lang="en-US"/>
        </a:p>
      </dgm:t>
    </dgm:pt>
    <dgm:pt modelId="{55FD3838-B518-4057-B61B-47C998EE23B1}" type="sibTrans" cxnId="{DDA9FB26-670A-42E3-8F72-A23A7668B8FE}">
      <dgm:prSet/>
      <dgm:spPr/>
      <dgm:t>
        <a:bodyPr/>
        <a:lstStyle/>
        <a:p>
          <a:endParaRPr lang="en-US"/>
        </a:p>
      </dgm:t>
    </dgm:pt>
    <dgm:pt modelId="{9355404E-9B62-4344-9C26-398C58AF4BDB}" type="pres">
      <dgm:prSet presAssocID="{927A1F8A-F193-401C-B127-5FD168B69C87}" presName="cycle" presStyleCnt="0">
        <dgm:presLayoutVars>
          <dgm:dir/>
          <dgm:resizeHandles val="exact"/>
        </dgm:presLayoutVars>
      </dgm:prSet>
      <dgm:spPr/>
    </dgm:pt>
    <dgm:pt modelId="{81F48D2B-DBF7-4AF3-BFE5-5817B6F597CA}" type="pres">
      <dgm:prSet presAssocID="{1D809C53-256C-42D2-BBB9-BE48007DD7BE}" presName="node" presStyleLbl="node1" presStyleIdx="0" presStyleCnt="2">
        <dgm:presLayoutVars>
          <dgm:bulletEnabled val="1"/>
        </dgm:presLayoutVars>
      </dgm:prSet>
      <dgm:spPr/>
    </dgm:pt>
    <dgm:pt modelId="{72C91257-95EA-4CDF-88FC-D51F8E310374}" type="pres">
      <dgm:prSet presAssocID="{1D809C53-256C-42D2-BBB9-BE48007DD7BE}" presName="spNode" presStyleCnt="0"/>
      <dgm:spPr/>
    </dgm:pt>
    <dgm:pt modelId="{C082DE15-48F9-4042-821A-0E5F138766A7}" type="pres">
      <dgm:prSet presAssocID="{F755D210-C57E-49A0-8D00-C3D72495BB4B}" presName="sibTrans" presStyleLbl="sibTrans1D1" presStyleIdx="0" presStyleCnt="2"/>
      <dgm:spPr/>
    </dgm:pt>
    <dgm:pt modelId="{57234914-A8CF-4EBA-985E-EB65AACFCDEC}" type="pres">
      <dgm:prSet presAssocID="{1A20CFC2-9F6A-42D0-A7E3-A0A5D2CD1EE4}" presName="node" presStyleLbl="node1" presStyleIdx="1" presStyleCnt="2">
        <dgm:presLayoutVars>
          <dgm:bulletEnabled val="1"/>
        </dgm:presLayoutVars>
      </dgm:prSet>
      <dgm:spPr/>
    </dgm:pt>
    <dgm:pt modelId="{80928205-5B46-4545-9AAA-3096C90355CA}" type="pres">
      <dgm:prSet presAssocID="{1A20CFC2-9F6A-42D0-A7E3-A0A5D2CD1EE4}" presName="spNode" presStyleCnt="0"/>
      <dgm:spPr/>
    </dgm:pt>
    <dgm:pt modelId="{A0FEDE47-928E-40EA-A091-A5700EF5A1E1}" type="pres">
      <dgm:prSet presAssocID="{55FD3838-B518-4057-B61B-47C998EE23B1}" presName="sibTrans" presStyleLbl="sibTrans1D1" presStyleIdx="1" presStyleCnt="2"/>
      <dgm:spPr/>
    </dgm:pt>
  </dgm:ptLst>
  <dgm:cxnLst>
    <dgm:cxn modelId="{D548BA02-C1F2-43EC-AAB2-35E35DA0C9B9}" type="presOf" srcId="{F755D210-C57E-49A0-8D00-C3D72495BB4B}" destId="{C082DE15-48F9-4042-821A-0E5F138766A7}" srcOrd="0" destOrd="0" presId="urn:microsoft.com/office/officeart/2005/8/layout/cycle5"/>
    <dgm:cxn modelId="{F2FC9213-678F-4C9B-B635-B75B7FCA749B}" type="presOf" srcId="{927A1F8A-F193-401C-B127-5FD168B69C87}" destId="{9355404E-9B62-4344-9C26-398C58AF4BDB}" srcOrd="0" destOrd="0" presId="urn:microsoft.com/office/officeart/2005/8/layout/cycle5"/>
    <dgm:cxn modelId="{DDA9FB26-670A-42E3-8F72-A23A7668B8FE}" srcId="{927A1F8A-F193-401C-B127-5FD168B69C87}" destId="{1A20CFC2-9F6A-42D0-A7E3-A0A5D2CD1EE4}" srcOrd="1" destOrd="0" parTransId="{B5E08B32-24B1-47CE-ACEC-C869B1C0CBCF}" sibTransId="{55FD3838-B518-4057-B61B-47C998EE23B1}"/>
    <dgm:cxn modelId="{5F14B730-76EC-4177-8878-A6AC0943A151}" type="presOf" srcId="{1A20CFC2-9F6A-42D0-A7E3-A0A5D2CD1EE4}" destId="{57234914-A8CF-4EBA-985E-EB65AACFCDEC}" srcOrd="0" destOrd="0" presId="urn:microsoft.com/office/officeart/2005/8/layout/cycle5"/>
    <dgm:cxn modelId="{F563DE43-BD1F-417B-A33F-DAB564947A89}" srcId="{927A1F8A-F193-401C-B127-5FD168B69C87}" destId="{1D809C53-256C-42D2-BBB9-BE48007DD7BE}" srcOrd="0" destOrd="0" parTransId="{D1DEDCF9-40D3-439B-8860-C9F64F6C8464}" sibTransId="{F755D210-C57E-49A0-8D00-C3D72495BB4B}"/>
    <dgm:cxn modelId="{CB95266E-5E23-4CF8-AF69-CED56C064B3F}" type="presOf" srcId="{55FD3838-B518-4057-B61B-47C998EE23B1}" destId="{A0FEDE47-928E-40EA-A091-A5700EF5A1E1}" srcOrd="0" destOrd="0" presId="urn:microsoft.com/office/officeart/2005/8/layout/cycle5"/>
    <dgm:cxn modelId="{F80D619D-97E6-42FC-AB03-7E6882A31154}" type="presOf" srcId="{1D809C53-256C-42D2-BBB9-BE48007DD7BE}" destId="{81F48D2B-DBF7-4AF3-BFE5-5817B6F597CA}" srcOrd="0" destOrd="0" presId="urn:microsoft.com/office/officeart/2005/8/layout/cycle5"/>
    <dgm:cxn modelId="{3B361650-CABF-4448-AA4B-60A2F53A80F9}" type="presParOf" srcId="{9355404E-9B62-4344-9C26-398C58AF4BDB}" destId="{81F48D2B-DBF7-4AF3-BFE5-5817B6F597CA}" srcOrd="0" destOrd="0" presId="urn:microsoft.com/office/officeart/2005/8/layout/cycle5"/>
    <dgm:cxn modelId="{25E3A9D2-9814-403E-AA8F-0B9192B5BB43}" type="presParOf" srcId="{9355404E-9B62-4344-9C26-398C58AF4BDB}" destId="{72C91257-95EA-4CDF-88FC-D51F8E310374}" srcOrd="1" destOrd="0" presId="urn:microsoft.com/office/officeart/2005/8/layout/cycle5"/>
    <dgm:cxn modelId="{E8EDE8B9-A082-4F84-8473-DBFC1FEE9F4B}" type="presParOf" srcId="{9355404E-9B62-4344-9C26-398C58AF4BDB}" destId="{C082DE15-48F9-4042-821A-0E5F138766A7}" srcOrd="2" destOrd="0" presId="urn:microsoft.com/office/officeart/2005/8/layout/cycle5"/>
    <dgm:cxn modelId="{EE0091D9-AE37-4117-9C54-D8DB238D1611}" type="presParOf" srcId="{9355404E-9B62-4344-9C26-398C58AF4BDB}" destId="{57234914-A8CF-4EBA-985E-EB65AACFCDEC}" srcOrd="3" destOrd="0" presId="urn:microsoft.com/office/officeart/2005/8/layout/cycle5"/>
    <dgm:cxn modelId="{E5AB8EB0-80A6-457C-94A9-F98108AA844C}" type="presParOf" srcId="{9355404E-9B62-4344-9C26-398C58AF4BDB}" destId="{80928205-5B46-4545-9AAA-3096C90355CA}" srcOrd="4" destOrd="0" presId="urn:microsoft.com/office/officeart/2005/8/layout/cycle5"/>
    <dgm:cxn modelId="{2EE655DD-9ACB-463E-9FF1-B1EA21E0E08F}" type="presParOf" srcId="{9355404E-9B62-4344-9C26-398C58AF4BDB}" destId="{A0FEDE47-928E-40EA-A091-A5700EF5A1E1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F57F32-64F4-47DD-9B52-8984C532E39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19956FA-C424-4D55-A17B-3D991C239BAE}">
      <dgm:prSet custT="1"/>
      <dgm:spPr/>
      <dgm:t>
        <a:bodyPr/>
        <a:lstStyle/>
        <a:p>
          <a:r>
            <a: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Convey belief in people’s capacity to reach their goals and have a life rich in possibility and meaning</a:t>
          </a:r>
        </a:p>
      </dgm:t>
    </dgm:pt>
    <dgm:pt modelId="{16B58EC6-4373-49FA-8BE6-3128B33BD4D1}" type="parTrans" cxnId="{B0C49157-4D70-4D53-991B-F96233E9DB5E}">
      <dgm:prSet/>
      <dgm:spPr/>
      <dgm:t>
        <a:bodyPr/>
        <a:lstStyle/>
        <a:p>
          <a:endParaRPr lang="en-US"/>
        </a:p>
      </dgm:t>
    </dgm:pt>
    <dgm:pt modelId="{A9FC977C-2B36-4CFD-A876-F4C9FC6F8521}" type="sibTrans" cxnId="{B0C49157-4D70-4D53-991B-F96233E9DB5E}">
      <dgm:prSet/>
      <dgm:spPr/>
      <dgm:t>
        <a:bodyPr/>
        <a:lstStyle/>
        <a:p>
          <a:endParaRPr lang="en-US"/>
        </a:p>
      </dgm:t>
    </dgm:pt>
    <dgm:pt modelId="{FC17FB4B-FEC3-4557-A16E-4E633886ADBB}">
      <dgm:prSet custT="1"/>
      <dgm:spPr/>
      <dgm:t>
        <a:bodyPr/>
        <a:lstStyle/>
        <a:p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Acknowledge and positively reinforce people’s strengths and capacity for personal recovery</a:t>
          </a:r>
          <a:endParaRPr lang="en-US" sz="2400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23A100-9086-4668-ABA3-75EDEB57551C}" type="parTrans" cxnId="{B7EBBCD0-3A80-4D47-94D0-CDC863BA08F0}">
      <dgm:prSet/>
      <dgm:spPr/>
      <dgm:t>
        <a:bodyPr/>
        <a:lstStyle/>
        <a:p>
          <a:endParaRPr lang="en-US"/>
        </a:p>
      </dgm:t>
    </dgm:pt>
    <dgm:pt modelId="{03096313-FA0C-41D0-B333-95EC85CD7145}" type="sibTrans" cxnId="{B7EBBCD0-3A80-4D47-94D0-CDC863BA08F0}">
      <dgm:prSet/>
      <dgm:spPr/>
      <dgm:t>
        <a:bodyPr/>
        <a:lstStyle/>
        <a:p>
          <a:endParaRPr lang="en-US"/>
        </a:p>
      </dgm:t>
    </dgm:pt>
    <dgm:pt modelId="{291F22E6-85EB-487E-8D0B-A68C845B6AAC}">
      <dgm:prSet custT="1"/>
      <dgm:spPr/>
      <dgm:t>
        <a:bodyPr/>
        <a:lstStyle/>
        <a:p>
          <a:r>
            <a:rPr lang="en-US" sz="2400" i="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self-management; extends beyond the primary course of treatment;  and promotes long-term recovery</a:t>
          </a:r>
        </a:p>
      </dgm:t>
    </dgm:pt>
    <dgm:pt modelId="{360CA566-D179-4D79-90E2-00D9A0A7C790}" type="parTrans" cxnId="{964F0B07-E6D9-4BF5-9F14-30291B922589}">
      <dgm:prSet/>
      <dgm:spPr/>
      <dgm:t>
        <a:bodyPr/>
        <a:lstStyle/>
        <a:p>
          <a:endParaRPr lang="en-US"/>
        </a:p>
      </dgm:t>
    </dgm:pt>
    <dgm:pt modelId="{569416F8-115E-484B-A8A7-E920D72B3A5C}" type="sibTrans" cxnId="{964F0B07-E6D9-4BF5-9F14-30291B922589}">
      <dgm:prSet/>
      <dgm:spPr/>
      <dgm:t>
        <a:bodyPr/>
        <a:lstStyle/>
        <a:p>
          <a:endParaRPr lang="en-US"/>
        </a:p>
      </dgm:t>
    </dgm:pt>
    <dgm:pt modelId="{7B09BCB8-E821-414A-8395-A8FE1C2CF726}">
      <dgm:prSet custT="1"/>
      <dgm:spPr/>
      <dgm:t>
        <a:bodyPr/>
        <a:lstStyle/>
        <a:p>
          <a:r>
            <a: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Provide an environment for customization and choice where the individual participates in planning and setting goals and objectives for their recovery</a:t>
          </a:r>
          <a:br>
            <a:rPr lang="en-US" sz="2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2000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70A98D-8918-4FC2-85F1-B5933C49204E}" type="parTrans" cxnId="{A208EE9E-5586-45DA-919C-18DF60AC7303}">
      <dgm:prSet/>
      <dgm:spPr/>
      <dgm:t>
        <a:bodyPr/>
        <a:lstStyle/>
        <a:p>
          <a:endParaRPr lang="en-US"/>
        </a:p>
      </dgm:t>
    </dgm:pt>
    <dgm:pt modelId="{80905E83-FC1C-4B76-A841-DB8BF386A8D0}" type="sibTrans" cxnId="{A208EE9E-5586-45DA-919C-18DF60AC7303}">
      <dgm:prSet/>
      <dgm:spPr/>
      <dgm:t>
        <a:bodyPr/>
        <a:lstStyle/>
        <a:p>
          <a:endParaRPr lang="en-US"/>
        </a:p>
      </dgm:t>
    </dgm:pt>
    <dgm:pt modelId="{53668795-406A-4854-9A98-EA89227D7770}" type="pres">
      <dgm:prSet presAssocID="{BFF57F32-64F4-47DD-9B52-8984C532E39C}" presName="vert0" presStyleCnt="0">
        <dgm:presLayoutVars>
          <dgm:dir/>
          <dgm:animOne val="branch"/>
          <dgm:animLvl val="lvl"/>
        </dgm:presLayoutVars>
      </dgm:prSet>
      <dgm:spPr/>
    </dgm:pt>
    <dgm:pt modelId="{61FE156C-DC43-4C95-97BD-CAF7F527F856}" type="pres">
      <dgm:prSet presAssocID="{019956FA-C424-4D55-A17B-3D991C239BAE}" presName="thickLine" presStyleLbl="alignNode1" presStyleIdx="0" presStyleCnt="4"/>
      <dgm:spPr/>
    </dgm:pt>
    <dgm:pt modelId="{6DBC1D19-83C5-4653-AE4D-BDD2C22565E2}" type="pres">
      <dgm:prSet presAssocID="{019956FA-C424-4D55-A17B-3D991C239BAE}" presName="horz1" presStyleCnt="0"/>
      <dgm:spPr/>
    </dgm:pt>
    <dgm:pt modelId="{EB10E8D9-D6B0-49C3-A2F5-3A8987A13E99}" type="pres">
      <dgm:prSet presAssocID="{019956FA-C424-4D55-A17B-3D991C239BAE}" presName="tx1" presStyleLbl="revTx" presStyleIdx="0" presStyleCnt="4" custScaleY="149702"/>
      <dgm:spPr/>
    </dgm:pt>
    <dgm:pt modelId="{877339B4-B2A5-48F3-B3C0-C8360E0A6954}" type="pres">
      <dgm:prSet presAssocID="{019956FA-C424-4D55-A17B-3D991C239BAE}" presName="vert1" presStyleCnt="0"/>
      <dgm:spPr/>
    </dgm:pt>
    <dgm:pt modelId="{ACBF8B44-4CF4-4039-8C0A-3A27C6849B2C}" type="pres">
      <dgm:prSet presAssocID="{7B09BCB8-E821-414A-8395-A8FE1C2CF726}" presName="thickLine" presStyleLbl="alignNode1" presStyleIdx="1" presStyleCnt="4" custLinFactNeighborX="1467" custLinFactNeighborY="-19773"/>
      <dgm:spPr/>
    </dgm:pt>
    <dgm:pt modelId="{5B784617-66A8-4D58-9B09-92883C84AFA3}" type="pres">
      <dgm:prSet presAssocID="{7B09BCB8-E821-414A-8395-A8FE1C2CF726}" presName="horz1" presStyleCnt="0"/>
      <dgm:spPr/>
    </dgm:pt>
    <dgm:pt modelId="{2C03EDC1-430E-46A8-8888-EE569105E860}" type="pres">
      <dgm:prSet presAssocID="{7B09BCB8-E821-414A-8395-A8FE1C2CF726}" presName="tx1" presStyleLbl="revTx" presStyleIdx="1" presStyleCnt="4" custScaleY="226874" custLinFactNeighborX="-159" custLinFactNeighborY="-35904"/>
      <dgm:spPr/>
    </dgm:pt>
    <dgm:pt modelId="{664ABDE6-E2C3-442F-AA6D-A0FE446AB48A}" type="pres">
      <dgm:prSet presAssocID="{7B09BCB8-E821-414A-8395-A8FE1C2CF726}" presName="vert1" presStyleCnt="0"/>
      <dgm:spPr/>
    </dgm:pt>
    <dgm:pt modelId="{CD805B54-E4E3-4509-8169-BB8DA98DFBC5}" type="pres">
      <dgm:prSet presAssocID="{FC17FB4B-FEC3-4557-A16E-4E633886ADBB}" presName="thickLine" presStyleLbl="alignNode1" presStyleIdx="2" presStyleCnt="4" custLinFactY="-100000" custLinFactNeighborX="318" custLinFactNeighborY="-101402"/>
      <dgm:spPr/>
    </dgm:pt>
    <dgm:pt modelId="{10E45A59-8B54-4C60-A608-FB3F8EDBD135}" type="pres">
      <dgm:prSet presAssocID="{FC17FB4B-FEC3-4557-A16E-4E633886ADBB}" presName="horz1" presStyleCnt="0"/>
      <dgm:spPr/>
    </dgm:pt>
    <dgm:pt modelId="{1D8DF2BD-43F4-4F2F-B5F1-CA544B020ABD}" type="pres">
      <dgm:prSet presAssocID="{FC17FB4B-FEC3-4557-A16E-4E633886ADBB}" presName="tx1" presStyleLbl="revTx" presStyleIdx="2" presStyleCnt="4" custScaleY="104262" custLinFactY="-22" custLinFactNeighborX="98" custLinFactNeighborY="-100000"/>
      <dgm:spPr/>
    </dgm:pt>
    <dgm:pt modelId="{A2D8FF4B-09A9-48D5-9FF9-8C6F49C53F6B}" type="pres">
      <dgm:prSet presAssocID="{FC17FB4B-FEC3-4557-A16E-4E633886ADBB}" presName="vert1" presStyleCnt="0"/>
      <dgm:spPr/>
    </dgm:pt>
    <dgm:pt modelId="{1234B88A-10D8-415E-8BE9-5915190BC569}" type="pres">
      <dgm:prSet presAssocID="{291F22E6-85EB-487E-8D0B-A68C845B6AAC}" presName="thickLine" presStyleLbl="alignNode1" presStyleIdx="3" presStyleCnt="4" custLinFactNeighborY="-92976"/>
      <dgm:spPr/>
    </dgm:pt>
    <dgm:pt modelId="{EDCF6DB3-C1E9-4FA1-B57B-E813D61D26B2}" type="pres">
      <dgm:prSet presAssocID="{291F22E6-85EB-487E-8D0B-A68C845B6AAC}" presName="horz1" presStyleCnt="0"/>
      <dgm:spPr/>
    </dgm:pt>
    <dgm:pt modelId="{B1F6A0CC-DFFF-4A73-A873-7ED6F13FF2E6}" type="pres">
      <dgm:prSet presAssocID="{291F22E6-85EB-487E-8D0B-A68C845B6AAC}" presName="tx1" presStyleLbl="revTx" presStyleIdx="3" presStyleCnt="4" custLinFactNeighborX="159" custLinFactNeighborY="-87366"/>
      <dgm:spPr/>
    </dgm:pt>
    <dgm:pt modelId="{44716754-928B-41FE-B065-9CB816744A3A}" type="pres">
      <dgm:prSet presAssocID="{291F22E6-85EB-487E-8D0B-A68C845B6AAC}" presName="vert1" presStyleCnt="0"/>
      <dgm:spPr/>
    </dgm:pt>
  </dgm:ptLst>
  <dgm:cxnLst>
    <dgm:cxn modelId="{964F0B07-E6D9-4BF5-9F14-30291B922589}" srcId="{BFF57F32-64F4-47DD-9B52-8984C532E39C}" destId="{291F22E6-85EB-487E-8D0B-A68C845B6AAC}" srcOrd="3" destOrd="0" parTransId="{360CA566-D179-4D79-90E2-00D9A0A7C790}" sibTransId="{569416F8-115E-484B-A8A7-E920D72B3A5C}"/>
    <dgm:cxn modelId="{AD3F6839-8B36-4C99-A56E-F35599949630}" type="presOf" srcId="{291F22E6-85EB-487E-8D0B-A68C845B6AAC}" destId="{B1F6A0CC-DFFF-4A73-A873-7ED6F13FF2E6}" srcOrd="0" destOrd="0" presId="urn:microsoft.com/office/officeart/2008/layout/LinedList"/>
    <dgm:cxn modelId="{18ADAE41-17E5-4BA9-B56D-1371F2500053}" type="presOf" srcId="{FC17FB4B-FEC3-4557-A16E-4E633886ADBB}" destId="{1D8DF2BD-43F4-4F2F-B5F1-CA544B020ABD}" srcOrd="0" destOrd="0" presId="urn:microsoft.com/office/officeart/2008/layout/LinedList"/>
    <dgm:cxn modelId="{B0C49157-4D70-4D53-991B-F96233E9DB5E}" srcId="{BFF57F32-64F4-47DD-9B52-8984C532E39C}" destId="{019956FA-C424-4D55-A17B-3D991C239BAE}" srcOrd="0" destOrd="0" parTransId="{16B58EC6-4373-49FA-8BE6-3128B33BD4D1}" sibTransId="{A9FC977C-2B36-4CFD-A876-F4C9FC6F8521}"/>
    <dgm:cxn modelId="{A208EE9E-5586-45DA-919C-18DF60AC7303}" srcId="{BFF57F32-64F4-47DD-9B52-8984C532E39C}" destId="{7B09BCB8-E821-414A-8395-A8FE1C2CF726}" srcOrd="1" destOrd="0" parTransId="{3170A98D-8918-4FC2-85F1-B5933C49204E}" sibTransId="{80905E83-FC1C-4B76-A841-DB8BF386A8D0}"/>
    <dgm:cxn modelId="{2D5FC5AE-E3A6-4B97-A3C4-BFD04F66EBB5}" type="presOf" srcId="{BFF57F32-64F4-47DD-9B52-8984C532E39C}" destId="{53668795-406A-4854-9A98-EA89227D7770}" srcOrd="0" destOrd="0" presId="urn:microsoft.com/office/officeart/2008/layout/LinedList"/>
    <dgm:cxn modelId="{B7EBBCD0-3A80-4D47-94D0-CDC863BA08F0}" srcId="{BFF57F32-64F4-47DD-9B52-8984C532E39C}" destId="{FC17FB4B-FEC3-4557-A16E-4E633886ADBB}" srcOrd="2" destOrd="0" parTransId="{0923A100-9086-4668-ABA3-75EDEB57551C}" sibTransId="{03096313-FA0C-41D0-B333-95EC85CD7145}"/>
    <dgm:cxn modelId="{8E169AD6-8B35-4C72-A94B-CD8FD99FA9D3}" type="presOf" srcId="{019956FA-C424-4D55-A17B-3D991C239BAE}" destId="{EB10E8D9-D6B0-49C3-A2F5-3A8987A13E99}" srcOrd="0" destOrd="0" presId="urn:microsoft.com/office/officeart/2008/layout/LinedList"/>
    <dgm:cxn modelId="{F7B046DF-1847-48B3-B434-E8C5D312FA77}" type="presOf" srcId="{7B09BCB8-E821-414A-8395-A8FE1C2CF726}" destId="{2C03EDC1-430E-46A8-8888-EE569105E860}" srcOrd="0" destOrd="0" presId="urn:microsoft.com/office/officeart/2008/layout/LinedList"/>
    <dgm:cxn modelId="{225BB0F5-C0BB-4186-A7E1-39B05D623990}" type="presParOf" srcId="{53668795-406A-4854-9A98-EA89227D7770}" destId="{61FE156C-DC43-4C95-97BD-CAF7F527F856}" srcOrd="0" destOrd="0" presId="urn:microsoft.com/office/officeart/2008/layout/LinedList"/>
    <dgm:cxn modelId="{35D9F112-A33F-44FB-9EE7-652A10B03A14}" type="presParOf" srcId="{53668795-406A-4854-9A98-EA89227D7770}" destId="{6DBC1D19-83C5-4653-AE4D-BDD2C22565E2}" srcOrd="1" destOrd="0" presId="urn:microsoft.com/office/officeart/2008/layout/LinedList"/>
    <dgm:cxn modelId="{9027053E-67D1-4A3D-87DE-42B10C480BDC}" type="presParOf" srcId="{6DBC1D19-83C5-4653-AE4D-BDD2C22565E2}" destId="{EB10E8D9-D6B0-49C3-A2F5-3A8987A13E99}" srcOrd="0" destOrd="0" presId="urn:microsoft.com/office/officeart/2008/layout/LinedList"/>
    <dgm:cxn modelId="{B4DAFE62-2C52-4A69-9997-264E79B56239}" type="presParOf" srcId="{6DBC1D19-83C5-4653-AE4D-BDD2C22565E2}" destId="{877339B4-B2A5-48F3-B3C0-C8360E0A6954}" srcOrd="1" destOrd="0" presId="urn:microsoft.com/office/officeart/2008/layout/LinedList"/>
    <dgm:cxn modelId="{9E84B5F8-D103-442A-8C1F-A22AB4E5B6DC}" type="presParOf" srcId="{53668795-406A-4854-9A98-EA89227D7770}" destId="{ACBF8B44-4CF4-4039-8C0A-3A27C6849B2C}" srcOrd="2" destOrd="0" presId="urn:microsoft.com/office/officeart/2008/layout/LinedList"/>
    <dgm:cxn modelId="{BCF367F9-118B-4805-A91C-7673F2D209A3}" type="presParOf" srcId="{53668795-406A-4854-9A98-EA89227D7770}" destId="{5B784617-66A8-4D58-9B09-92883C84AFA3}" srcOrd="3" destOrd="0" presId="urn:microsoft.com/office/officeart/2008/layout/LinedList"/>
    <dgm:cxn modelId="{98C2598E-00C6-4494-84CA-236A782B3155}" type="presParOf" srcId="{5B784617-66A8-4D58-9B09-92883C84AFA3}" destId="{2C03EDC1-430E-46A8-8888-EE569105E860}" srcOrd="0" destOrd="0" presId="urn:microsoft.com/office/officeart/2008/layout/LinedList"/>
    <dgm:cxn modelId="{37CB706C-4E7C-45B2-9C8A-67F4C6E2C810}" type="presParOf" srcId="{5B784617-66A8-4D58-9B09-92883C84AFA3}" destId="{664ABDE6-E2C3-442F-AA6D-A0FE446AB48A}" srcOrd="1" destOrd="0" presId="urn:microsoft.com/office/officeart/2008/layout/LinedList"/>
    <dgm:cxn modelId="{0BA3971B-33EC-4746-91B4-879393BE375E}" type="presParOf" srcId="{53668795-406A-4854-9A98-EA89227D7770}" destId="{CD805B54-E4E3-4509-8169-BB8DA98DFBC5}" srcOrd="4" destOrd="0" presId="urn:microsoft.com/office/officeart/2008/layout/LinedList"/>
    <dgm:cxn modelId="{3D07F6EE-2156-4D69-8BAA-E75863BC71AF}" type="presParOf" srcId="{53668795-406A-4854-9A98-EA89227D7770}" destId="{10E45A59-8B54-4C60-A608-FB3F8EDBD135}" srcOrd="5" destOrd="0" presId="urn:microsoft.com/office/officeart/2008/layout/LinedList"/>
    <dgm:cxn modelId="{702D9C51-F2D0-4745-8429-D83F1D564F5E}" type="presParOf" srcId="{10E45A59-8B54-4C60-A608-FB3F8EDBD135}" destId="{1D8DF2BD-43F4-4F2F-B5F1-CA544B020ABD}" srcOrd="0" destOrd="0" presId="urn:microsoft.com/office/officeart/2008/layout/LinedList"/>
    <dgm:cxn modelId="{DF4DB99D-CC48-4009-B61E-84A5E7A7266F}" type="presParOf" srcId="{10E45A59-8B54-4C60-A608-FB3F8EDBD135}" destId="{A2D8FF4B-09A9-48D5-9FF9-8C6F49C53F6B}" srcOrd="1" destOrd="0" presId="urn:microsoft.com/office/officeart/2008/layout/LinedList"/>
    <dgm:cxn modelId="{48EDB4D9-E305-46FE-B6C5-C0210888C9AC}" type="presParOf" srcId="{53668795-406A-4854-9A98-EA89227D7770}" destId="{1234B88A-10D8-415E-8BE9-5915190BC569}" srcOrd="6" destOrd="0" presId="urn:microsoft.com/office/officeart/2008/layout/LinedList"/>
    <dgm:cxn modelId="{1E36175F-930F-467E-9C1C-07AF8D5AFD75}" type="presParOf" srcId="{53668795-406A-4854-9A98-EA89227D7770}" destId="{EDCF6DB3-C1E9-4FA1-B57B-E813D61D26B2}" srcOrd="7" destOrd="0" presId="urn:microsoft.com/office/officeart/2008/layout/LinedList"/>
    <dgm:cxn modelId="{B1F337CF-DEAE-4049-BFF1-08EC05568FF8}" type="presParOf" srcId="{EDCF6DB3-C1E9-4FA1-B57B-E813D61D26B2}" destId="{B1F6A0CC-DFFF-4A73-A873-7ED6F13FF2E6}" srcOrd="0" destOrd="0" presId="urn:microsoft.com/office/officeart/2008/layout/LinedList"/>
    <dgm:cxn modelId="{6BBEB659-60EC-4E96-9DD8-4FE08A41A069}" type="presParOf" srcId="{EDCF6DB3-C1E9-4FA1-B57B-E813D61D26B2}" destId="{44716754-928B-41FE-B065-9CB816744A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6BCF92-22FA-4AF7-90B9-E8C08BACEB0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101222-3B15-4A95-B090-D5BA87B768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Recovery is person-driven</a:t>
          </a:r>
        </a:p>
      </dgm:t>
    </dgm:pt>
    <dgm:pt modelId="{3D1E595E-E248-4C77-8AF2-659A5E414730}" type="parTrans" cxnId="{281DBC29-AB43-44EB-BC35-DC07C3671D1E}">
      <dgm:prSet/>
      <dgm:spPr/>
      <dgm:t>
        <a:bodyPr/>
        <a:lstStyle/>
        <a:p>
          <a:endParaRPr lang="en-US"/>
        </a:p>
      </dgm:t>
    </dgm:pt>
    <dgm:pt modelId="{FD61EA34-10B7-4F90-9565-CD4E0753175E}" type="sibTrans" cxnId="{281DBC29-AB43-44EB-BC35-DC07C3671D1E}">
      <dgm:prSet/>
      <dgm:spPr/>
      <dgm:t>
        <a:bodyPr/>
        <a:lstStyle/>
        <a:p>
          <a:endParaRPr lang="en-US"/>
        </a:p>
      </dgm:t>
    </dgm:pt>
    <dgm:pt modelId="{C86A3721-D087-4C46-BB1A-0C4B543B64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defines their own life goals and designs their unique paths toward these goals</a:t>
          </a:r>
        </a:p>
      </dgm:t>
    </dgm:pt>
    <dgm:pt modelId="{46613CE6-A26B-4F0B-A956-FC44433558E6}" type="parTrans" cxnId="{24F2D6A2-534D-4672-B000-7504139C66DE}">
      <dgm:prSet/>
      <dgm:spPr/>
      <dgm:t>
        <a:bodyPr/>
        <a:lstStyle/>
        <a:p>
          <a:endParaRPr lang="en-US"/>
        </a:p>
      </dgm:t>
    </dgm:pt>
    <dgm:pt modelId="{96D1865F-6EF6-4639-AFBE-52EF3EC695D3}" type="sibTrans" cxnId="{24F2D6A2-534D-4672-B000-7504139C66DE}">
      <dgm:prSet/>
      <dgm:spPr/>
      <dgm:t>
        <a:bodyPr/>
        <a:lstStyle/>
        <a:p>
          <a:endParaRPr lang="en-US"/>
        </a:p>
      </dgm:t>
    </dgm:pt>
    <dgm:pt modelId="{52D48D06-029C-4723-8C2B-BF7E1B6E88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have the capacity to reach their goals</a:t>
          </a:r>
        </a:p>
      </dgm:t>
    </dgm:pt>
    <dgm:pt modelId="{53BD9708-84FF-460C-B92E-C68BDF25D100}" type="parTrans" cxnId="{B0B39002-B783-4CC5-9692-80CCB8439F14}">
      <dgm:prSet/>
      <dgm:spPr/>
      <dgm:t>
        <a:bodyPr/>
        <a:lstStyle/>
        <a:p>
          <a:endParaRPr lang="en-US"/>
        </a:p>
      </dgm:t>
    </dgm:pt>
    <dgm:pt modelId="{30230CEC-8762-4932-AAAD-2690CC6C8C7A}" type="sibTrans" cxnId="{B0B39002-B783-4CC5-9692-80CCB8439F14}">
      <dgm:prSet/>
      <dgm:spPr/>
      <dgm:t>
        <a:bodyPr/>
        <a:lstStyle/>
        <a:p>
          <a:endParaRPr lang="en-US"/>
        </a:p>
      </dgm:t>
    </dgm:pt>
    <dgm:pt modelId="{57C6B28D-2814-45DC-BBE7-6C32FBC5856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are providing hope and helping them connect to building a person-driven life that creates meaning and possibility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9E8B64-B1D7-4C26-A9CF-7BC07B624F02}" type="parTrans" cxnId="{FCDC8F49-52A1-4A47-AEC4-695D1AD01DA2}">
      <dgm:prSet/>
      <dgm:spPr/>
      <dgm:t>
        <a:bodyPr/>
        <a:lstStyle/>
        <a:p>
          <a:endParaRPr lang="en-US"/>
        </a:p>
      </dgm:t>
    </dgm:pt>
    <dgm:pt modelId="{770440DF-0748-49A3-9F8B-505464EC3816}" type="sibTrans" cxnId="{FCDC8F49-52A1-4A47-AEC4-695D1AD01DA2}">
      <dgm:prSet/>
      <dgm:spPr/>
      <dgm:t>
        <a:bodyPr/>
        <a:lstStyle/>
        <a:p>
          <a:endParaRPr lang="en-US"/>
        </a:p>
      </dgm:t>
    </dgm:pt>
    <dgm:pt modelId="{4F72E5D2-35C2-4343-BB3B-41A722AD09BB}" type="pres">
      <dgm:prSet presAssocID="{136BCF92-22FA-4AF7-90B9-E8C08BACEB04}" presName="root" presStyleCnt="0">
        <dgm:presLayoutVars>
          <dgm:dir/>
          <dgm:resizeHandles val="exact"/>
        </dgm:presLayoutVars>
      </dgm:prSet>
      <dgm:spPr/>
    </dgm:pt>
    <dgm:pt modelId="{E9FBD32C-A19E-4F54-8027-193F40A03B92}" type="pres">
      <dgm:prSet presAssocID="{E6101222-3B15-4A95-B090-D5BA87B768B5}" presName="compNode" presStyleCnt="0"/>
      <dgm:spPr/>
    </dgm:pt>
    <dgm:pt modelId="{538D77F9-8254-4DED-944A-7FBE88CFBC84}" type="pres">
      <dgm:prSet presAssocID="{E6101222-3B15-4A95-B090-D5BA87B768B5}" presName="bgRect" presStyleLbl="bgShp" presStyleIdx="0" presStyleCnt="4"/>
      <dgm:spPr/>
    </dgm:pt>
    <dgm:pt modelId="{8971A5B5-AE94-4A1E-A70C-C57F85C765B2}" type="pres">
      <dgm:prSet presAssocID="{E6101222-3B15-4A95-B090-D5BA87B768B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 outline"/>
        </a:ext>
      </dgm:extLst>
    </dgm:pt>
    <dgm:pt modelId="{E83F6E69-F71C-4AFE-8432-0E2C086D37D9}" type="pres">
      <dgm:prSet presAssocID="{E6101222-3B15-4A95-B090-D5BA87B768B5}" presName="spaceRect" presStyleCnt="0"/>
      <dgm:spPr/>
    </dgm:pt>
    <dgm:pt modelId="{C7E81129-E6ED-456A-8E5F-3E28EF7529C2}" type="pres">
      <dgm:prSet presAssocID="{E6101222-3B15-4A95-B090-D5BA87B768B5}" presName="parTx" presStyleLbl="revTx" presStyleIdx="0" presStyleCnt="4">
        <dgm:presLayoutVars>
          <dgm:chMax val="0"/>
          <dgm:chPref val="0"/>
        </dgm:presLayoutVars>
      </dgm:prSet>
      <dgm:spPr/>
    </dgm:pt>
    <dgm:pt modelId="{CABA9AB0-E56F-43BE-B244-B35281E99E61}" type="pres">
      <dgm:prSet presAssocID="{FD61EA34-10B7-4F90-9565-CD4E0753175E}" presName="sibTrans" presStyleCnt="0"/>
      <dgm:spPr/>
    </dgm:pt>
    <dgm:pt modelId="{9AF9B4D8-152A-4065-AFBF-9A80465B3DC7}" type="pres">
      <dgm:prSet presAssocID="{C86A3721-D087-4C46-BB1A-0C4B543B642B}" presName="compNode" presStyleCnt="0"/>
      <dgm:spPr/>
    </dgm:pt>
    <dgm:pt modelId="{F567FA58-F780-4446-A952-40DFAE4EA9B2}" type="pres">
      <dgm:prSet presAssocID="{C86A3721-D087-4C46-BB1A-0C4B543B642B}" presName="bgRect" presStyleLbl="bgShp" presStyleIdx="1" presStyleCnt="4"/>
      <dgm:spPr/>
    </dgm:pt>
    <dgm:pt modelId="{8E77349E-0329-4F04-94EE-6F5ECC6B8D6F}" type="pres">
      <dgm:prSet presAssocID="{C86A3721-D087-4C46-BB1A-0C4B543B642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griculture outline"/>
        </a:ext>
      </dgm:extLst>
    </dgm:pt>
    <dgm:pt modelId="{BCE759D6-B0D2-45E4-B2A8-5BBBA64BF904}" type="pres">
      <dgm:prSet presAssocID="{C86A3721-D087-4C46-BB1A-0C4B543B642B}" presName="spaceRect" presStyleCnt="0"/>
      <dgm:spPr/>
    </dgm:pt>
    <dgm:pt modelId="{6CFACB00-178F-41DF-B9D6-0E88DD9DF4C2}" type="pres">
      <dgm:prSet presAssocID="{C86A3721-D087-4C46-BB1A-0C4B543B642B}" presName="parTx" presStyleLbl="revTx" presStyleIdx="1" presStyleCnt="4">
        <dgm:presLayoutVars>
          <dgm:chMax val="0"/>
          <dgm:chPref val="0"/>
        </dgm:presLayoutVars>
      </dgm:prSet>
      <dgm:spPr/>
    </dgm:pt>
    <dgm:pt modelId="{B63C50F3-AA90-4ADA-818E-2D8F9ABDD6DA}" type="pres">
      <dgm:prSet presAssocID="{96D1865F-6EF6-4639-AFBE-52EF3EC695D3}" presName="sibTrans" presStyleCnt="0"/>
      <dgm:spPr/>
    </dgm:pt>
    <dgm:pt modelId="{16F03BC6-278E-4B40-9B87-C800D58F36B1}" type="pres">
      <dgm:prSet presAssocID="{52D48D06-029C-4723-8C2B-BF7E1B6E885D}" presName="compNode" presStyleCnt="0"/>
      <dgm:spPr/>
    </dgm:pt>
    <dgm:pt modelId="{F2A74738-F5A1-47A0-B95D-3094F71BDD56}" type="pres">
      <dgm:prSet presAssocID="{52D48D06-029C-4723-8C2B-BF7E1B6E885D}" presName="bgRect" presStyleLbl="bgShp" presStyleIdx="2" presStyleCnt="4" custLinFactNeighborX="-1102"/>
      <dgm:spPr/>
    </dgm:pt>
    <dgm:pt modelId="{C805E818-E929-4586-BB26-46C9CD5029EA}" type="pres">
      <dgm:prSet presAssocID="{52D48D06-029C-4723-8C2B-BF7E1B6E885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ad outline"/>
        </a:ext>
      </dgm:extLst>
    </dgm:pt>
    <dgm:pt modelId="{0AE34B3B-034B-46BA-8FC0-06C8ED9CBE0C}" type="pres">
      <dgm:prSet presAssocID="{52D48D06-029C-4723-8C2B-BF7E1B6E885D}" presName="spaceRect" presStyleCnt="0"/>
      <dgm:spPr/>
    </dgm:pt>
    <dgm:pt modelId="{4C8D9594-C839-4E2D-B7FC-97F32D52AA92}" type="pres">
      <dgm:prSet presAssocID="{52D48D06-029C-4723-8C2B-BF7E1B6E885D}" presName="parTx" presStyleLbl="revTx" presStyleIdx="2" presStyleCnt="4">
        <dgm:presLayoutVars>
          <dgm:chMax val="0"/>
          <dgm:chPref val="0"/>
        </dgm:presLayoutVars>
      </dgm:prSet>
      <dgm:spPr/>
    </dgm:pt>
    <dgm:pt modelId="{7595A0F6-B7E9-4A67-826D-0F7B4E9F42D5}" type="pres">
      <dgm:prSet presAssocID="{30230CEC-8762-4932-AAAD-2690CC6C8C7A}" presName="sibTrans" presStyleCnt="0"/>
      <dgm:spPr/>
    </dgm:pt>
    <dgm:pt modelId="{B3502E2D-9495-4B75-BDEE-A8CA7E187659}" type="pres">
      <dgm:prSet presAssocID="{57C6B28D-2814-45DC-BBE7-6C32FBC5856E}" presName="compNode" presStyleCnt="0"/>
      <dgm:spPr/>
    </dgm:pt>
    <dgm:pt modelId="{9EB637F4-57C3-4E47-82CE-DB52B7B506E1}" type="pres">
      <dgm:prSet presAssocID="{57C6B28D-2814-45DC-BBE7-6C32FBC5856E}" presName="bgRect" presStyleLbl="bgShp" presStyleIdx="3" presStyleCnt="4"/>
      <dgm:spPr/>
    </dgm:pt>
    <dgm:pt modelId="{FC9C76D2-03FE-497A-8CA7-1CD882048731}" type="pres">
      <dgm:prSet presAssocID="{57C6B28D-2814-45DC-BBE7-6C32FBC5856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asure Map with solid fill"/>
        </a:ext>
      </dgm:extLst>
    </dgm:pt>
    <dgm:pt modelId="{6CB67F4E-9B6C-4162-8A67-D388578A7B6D}" type="pres">
      <dgm:prSet presAssocID="{57C6B28D-2814-45DC-BBE7-6C32FBC5856E}" presName="spaceRect" presStyleCnt="0"/>
      <dgm:spPr/>
    </dgm:pt>
    <dgm:pt modelId="{1EB91E87-02A5-4952-AFCB-29FD1BD5792F}" type="pres">
      <dgm:prSet presAssocID="{57C6B28D-2814-45DC-BBE7-6C32FBC5856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0B39002-B783-4CC5-9692-80CCB8439F14}" srcId="{136BCF92-22FA-4AF7-90B9-E8C08BACEB04}" destId="{52D48D06-029C-4723-8C2B-BF7E1B6E885D}" srcOrd="2" destOrd="0" parTransId="{53BD9708-84FF-460C-B92E-C68BDF25D100}" sibTransId="{30230CEC-8762-4932-AAAD-2690CC6C8C7A}"/>
    <dgm:cxn modelId="{281DBC29-AB43-44EB-BC35-DC07C3671D1E}" srcId="{136BCF92-22FA-4AF7-90B9-E8C08BACEB04}" destId="{E6101222-3B15-4A95-B090-D5BA87B768B5}" srcOrd="0" destOrd="0" parTransId="{3D1E595E-E248-4C77-8AF2-659A5E414730}" sibTransId="{FD61EA34-10B7-4F90-9565-CD4E0753175E}"/>
    <dgm:cxn modelId="{18A61E2A-D5D2-4FDF-A255-DBB7D2ACA729}" type="presOf" srcId="{136BCF92-22FA-4AF7-90B9-E8C08BACEB04}" destId="{4F72E5D2-35C2-4343-BB3B-41A722AD09BB}" srcOrd="0" destOrd="0" presId="urn:microsoft.com/office/officeart/2018/2/layout/IconVerticalSolidList"/>
    <dgm:cxn modelId="{7CF53F39-2214-4A1F-BF8F-8865C3C6ABB8}" type="presOf" srcId="{52D48D06-029C-4723-8C2B-BF7E1B6E885D}" destId="{4C8D9594-C839-4E2D-B7FC-97F32D52AA92}" srcOrd="0" destOrd="0" presId="urn:microsoft.com/office/officeart/2018/2/layout/IconVerticalSolidList"/>
    <dgm:cxn modelId="{FCDC8F49-52A1-4A47-AEC4-695D1AD01DA2}" srcId="{136BCF92-22FA-4AF7-90B9-E8C08BACEB04}" destId="{57C6B28D-2814-45DC-BBE7-6C32FBC5856E}" srcOrd="3" destOrd="0" parTransId="{D59E8B64-B1D7-4C26-A9CF-7BC07B624F02}" sibTransId="{770440DF-0748-49A3-9F8B-505464EC3816}"/>
    <dgm:cxn modelId="{D28E7853-3350-4F8D-AF7E-9735DFA23156}" type="presOf" srcId="{C86A3721-D087-4C46-BB1A-0C4B543B642B}" destId="{6CFACB00-178F-41DF-B9D6-0E88DD9DF4C2}" srcOrd="0" destOrd="0" presId="urn:microsoft.com/office/officeart/2018/2/layout/IconVerticalSolidList"/>
    <dgm:cxn modelId="{24F2D6A2-534D-4672-B000-7504139C66DE}" srcId="{136BCF92-22FA-4AF7-90B9-E8C08BACEB04}" destId="{C86A3721-D087-4C46-BB1A-0C4B543B642B}" srcOrd="1" destOrd="0" parTransId="{46613CE6-A26B-4F0B-A956-FC44433558E6}" sibTransId="{96D1865F-6EF6-4639-AFBE-52EF3EC695D3}"/>
    <dgm:cxn modelId="{69EE0AB7-9AB5-4B80-AA31-1EC9C839E944}" type="presOf" srcId="{57C6B28D-2814-45DC-BBE7-6C32FBC5856E}" destId="{1EB91E87-02A5-4952-AFCB-29FD1BD5792F}" srcOrd="0" destOrd="0" presId="urn:microsoft.com/office/officeart/2018/2/layout/IconVerticalSolidList"/>
    <dgm:cxn modelId="{EBDFBFCF-6BCC-408C-97CF-DEFF1D0CFBAA}" type="presOf" srcId="{E6101222-3B15-4A95-B090-D5BA87B768B5}" destId="{C7E81129-E6ED-456A-8E5F-3E28EF7529C2}" srcOrd="0" destOrd="0" presId="urn:microsoft.com/office/officeart/2018/2/layout/IconVerticalSolidList"/>
    <dgm:cxn modelId="{9D9A80B1-B23D-4072-B56F-C82280F276A8}" type="presParOf" srcId="{4F72E5D2-35C2-4343-BB3B-41A722AD09BB}" destId="{E9FBD32C-A19E-4F54-8027-193F40A03B92}" srcOrd="0" destOrd="0" presId="urn:microsoft.com/office/officeart/2018/2/layout/IconVerticalSolidList"/>
    <dgm:cxn modelId="{A79DD690-6836-439D-B418-B172D83B1C00}" type="presParOf" srcId="{E9FBD32C-A19E-4F54-8027-193F40A03B92}" destId="{538D77F9-8254-4DED-944A-7FBE88CFBC84}" srcOrd="0" destOrd="0" presId="urn:microsoft.com/office/officeart/2018/2/layout/IconVerticalSolidList"/>
    <dgm:cxn modelId="{C65B4C08-21BD-4796-9F02-7DBDC341DFDA}" type="presParOf" srcId="{E9FBD32C-A19E-4F54-8027-193F40A03B92}" destId="{8971A5B5-AE94-4A1E-A70C-C57F85C765B2}" srcOrd="1" destOrd="0" presId="urn:microsoft.com/office/officeart/2018/2/layout/IconVerticalSolidList"/>
    <dgm:cxn modelId="{0CA9F4A3-EB60-4FF5-B867-9CEDDD72DC64}" type="presParOf" srcId="{E9FBD32C-A19E-4F54-8027-193F40A03B92}" destId="{E83F6E69-F71C-4AFE-8432-0E2C086D37D9}" srcOrd="2" destOrd="0" presId="urn:microsoft.com/office/officeart/2018/2/layout/IconVerticalSolidList"/>
    <dgm:cxn modelId="{B5C43923-83E0-4DC7-93DE-ABAABD7EACA5}" type="presParOf" srcId="{E9FBD32C-A19E-4F54-8027-193F40A03B92}" destId="{C7E81129-E6ED-456A-8E5F-3E28EF7529C2}" srcOrd="3" destOrd="0" presId="urn:microsoft.com/office/officeart/2018/2/layout/IconVerticalSolidList"/>
    <dgm:cxn modelId="{771787B5-8CBD-456C-8C8A-40F0E75972F5}" type="presParOf" srcId="{4F72E5D2-35C2-4343-BB3B-41A722AD09BB}" destId="{CABA9AB0-E56F-43BE-B244-B35281E99E61}" srcOrd="1" destOrd="0" presId="urn:microsoft.com/office/officeart/2018/2/layout/IconVerticalSolidList"/>
    <dgm:cxn modelId="{0FD65D90-F67C-447C-A15A-058CB0B51469}" type="presParOf" srcId="{4F72E5D2-35C2-4343-BB3B-41A722AD09BB}" destId="{9AF9B4D8-152A-4065-AFBF-9A80465B3DC7}" srcOrd="2" destOrd="0" presId="urn:microsoft.com/office/officeart/2018/2/layout/IconVerticalSolidList"/>
    <dgm:cxn modelId="{B9300299-C05D-41FA-B326-15114C8426CF}" type="presParOf" srcId="{9AF9B4D8-152A-4065-AFBF-9A80465B3DC7}" destId="{F567FA58-F780-4446-A952-40DFAE4EA9B2}" srcOrd="0" destOrd="0" presId="urn:microsoft.com/office/officeart/2018/2/layout/IconVerticalSolidList"/>
    <dgm:cxn modelId="{C34D3672-D805-4568-8D8E-0ECAA577375C}" type="presParOf" srcId="{9AF9B4D8-152A-4065-AFBF-9A80465B3DC7}" destId="{8E77349E-0329-4F04-94EE-6F5ECC6B8D6F}" srcOrd="1" destOrd="0" presId="urn:microsoft.com/office/officeart/2018/2/layout/IconVerticalSolidList"/>
    <dgm:cxn modelId="{C0DAEBFC-CEEA-4CD2-91FC-AE5AD99A072C}" type="presParOf" srcId="{9AF9B4D8-152A-4065-AFBF-9A80465B3DC7}" destId="{BCE759D6-B0D2-45E4-B2A8-5BBBA64BF904}" srcOrd="2" destOrd="0" presId="urn:microsoft.com/office/officeart/2018/2/layout/IconVerticalSolidList"/>
    <dgm:cxn modelId="{7FA44B23-E978-4D54-BE18-50D16A063912}" type="presParOf" srcId="{9AF9B4D8-152A-4065-AFBF-9A80465B3DC7}" destId="{6CFACB00-178F-41DF-B9D6-0E88DD9DF4C2}" srcOrd="3" destOrd="0" presId="urn:microsoft.com/office/officeart/2018/2/layout/IconVerticalSolidList"/>
    <dgm:cxn modelId="{B3D34D4A-EF46-4291-8A13-3785613FDEF4}" type="presParOf" srcId="{4F72E5D2-35C2-4343-BB3B-41A722AD09BB}" destId="{B63C50F3-AA90-4ADA-818E-2D8F9ABDD6DA}" srcOrd="3" destOrd="0" presId="urn:microsoft.com/office/officeart/2018/2/layout/IconVerticalSolidList"/>
    <dgm:cxn modelId="{024A7378-3DCC-490E-BAFD-FDCBCEDD2B77}" type="presParOf" srcId="{4F72E5D2-35C2-4343-BB3B-41A722AD09BB}" destId="{16F03BC6-278E-4B40-9B87-C800D58F36B1}" srcOrd="4" destOrd="0" presId="urn:microsoft.com/office/officeart/2018/2/layout/IconVerticalSolidList"/>
    <dgm:cxn modelId="{FA9D897B-9BE9-4145-B9B0-770AE7C91202}" type="presParOf" srcId="{16F03BC6-278E-4B40-9B87-C800D58F36B1}" destId="{F2A74738-F5A1-47A0-B95D-3094F71BDD56}" srcOrd="0" destOrd="0" presId="urn:microsoft.com/office/officeart/2018/2/layout/IconVerticalSolidList"/>
    <dgm:cxn modelId="{C8DA59A2-D8B3-442C-97F6-1B46C85454B5}" type="presParOf" srcId="{16F03BC6-278E-4B40-9B87-C800D58F36B1}" destId="{C805E818-E929-4586-BB26-46C9CD5029EA}" srcOrd="1" destOrd="0" presId="urn:microsoft.com/office/officeart/2018/2/layout/IconVerticalSolidList"/>
    <dgm:cxn modelId="{5FE5D63C-3E33-4AA1-A104-7A5A0FD3C00E}" type="presParOf" srcId="{16F03BC6-278E-4B40-9B87-C800D58F36B1}" destId="{0AE34B3B-034B-46BA-8FC0-06C8ED9CBE0C}" srcOrd="2" destOrd="0" presId="urn:microsoft.com/office/officeart/2018/2/layout/IconVerticalSolidList"/>
    <dgm:cxn modelId="{57B6749A-FA01-426C-BD73-551CD2F0EB8D}" type="presParOf" srcId="{16F03BC6-278E-4B40-9B87-C800D58F36B1}" destId="{4C8D9594-C839-4E2D-B7FC-97F32D52AA92}" srcOrd="3" destOrd="0" presId="urn:microsoft.com/office/officeart/2018/2/layout/IconVerticalSolidList"/>
    <dgm:cxn modelId="{C5E4D943-28BE-48BA-BDF0-443DF7EBAD8F}" type="presParOf" srcId="{4F72E5D2-35C2-4343-BB3B-41A722AD09BB}" destId="{7595A0F6-B7E9-4A67-826D-0F7B4E9F42D5}" srcOrd="5" destOrd="0" presId="urn:microsoft.com/office/officeart/2018/2/layout/IconVerticalSolidList"/>
    <dgm:cxn modelId="{C6A627ED-DD5F-44A4-9438-72441D658787}" type="presParOf" srcId="{4F72E5D2-35C2-4343-BB3B-41A722AD09BB}" destId="{B3502E2D-9495-4B75-BDEE-A8CA7E187659}" srcOrd="6" destOrd="0" presId="urn:microsoft.com/office/officeart/2018/2/layout/IconVerticalSolidList"/>
    <dgm:cxn modelId="{43A2DD3A-F68B-4D57-898C-5BBC930B7C69}" type="presParOf" srcId="{B3502E2D-9495-4B75-BDEE-A8CA7E187659}" destId="{9EB637F4-57C3-4E47-82CE-DB52B7B506E1}" srcOrd="0" destOrd="0" presId="urn:microsoft.com/office/officeart/2018/2/layout/IconVerticalSolidList"/>
    <dgm:cxn modelId="{1ACB89FE-589E-475C-8EC5-43D696690ACB}" type="presParOf" srcId="{B3502E2D-9495-4B75-BDEE-A8CA7E187659}" destId="{FC9C76D2-03FE-497A-8CA7-1CD882048731}" srcOrd="1" destOrd="0" presId="urn:microsoft.com/office/officeart/2018/2/layout/IconVerticalSolidList"/>
    <dgm:cxn modelId="{6379D66A-6A75-4AC9-896C-F04F76026F02}" type="presParOf" srcId="{B3502E2D-9495-4B75-BDEE-A8CA7E187659}" destId="{6CB67F4E-9B6C-4162-8A67-D388578A7B6D}" srcOrd="2" destOrd="0" presId="urn:microsoft.com/office/officeart/2018/2/layout/IconVerticalSolidList"/>
    <dgm:cxn modelId="{CC2C3AF7-382B-4E6B-B0D9-0EB0A8C9B0F4}" type="presParOf" srcId="{B3502E2D-9495-4B75-BDEE-A8CA7E187659}" destId="{1EB91E87-02A5-4952-AFCB-29FD1BD579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2E7ADA-C1A3-4AB9-94CE-22C3A71C8EE9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7B3901-35FC-43D9-854D-AD33108665BA}">
      <dgm:prSet custT="1"/>
      <dgm:spPr/>
      <dgm:t>
        <a:bodyPr/>
        <a:lstStyle/>
        <a:p>
          <a:r>
            <a:rPr lang="en-US" sz="2800" b="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indicates that treatment delivery and planning are oriented toward individual’s </a:t>
          </a:r>
          <a:r>
            <a:rPr lang="en-US" sz="2800" b="0" i="1" dirty="0">
              <a:latin typeface="Calibri" panose="020F0502020204030204" pitchFamily="34" charset="0"/>
              <a:cs typeface="Calibri" panose="020F0502020204030204" pitchFamily="34" charset="0"/>
            </a:rPr>
            <a:t>strengths and preferences </a:t>
          </a:r>
          <a:r>
            <a:rPr lang="en-US" sz="2800" b="0" dirty="0">
              <a:latin typeface="Calibri" panose="020F0502020204030204" pitchFamily="34" charset="0"/>
              <a:cs typeface="Calibri" panose="020F0502020204030204" pitchFamily="34" charset="0"/>
            </a:rPr>
            <a:t>rather than </a:t>
          </a:r>
          <a:r>
            <a:rPr lang="en-US" sz="2800" b="0" i="1" dirty="0">
              <a:latin typeface="Calibri" panose="020F0502020204030204" pitchFamily="34" charset="0"/>
              <a:cs typeface="Calibri" panose="020F0502020204030204" pitchFamily="34" charset="0"/>
            </a:rPr>
            <a:t>deficits.</a:t>
          </a:r>
        </a:p>
      </dgm:t>
    </dgm:pt>
    <dgm:pt modelId="{53B6608D-9A04-4E49-AE88-9672E524DA60}" type="parTrans" cxnId="{9A1EED94-E95E-4B52-9DAB-B7DF3442B6D0}">
      <dgm:prSet/>
      <dgm:spPr/>
      <dgm:t>
        <a:bodyPr/>
        <a:lstStyle/>
        <a:p>
          <a:endParaRPr lang="en-US"/>
        </a:p>
      </dgm:t>
    </dgm:pt>
    <dgm:pt modelId="{1BB4B3C3-19E8-4302-8EAD-BF80A8056EE8}" type="sibTrans" cxnId="{9A1EED94-E95E-4B52-9DAB-B7DF3442B6D0}">
      <dgm:prSet/>
      <dgm:spPr/>
      <dgm:t>
        <a:bodyPr/>
        <a:lstStyle/>
        <a:p>
          <a:endParaRPr lang="en-US"/>
        </a:p>
      </dgm:t>
    </dgm:pt>
    <dgm:pt modelId="{9AF21BF7-D04C-40A9-A9FD-1BB56AE86065}">
      <dgm:prSet custT="1"/>
      <dgm:spPr/>
      <dgm:t>
        <a:bodyPr/>
        <a:lstStyle/>
        <a:p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 the recovery process is applied to the </a:t>
          </a:r>
          <a:r>
            <a:rPr lang="en-US" sz="2800" b="1" i="0" dirty="0">
              <a:latin typeface="Calibri" panose="020F0502020204030204" pitchFamily="34" charset="0"/>
              <a:cs typeface="Calibri" panose="020F0502020204030204" pitchFamily="34" charset="0"/>
            </a:rPr>
            <a:t>strengths-assessment</a:t>
          </a:r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 and the </a:t>
          </a:r>
          <a:r>
            <a:rPr lang="en-US" sz="2800" b="1" i="0" dirty="0">
              <a:latin typeface="Calibri" panose="020F0502020204030204" pitchFamily="34" charset="0"/>
              <a:cs typeface="Calibri" panose="020F0502020204030204" pitchFamily="34" charset="0"/>
            </a:rPr>
            <a:t>recovery plans</a:t>
          </a:r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 that are developed in collaboration with the individual served</a:t>
          </a:r>
          <a:r>
            <a:rPr lang="en-US" sz="2800" b="0" i="1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  <a:p>
          <a:endParaRPr lang="en-US" sz="2800" b="0" i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endParaRPr lang="en-US" sz="2800" b="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3C446E-08D8-4796-A845-A5ECD22A9E05}" type="parTrans" cxnId="{002EBAA2-09FA-4EA7-8955-EB6944461831}">
      <dgm:prSet/>
      <dgm:spPr/>
      <dgm:t>
        <a:bodyPr/>
        <a:lstStyle/>
        <a:p>
          <a:endParaRPr lang="en-US"/>
        </a:p>
      </dgm:t>
    </dgm:pt>
    <dgm:pt modelId="{8F43BE0B-4927-48DD-A6E0-CEB28D8C4317}" type="sibTrans" cxnId="{002EBAA2-09FA-4EA7-8955-EB6944461831}">
      <dgm:prSet/>
      <dgm:spPr/>
      <dgm:t>
        <a:bodyPr/>
        <a:lstStyle/>
        <a:p>
          <a:endParaRPr lang="en-US"/>
        </a:p>
      </dgm:t>
    </dgm:pt>
    <dgm:pt modelId="{8FFA6337-3556-40B9-A239-C895B7F79904}" type="pres">
      <dgm:prSet presAssocID="{6B2E7ADA-C1A3-4AB9-94CE-22C3A71C8EE9}" presName="vert0" presStyleCnt="0">
        <dgm:presLayoutVars>
          <dgm:dir/>
          <dgm:animOne val="branch"/>
          <dgm:animLvl val="lvl"/>
        </dgm:presLayoutVars>
      </dgm:prSet>
      <dgm:spPr/>
    </dgm:pt>
    <dgm:pt modelId="{6FC942D4-ED18-4B3F-B70F-069750507EE9}" type="pres">
      <dgm:prSet presAssocID="{2F7B3901-35FC-43D9-854D-AD33108665BA}" presName="thickLine" presStyleLbl="alignNode1" presStyleIdx="0" presStyleCnt="2" custLinFactNeighborX="1239" custLinFactNeighborY="-7586"/>
      <dgm:spPr/>
    </dgm:pt>
    <dgm:pt modelId="{46DBEC10-FA57-42B3-BF11-F2D726ED6EDA}" type="pres">
      <dgm:prSet presAssocID="{2F7B3901-35FC-43D9-854D-AD33108665BA}" presName="horz1" presStyleCnt="0"/>
      <dgm:spPr/>
    </dgm:pt>
    <dgm:pt modelId="{7444C079-C5EB-4EE0-962F-6EC6A9ABD434}" type="pres">
      <dgm:prSet presAssocID="{2F7B3901-35FC-43D9-854D-AD33108665BA}" presName="tx1" presStyleLbl="revTx" presStyleIdx="0" presStyleCnt="2" custLinFactNeighborX="-438" custLinFactNeighborY="-6289"/>
      <dgm:spPr/>
    </dgm:pt>
    <dgm:pt modelId="{D768B06C-02C8-4830-B7AA-5AC04D0AE12A}" type="pres">
      <dgm:prSet presAssocID="{2F7B3901-35FC-43D9-854D-AD33108665BA}" presName="vert1" presStyleCnt="0"/>
      <dgm:spPr/>
    </dgm:pt>
    <dgm:pt modelId="{E7B4B564-61FB-42D9-B97C-975AFAEC4515}" type="pres">
      <dgm:prSet presAssocID="{9AF21BF7-D04C-40A9-A9FD-1BB56AE86065}" presName="thickLine" presStyleLbl="alignNode1" presStyleIdx="1" presStyleCnt="2" custLinFactNeighborX="292" custLinFactNeighborY="-17407"/>
      <dgm:spPr/>
    </dgm:pt>
    <dgm:pt modelId="{CEFE9C3D-3A4D-4E9C-856A-5962201ECE9A}" type="pres">
      <dgm:prSet presAssocID="{9AF21BF7-D04C-40A9-A9FD-1BB56AE86065}" presName="horz1" presStyleCnt="0"/>
      <dgm:spPr/>
    </dgm:pt>
    <dgm:pt modelId="{F1A41191-425E-4505-AE33-FF995AD450B8}" type="pres">
      <dgm:prSet presAssocID="{9AF21BF7-D04C-40A9-A9FD-1BB56AE86065}" presName="tx1" presStyleLbl="revTx" presStyleIdx="1" presStyleCnt="2" custLinFactNeighborX="-292" custLinFactNeighborY="-11724"/>
      <dgm:spPr/>
    </dgm:pt>
    <dgm:pt modelId="{EA867647-A243-4890-83CC-A1184D298519}" type="pres">
      <dgm:prSet presAssocID="{9AF21BF7-D04C-40A9-A9FD-1BB56AE86065}" presName="vert1" presStyleCnt="0"/>
      <dgm:spPr/>
    </dgm:pt>
  </dgm:ptLst>
  <dgm:cxnLst>
    <dgm:cxn modelId="{841A2F06-164C-4C85-89F5-04BFBDE0C751}" type="presOf" srcId="{9AF21BF7-D04C-40A9-A9FD-1BB56AE86065}" destId="{F1A41191-425E-4505-AE33-FF995AD450B8}" srcOrd="0" destOrd="0" presId="urn:microsoft.com/office/officeart/2008/layout/LinedList"/>
    <dgm:cxn modelId="{FF6A1B17-8B19-4DE2-834D-31F8105F98A8}" type="presOf" srcId="{2F7B3901-35FC-43D9-854D-AD33108665BA}" destId="{7444C079-C5EB-4EE0-962F-6EC6A9ABD434}" srcOrd="0" destOrd="0" presId="urn:microsoft.com/office/officeart/2008/layout/LinedList"/>
    <dgm:cxn modelId="{290B535A-7325-48BF-8409-323CD69C5496}" type="presOf" srcId="{6B2E7ADA-C1A3-4AB9-94CE-22C3A71C8EE9}" destId="{8FFA6337-3556-40B9-A239-C895B7F79904}" srcOrd="0" destOrd="0" presId="urn:microsoft.com/office/officeart/2008/layout/LinedList"/>
    <dgm:cxn modelId="{9A1EED94-E95E-4B52-9DAB-B7DF3442B6D0}" srcId="{6B2E7ADA-C1A3-4AB9-94CE-22C3A71C8EE9}" destId="{2F7B3901-35FC-43D9-854D-AD33108665BA}" srcOrd="0" destOrd="0" parTransId="{53B6608D-9A04-4E49-AE88-9672E524DA60}" sibTransId="{1BB4B3C3-19E8-4302-8EAD-BF80A8056EE8}"/>
    <dgm:cxn modelId="{002EBAA2-09FA-4EA7-8955-EB6944461831}" srcId="{6B2E7ADA-C1A3-4AB9-94CE-22C3A71C8EE9}" destId="{9AF21BF7-D04C-40A9-A9FD-1BB56AE86065}" srcOrd="1" destOrd="0" parTransId="{AA3C446E-08D8-4796-A845-A5ECD22A9E05}" sibTransId="{8F43BE0B-4927-48DD-A6E0-CEB28D8C4317}"/>
    <dgm:cxn modelId="{741951C4-830E-4F00-B154-270476D0C280}" type="presParOf" srcId="{8FFA6337-3556-40B9-A239-C895B7F79904}" destId="{6FC942D4-ED18-4B3F-B70F-069750507EE9}" srcOrd="0" destOrd="0" presId="urn:microsoft.com/office/officeart/2008/layout/LinedList"/>
    <dgm:cxn modelId="{6C835A40-FCAA-4CCB-9869-DD0ECCEF0651}" type="presParOf" srcId="{8FFA6337-3556-40B9-A239-C895B7F79904}" destId="{46DBEC10-FA57-42B3-BF11-F2D726ED6EDA}" srcOrd="1" destOrd="0" presId="urn:microsoft.com/office/officeart/2008/layout/LinedList"/>
    <dgm:cxn modelId="{6E4F52FC-1337-4753-8C87-D8B65C81D653}" type="presParOf" srcId="{46DBEC10-FA57-42B3-BF11-F2D726ED6EDA}" destId="{7444C079-C5EB-4EE0-962F-6EC6A9ABD434}" srcOrd="0" destOrd="0" presId="urn:microsoft.com/office/officeart/2008/layout/LinedList"/>
    <dgm:cxn modelId="{06C950C2-C27F-4664-8572-E0F464DAECA5}" type="presParOf" srcId="{46DBEC10-FA57-42B3-BF11-F2D726ED6EDA}" destId="{D768B06C-02C8-4830-B7AA-5AC04D0AE12A}" srcOrd="1" destOrd="0" presId="urn:microsoft.com/office/officeart/2008/layout/LinedList"/>
    <dgm:cxn modelId="{26109948-95F5-4AC3-8324-82E95A7E8CDC}" type="presParOf" srcId="{8FFA6337-3556-40B9-A239-C895B7F79904}" destId="{E7B4B564-61FB-42D9-B97C-975AFAEC4515}" srcOrd="2" destOrd="0" presId="urn:microsoft.com/office/officeart/2008/layout/LinedList"/>
    <dgm:cxn modelId="{5145318D-5F13-4561-AFB7-C8760B2953A6}" type="presParOf" srcId="{8FFA6337-3556-40B9-A239-C895B7F79904}" destId="{CEFE9C3D-3A4D-4E9C-856A-5962201ECE9A}" srcOrd="3" destOrd="0" presId="urn:microsoft.com/office/officeart/2008/layout/LinedList"/>
    <dgm:cxn modelId="{3321075C-C220-42EA-BC97-B24E6ABF0A38}" type="presParOf" srcId="{CEFE9C3D-3A4D-4E9C-856A-5962201ECE9A}" destId="{F1A41191-425E-4505-AE33-FF995AD450B8}" srcOrd="0" destOrd="0" presId="urn:microsoft.com/office/officeart/2008/layout/LinedList"/>
    <dgm:cxn modelId="{A6682146-7FDB-4F25-8FBF-2854A0EA6E6A}" type="presParOf" srcId="{CEFE9C3D-3A4D-4E9C-856A-5962201ECE9A}" destId="{EA867647-A243-4890-83CC-A1184D29851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243BBC-A88D-44F8-9633-1DAA471AC90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B54118C-194D-4D23-88C9-B3B014192EAE}">
      <dgm:prSet custT="1"/>
      <dgm:spPr/>
      <dgm:t>
        <a:bodyPr/>
        <a:lstStyle/>
        <a:p>
          <a:endParaRPr lang="en-US" sz="2400" b="1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01739A-18A2-4996-AADC-583B2803C71A}" type="parTrans" cxnId="{069BF1CB-EA60-416F-998A-0DF2DCD63C03}">
      <dgm:prSet/>
      <dgm:spPr/>
      <dgm:t>
        <a:bodyPr/>
        <a:lstStyle/>
        <a:p>
          <a:endParaRPr lang="en-US"/>
        </a:p>
      </dgm:t>
    </dgm:pt>
    <dgm:pt modelId="{CFAB799B-3672-4453-9FA7-1CD4B753C915}" type="sibTrans" cxnId="{069BF1CB-EA60-416F-998A-0DF2DCD63C03}">
      <dgm:prSet/>
      <dgm:spPr/>
      <dgm:t>
        <a:bodyPr/>
        <a:lstStyle/>
        <a:p>
          <a:endParaRPr lang="en-US"/>
        </a:p>
      </dgm:t>
    </dgm:pt>
    <dgm:pt modelId="{A2F6865C-ECDA-4263-969D-E4E78FAF95B2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Courage</a:t>
          </a:r>
        </a:p>
      </dgm:t>
    </dgm:pt>
    <dgm:pt modelId="{4D0523E1-8484-4707-BF15-3221A1F8F352}" type="parTrans" cxnId="{402643C5-5EA2-4661-B06C-50FE7F3EC189}">
      <dgm:prSet/>
      <dgm:spPr/>
      <dgm:t>
        <a:bodyPr/>
        <a:lstStyle/>
        <a:p>
          <a:endParaRPr lang="en-US"/>
        </a:p>
      </dgm:t>
    </dgm:pt>
    <dgm:pt modelId="{0BEC7466-953D-42F3-BA8D-30EEFB231B46}" type="sibTrans" cxnId="{402643C5-5EA2-4661-B06C-50FE7F3EC189}">
      <dgm:prSet/>
      <dgm:spPr/>
      <dgm:t>
        <a:bodyPr/>
        <a:lstStyle/>
        <a:p>
          <a:endParaRPr lang="en-US"/>
        </a:p>
      </dgm:t>
    </dgm:pt>
    <dgm:pt modelId="{81316E9A-9C29-452A-AE4F-29ECFFF705A0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Resilience</a:t>
          </a:r>
        </a:p>
      </dgm:t>
    </dgm:pt>
    <dgm:pt modelId="{8599916C-A740-4E3F-A8FA-2859804892F5}" type="parTrans" cxnId="{FCD158F4-E8F2-4FA3-BE46-0B0866AB46FA}">
      <dgm:prSet/>
      <dgm:spPr/>
      <dgm:t>
        <a:bodyPr/>
        <a:lstStyle/>
        <a:p>
          <a:endParaRPr lang="en-US"/>
        </a:p>
      </dgm:t>
    </dgm:pt>
    <dgm:pt modelId="{A17CD3FA-4055-4503-AD6A-2A213855F8F9}" type="sibTrans" cxnId="{FCD158F4-E8F2-4FA3-BE46-0B0866AB46FA}">
      <dgm:prSet/>
      <dgm:spPr/>
      <dgm:t>
        <a:bodyPr/>
        <a:lstStyle/>
        <a:p>
          <a:endParaRPr lang="en-US"/>
        </a:p>
      </dgm:t>
    </dgm:pt>
    <dgm:pt modelId="{A6A2A3D4-2655-4217-9BEC-1DDCF94D1376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Leadership</a:t>
          </a:r>
        </a:p>
      </dgm:t>
    </dgm:pt>
    <dgm:pt modelId="{E4A894B8-3425-4D25-908F-B28A39EFCF6E}" type="parTrans" cxnId="{2CF40121-06BF-49D1-9EB3-6C6789E06DD9}">
      <dgm:prSet/>
      <dgm:spPr/>
      <dgm:t>
        <a:bodyPr/>
        <a:lstStyle/>
        <a:p>
          <a:endParaRPr lang="en-US"/>
        </a:p>
      </dgm:t>
    </dgm:pt>
    <dgm:pt modelId="{69F9DC49-B20C-48FC-A39A-679842BA5928}" type="sibTrans" cxnId="{2CF40121-06BF-49D1-9EB3-6C6789E06DD9}">
      <dgm:prSet/>
      <dgm:spPr/>
      <dgm:t>
        <a:bodyPr/>
        <a:lstStyle/>
        <a:p>
          <a:endParaRPr lang="en-US"/>
        </a:p>
      </dgm:t>
    </dgm:pt>
    <dgm:pt modelId="{98DB4029-257A-44FD-9085-83E81FA72C23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Teamwork</a:t>
          </a:r>
        </a:p>
      </dgm:t>
    </dgm:pt>
    <dgm:pt modelId="{A34F0E70-5E0D-407C-886A-D5ADF96DC77F}" type="parTrans" cxnId="{0F4C7CFC-7E38-4151-8D8D-27A496D8487F}">
      <dgm:prSet/>
      <dgm:spPr/>
      <dgm:t>
        <a:bodyPr/>
        <a:lstStyle/>
        <a:p>
          <a:endParaRPr lang="en-US"/>
        </a:p>
      </dgm:t>
    </dgm:pt>
    <dgm:pt modelId="{AC07AB97-E322-4F94-809A-77756E1CC10B}" type="sibTrans" cxnId="{0F4C7CFC-7E38-4151-8D8D-27A496D8487F}">
      <dgm:prSet/>
      <dgm:spPr/>
      <dgm:t>
        <a:bodyPr/>
        <a:lstStyle/>
        <a:p>
          <a:endParaRPr lang="en-US"/>
        </a:p>
      </dgm:t>
    </dgm:pt>
    <dgm:pt modelId="{E17C949F-5E10-4C83-A542-D6A2D1E0C87A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Clear communication</a:t>
          </a:r>
        </a:p>
      </dgm:t>
    </dgm:pt>
    <dgm:pt modelId="{F25937F1-1738-4A78-B373-EE71413D1169}" type="parTrans" cxnId="{1D692440-F844-41BC-AD7F-96A759E33A6E}">
      <dgm:prSet/>
      <dgm:spPr/>
      <dgm:t>
        <a:bodyPr/>
        <a:lstStyle/>
        <a:p>
          <a:endParaRPr lang="en-US"/>
        </a:p>
      </dgm:t>
    </dgm:pt>
    <dgm:pt modelId="{5B7CD5F8-ABD9-4CFF-858C-52AF3C4051A9}" type="sibTrans" cxnId="{1D692440-F844-41BC-AD7F-96A759E33A6E}">
      <dgm:prSet/>
      <dgm:spPr/>
      <dgm:t>
        <a:bodyPr/>
        <a:lstStyle/>
        <a:p>
          <a:endParaRPr lang="en-US"/>
        </a:p>
      </dgm:t>
    </dgm:pt>
    <dgm:pt modelId="{9748CB2F-0282-453B-AF5D-496CABA2947D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Strong work ethic</a:t>
          </a:r>
        </a:p>
      </dgm:t>
    </dgm:pt>
    <dgm:pt modelId="{15D10BA5-E567-4EDE-838D-362B8B26B3B4}" type="parTrans" cxnId="{96369B58-1C05-44C3-A606-0FE030F7B9C6}">
      <dgm:prSet/>
      <dgm:spPr/>
      <dgm:t>
        <a:bodyPr/>
        <a:lstStyle/>
        <a:p>
          <a:endParaRPr lang="en-US"/>
        </a:p>
      </dgm:t>
    </dgm:pt>
    <dgm:pt modelId="{36E39DAC-A20B-492B-9B1F-3AE85BC9AB23}" type="sibTrans" cxnId="{96369B58-1C05-44C3-A606-0FE030F7B9C6}">
      <dgm:prSet/>
      <dgm:spPr/>
      <dgm:t>
        <a:bodyPr/>
        <a:lstStyle/>
        <a:p>
          <a:endParaRPr lang="en-US"/>
        </a:p>
      </dgm:t>
    </dgm:pt>
    <dgm:pt modelId="{2135E484-07EE-4F50-A719-456CCC9CEB01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Humility</a:t>
          </a:r>
        </a:p>
      </dgm:t>
    </dgm:pt>
    <dgm:pt modelId="{E29889C7-96AD-407B-8A83-8CA088A2046F}" type="parTrans" cxnId="{5360301F-99CE-443A-BC91-FD7306EACC72}">
      <dgm:prSet/>
      <dgm:spPr/>
      <dgm:t>
        <a:bodyPr/>
        <a:lstStyle/>
        <a:p>
          <a:endParaRPr lang="en-US"/>
        </a:p>
      </dgm:t>
    </dgm:pt>
    <dgm:pt modelId="{354CEB4A-62BE-4604-B4A0-20FA46D30838}" type="sibTrans" cxnId="{5360301F-99CE-443A-BC91-FD7306EACC72}">
      <dgm:prSet/>
      <dgm:spPr/>
      <dgm:t>
        <a:bodyPr/>
        <a:lstStyle/>
        <a:p>
          <a:endParaRPr lang="en-US"/>
        </a:p>
      </dgm:t>
    </dgm:pt>
    <dgm:pt modelId="{38995F86-DCA0-4B7F-AF8B-0088708F512A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F62738DE-E738-4AA2-9E78-14652D66F390}" type="parTrans" cxnId="{6127EA19-14D8-4C89-B04A-149381B2C04B}">
      <dgm:prSet/>
      <dgm:spPr/>
      <dgm:t>
        <a:bodyPr/>
        <a:lstStyle/>
        <a:p>
          <a:endParaRPr lang="en-US"/>
        </a:p>
      </dgm:t>
    </dgm:pt>
    <dgm:pt modelId="{9137E5D4-55A5-4B0B-A142-B264F991F084}" type="sibTrans" cxnId="{6127EA19-14D8-4C89-B04A-149381B2C04B}">
      <dgm:prSet/>
      <dgm:spPr/>
      <dgm:t>
        <a:bodyPr/>
        <a:lstStyle/>
        <a:p>
          <a:endParaRPr lang="en-US"/>
        </a:p>
      </dgm:t>
    </dgm:pt>
    <dgm:pt modelId="{2D99CB89-0242-40B0-9CCF-EC6469CB1C24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Empathy</a:t>
          </a:r>
        </a:p>
      </dgm:t>
    </dgm:pt>
    <dgm:pt modelId="{DF466CF3-85D9-49E4-AE82-1FD90991ACDD}" type="parTrans" cxnId="{8B293A33-FB61-48FB-893D-90FB392A5B8A}">
      <dgm:prSet/>
      <dgm:spPr/>
      <dgm:t>
        <a:bodyPr/>
        <a:lstStyle/>
        <a:p>
          <a:endParaRPr lang="en-US"/>
        </a:p>
      </dgm:t>
    </dgm:pt>
    <dgm:pt modelId="{A2852EE3-A739-43C6-B6A1-D752F43A0C67}" type="sibTrans" cxnId="{8B293A33-FB61-48FB-893D-90FB392A5B8A}">
      <dgm:prSet/>
      <dgm:spPr/>
      <dgm:t>
        <a:bodyPr/>
        <a:lstStyle/>
        <a:p>
          <a:endParaRPr lang="en-US"/>
        </a:p>
      </dgm:t>
    </dgm:pt>
    <dgm:pt modelId="{F199513F-3870-4135-B1FC-DD4AA4252FC1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Asks for help</a:t>
          </a:r>
        </a:p>
      </dgm:t>
    </dgm:pt>
    <dgm:pt modelId="{6F6833A3-4A2F-4541-BE2F-5B9374546E6F}" type="parTrans" cxnId="{AEB0D7AB-BF9E-4EFF-8502-642EDFD43AC7}">
      <dgm:prSet/>
      <dgm:spPr/>
      <dgm:t>
        <a:bodyPr/>
        <a:lstStyle/>
        <a:p>
          <a:endParaRPr lang="en-US"/>
        </a:p>
      </dgm:t>
    </dgm:pt>
    <dgm:pt modelId="{D3C1EF97-D449-4E4F-BBE8-E0F51448BBC7}" type="sibTrans" cxnId="{AEB0D7AB-BF9E-4EFF-8502-642EDFD43AC7}">
      <dgm:prSet/>
      <dgm:spPr/>
      <dgm:t>
        <a:bodyPr/>
        <a:lstStyle/>
        <a:p>
          <a:endParaRPr lang="en-US"/>
        </a:p>
      </dgm:t>
    </dgm:pt>
    <dgm:pt modelId="{B2DB6950-918C-4BB8-B1AD-418444CF9E47}" type="pres">
      <dgm:prSet presAssocID="{33243BBC-A88D-44F8-9633-1DAA471AC908}" presName="vert0" presStyleCnt="0">
        <dgm:presLayoutVars>
          <dgm:dir/>
          <dgm:animOne val="branch"/>
          <dgm:animLvl val="lvl"/>
        </dgm:presLayoutVars>
      </dgm:prSet>
      <dgm:spPr/>
    </dgm:pt>
    <dgm:pt modelId="{323A7B32-6DE8-4F7C-BEF2-C60A8C4167D9}" type="pres">
      <dgm:prSet presAssocID="{1B54118C-194D-4D23-88C9-B3B014192EAE}" presName="thickLine" presStyleLbl="alignNode1" presStyleIdx="0" presStyleCnt="11" custLinFactY="900000" custLinFactNeighborY="923822"/>
      <dgm:spPr/>
    </dgm:pt>
    <dgm:pt modelId="{9CF0A34F-51A4-4B04-AFCB-7CA5E9717CCE}" type="pres">
      <dgm:prSet presAssocID="{1B54118C-194D-4D23-88C9-B3B014192EAE}" presName="horz1" presStyleCnt="0"/>
      <dgm:spPr/>
    </dgm:pt>
    <dgm:pt modelId="{13FB9919-E26A-4EC1-9635-DF7D1E61B9DB}" type="pres">
      <dgm:prSet presAssocID="{1B54118C-194D-4D23-88C9-B3B014192EAE}" presName="tx1" presStyleLbl="revTx" presStyleIdx="0" presStyleCnt="11"/>
      <dgm:spPr/>
    </dgm:pt>
    <dgm:pt modelId="{812DEB4E-678B-495C-90FA-9E162D28ED82}" type="pres">
      <dgm:prSet presAssocID="{1B54118C-194D-4D23-88C9-B3B014192EAE}" presName="vert1" presStyleCnt="0"/>
      <dgm:spPr/>
    </dgm:pt>
    <dgm:pt modelId="{9B045BDC-563D-447C-84A2-191FC36FD81E}" type="pres">
      <dgm:prSet presAssocID="{A2F6865C-ECDA-4263-969D-E4E78FAF95B2}" presName="thickLine" presStyleLbl="alignNode1" presStyleIdx="1" presStyleCnt="11" custLinFactNeighborY="10997"/>
      <dgm:spPr/>
    </dgm:pt>
    <dgm:pt modelId="{4B02273E-081A-4105-9DEB-978228495A7F}" type="pres">
      <dgm:prSet presAssocID="{A2F6865C-ECDA-4263-969D-E4E78FAF95B2}" presName="horz1" presStyleCnt="0"/>
      <dgm:spPr/>
    </dgm:pt>
    <dgm:pt modelId="{3C1D561D-E430-4B8B-8074-F7D7F3EAC466}" type="pres">
      <dgm:prSet presAssocID="{A2F6865C-ECDA-4263-969D-E4E78FAF95B2}" presName="tx1" presStyleLbl="revTx" presStyleIdx="1" presStyleCnt="11"/>
      <dgm:spPr/>
    </dgm:pt>
    <dgm:pt modelId="{0A224F84-F189-4437-86AB-1FA30F27FAC9}" type="pres">
      <dgm:prSet presAssocID="{A2F6865C-ECDA-4263-969D-E4E78FAF95B2}" presName="vert1" presStyleCnt="0"/>
      <dgm:spPr/>
    </dgm:pt>
    <dgm:pt modelId="{DB47CCE5-B70A-4C15-B8BA-944EDE366C8E}" type="pres">
      <dgm:prSet presAssocID="{81316E9A-9C29-452A-AE4F-29ECFFF705A0}" presName="thickLine" presStyleLbl="alignNode1" presStyleIdx="2" presStyleCnt="11"/>
      <dgm:spPr/>
    </dgm:pt>
    <dgm:pt modelId="{D04D2A7E-597F-488E-BBFD-CFAC8E6143B8}" type="pres">
      <dgm:prSet presAssocID="{81316E9A-9C29-452A-AE4F-29ECFFF705A0}" presName="horz1" presStyleCnt="0"/>
      <dgm:spPr/>
    </dgm:pt>
    <dgm:pt modelId="{2AA9907D-5215-4986-AA75-2241815C9B29}" type="pres">
      <dgm:prSet presAssocID="{81316E9A-9C29-452A-AE4F-29ECFFF705A0}" presName="tx1" presStyleLbl="revTx" presStyleIdx="2" presStyleCnt="11"/>
      <dgm:spPr/>
    </dgm:pt>
    <dgm:pt modelId="{4D98517B-9A0E-43FA-8C11-44984F0D39AA}" type="pres">
      <dgm:prSet presAssocID="{81316E9A-9C29-452A-AE4F-29ECFFF705A0}" presName="vert1" presStyleCnt="0"/>
      <dgm:spPr/>
    </dgm:pt>
    <dgm:pt modelId="{3A397CF0-77E3-45E9-A985-000F105AA6FC}" type="pres">
      <dgm:prSet presAssocID="{A6A2A3D4-2655-4217-9BEC-1DDCF94D1376}" presName="thickLine" presStyleLbl="alignNode1" presStyleIdx="3" presStyleCnt="11"/>
      <dgm:spPr/>
    </dgm:pt>
    <dgm:pt modelId="{EFBC9F97-40CE-4B71-87FD-1E3AB1379621}" type="pres">
      <dgm:prSet presAssocID="{A6A2A3D4-2655-4217-9BEC-1DDCF94D1376}" presName="horz1" presStyleCnt="0"/>
      <dgm:spPr/>
    </dgm:pt>
    <dgm:pt modelId="{C682ECD4-A698-4001-B5FE-E71279DAFC2F}" type="pres">
      <dgm:prSet presAssocID="{A6A2A3D4-2655-4217-9BEC-1DDCF94D1376}" presName="tx1" presStyleLbl="revTx" presStyleIdx="3" presStyleCnt="11"/>
      <dgm:spPr/>
    </dgm:pt>
    <dgm:pt modelId="{208C3B3A-0C80-460F-AE1B-4EA591DA5404}" type="pres">
      <dgm:prSet presAssocID="{A6A2A3D4-2655-4217-9BEC-1DDCF94D1376}" presName="vert1" presStyleCnt="0"/>
      <dgm:spPr/>
    </dgm:pt>
    <dgm:pt modelId="{589C900F-E7F4-491D-9C8D-9B723056DA77}" type="pres">
      <dgm:prSet presAssocID="{98DB4029-257A-44FD-9085-83E81FA72C23}" presName="thickLine" presStyleLbl="alignNode1" presStyleIdx="4" presStyleCnt="11"/>
      <dgm:spPr/>
    </dgm:pt>
    <dgm:pt modelId="{A9F0CF70-699F-4711-8C54-5A2BFFA3C215}" type="pres">
      <dgm:prSet presAssocID="{98DB4029-257A-44FD-9085-83E81FA72C23}" presName="horz1" presStyleCnt="0"/>
      <dgm:spPr/>
    </dgm:pt>
    <dgm:pt modelId="{9382DF6E-2F84-42FF-B986-34397E733741}" type="pres">
      <dgm:prSet presAssocID="{98DB4029-257A-44FD-9085-83E81FA72C23}" presName="tx1" presStyleLbl="revTx" presStyleIdx="4" presStyleCnt="11"/>
      <dgm:spPr/>
    </dgm:pt>
    <dgm:pt modelId="{D156300C-4B34-4497-8972-2DE0A2372D0F}" type="pres">
      <dgm:prSet presAssocID="{98DB4029-257A-44FD-9085-83E81FA72C23}" presName="vert1" presStyleCnt="0"/>
      <dgm:spPr/>
    </dgm:pt>
    <dgm:pt modelId="{B1F89CA9-35A3-4A78-8749-ED6ACD63D82E}" type="pres">
      <dgm:prSet presAssocID="{E17C949F-5E10-4C83-A542-D6A2D1E0C87A}" presName="thickLine" presStyleLbl="alignNode1" presStyleIdx="5" presStyleCnt="11"/>
      <dgm:spPr/>
    </dgm:pt>
    <dgm:pt modelId="{1235E08A-B268-4B02-B40D-1283ACABB7DB}" type="pres">
      <dgm:prSet presAssocID="{E17C949F-5E10-4C83-A542-D6A2D1E0C87A}" presName="horz1" presStyleCnt="0"/>
      <dgm:spPr/>
    </dgm:pt>
    <dgm:pt modelId="{19024B14-ACBB-4898-B47B-38115BF052EE}" type="pres">
      <dgm:prSet presAssocID="{E17C949F-5E10-4C83-A542-D6A2D1E0C87A}" presName="tx1" presStyleLbl="revTx" presStyleIdx="5" presStyleCnt="11"/>
      <dgm:spPr/>
    </dgm:pt>
    <dgm:pt modelId="{719221F9-545E-4BE9-970F-68CFDE2C5B48}" type="pres">
      <dgm:prSet presAssocID="{E17C949F-5E10-4C83-A542-D6A2D1E0C87A}" presName="vert1" presStyleCnt="0"/>
      <dgm:spPr/>
    </dgm:pt>
    <dgm:pt modelId="{87248295-367C-44ED-9CD3-3872271A2271}" type="pres">
      <dgm:prSet presAssocID="{9748CB2F-0282-453B-AF5D-496CABA2947D}" presName="thickLine" presStyleLbl="alignNode1" presStyleIdx="6" presStyleCnt="11"/>
      <dgm:spPr/>
    </dgm:pt>
    <dgm:pt modelId="{4E92EE75-351F-4687-AF2E-244C5C416111}" type="pres">
      <dgm:prSet presAssocID="{9748CB2F-0282-453B-AF5D-496CABA2947D}" presName="horz1" presStyleCnt="0"/>
      <dgm:spPr/>
    </dgm:pt>
    <dgm:pt modelId="{49D54E4E-A3DA-4AB5-B926-515207840C8A}" type="pres">
      <dgm:prSet presAssocID="{9748CB2F-0282-453B-AF5D-496CABA2947D}" presName="tx1" presStyleLbl="revTx" presStyleIdx="6" presStyleCnt="11"/>
      <dgm:spPr/>
    </dgm:pt>
    <dgm:pt modelId="{6E8208F2-5E37-4AF3-B74A-6CDB7D4E8CED}" type="pres">
      <dgm:prSet presAssocID="{9748CB2F-0282-453B-AF5D-496CABA2947D}" presName="vert1" presStyleCnt="0"/>
      <dgm:spPr/>
    </dgm:pt>
    <dgm:pt modelId="{33064EE9-E8BB-47B0-B709-9556654D74A3}" type="pres">
      <dgm:prSet presAssocID="{2135E484-07EE-4F50-A719-456CCC9CEB01}" presName="thickLine" presStyleLbl="alignNode1" presStyleIdx="7" presStyleCnt="11"/>
      <dgm:spPr/>
    </dgm:pt>
    <dgm:pt modelId="{4944CFD4-40FC-4BFD-8DC2-A5CCEB2DBE13}" type="pres">
      <dgm:prSet presAssocID="{2135E484-07EE-4F50-A719-456CCC9CEB01}" presName="horz1" presStyleCnt="0"/>
      <dgm:spPr/>
    </dgm:pt>
    <dgm:pt modelId="{AFD0A751-1F86-4A60-A7DE-4C3E89C74274}" type="pres">
      <dgm:prSet presAssocID="{2135E484-07EE-4F50-A719-456CCC9CEB01}" presName="tx1" presStyleLbl="revTx" presStyleIdx="7" presStyleCnt="11"/>
      <dgm:spPr/>
    </dgm:pt>
    <dgm:pt modelId="{97D9D6E0-CD43-4A97-A414-E09EF1BAA280}" type="pres">
      <dgm:prSet presAssocID="{2135E484-07EE-4F50-A719-456CCC9CEB01}" presName="vert1" presStyleCnt="0"/>
      <dgm:spPr/>
    </dgm:pt>
    <dgm:pt modelId="{2AB39766-AFD8-480E-99AA-FB8DC5E685AD}" type="pres">
      <dgm:prSet presAssocID="{2D99CB89-0242-40B0-9CCF-EC6469CB1C24}" presName="thickLine" presStyleLbl="alignNode1" presStyleIdx="8" presStyleCnt="11"/>
      <dgm:spPr/>
    </dgm:pt>
    <dgm:pt modelId="{A66E185F-3753-4AE6-A0B8-E5253853E2B4}" type="pres">
      <dgm:prSet presAssocID="{2D99CB89-0242-40B0-9CCF-EC6469CB1C24}" presName="horz1" presStyleCnt="0"/>
      <dgm:spPr/>
    </dgm:pt>
    <dgm:pt modelId="{A89BC04B-332F-496C-8FBD-8289BEF7CD82}" type="pres">
      <dgm:prSet presAssocID="{2D99CB89-0242-40B0-9CCF-EC6469CB1C24}" presName="tx1" presStyleLbl="revTx" presStyleIdx="8" presStyleCnt="11"/>
      <dgm:spPr/>
    </dgm:pt>
    <dgm:pt modelId="{BBF68963-91ED-41D2-83FA-E39600F94549}" type="pres">
      <dgm:prSet presAssocID="{2D99CB89-0242-40B0-9CCF-EC6469CB1C24}" presName="vert1" presStyleCnt="0"/>
      <dgm:spPr/>
    </dgm:pt>
    <dgm:pt modelId="{66500F46-9B12-4008-9766-A094E92F537A}" type="pres">
      <dgm:prSet presAssocID="{F199513F-3870-4135-B1FC-DD4AA4252FC1}" presName="thickLine" presStyleLbl="alignNode1" presStyleIdx="9" presStyleCnt="11"/>
      <dgm:spPr/>
    </dgm:pt>
    <dgm:pt modelId="{9695DB4A-1C45-468D-A494-81E3BAB960E9}" type="pres">
      <dgm:prSet presAssocID="{F199513F-3870-4135-B1FC-DD4AA4252FC1}" presName="horz1" presStyleCnt="0"/>
      <dgm:spPr/>
    </dgm:pt>
    <dgm:pt modelId="{0AEC9034-386D-4C3B-B58F-6344149B7142}" type="pres">
      <dgm:prSet presAssocID="{F199513F-3870-4135-B1FC-DD4AA4252FC1}" presName="tx1" presStyleLbl="revTx" presStyleIdx="9" presStyleCnt="11"/>
      <dgm:spPr/>
    </dgm:pt>
    <dgm:pt modelId="{44B266A0-9CFE-45D0-911A-E394EDC27E14}" type="pres">
      <dgm:prSet presAssocID="{F199513F-3870-4135-B1FC-DD4AA4252FC1}" presName="vert1" presStyleCnt="0"/>
      <dgm:spPr/>
    </dgm:pt>
    <dgm:pt modelId="{BD390C50-D608-4D89-B20A-C67D606E03FB}" type="pres">
      <dgm:prSet presAssocID="{38995F86-DCA0-4B7F-AF8B-0088708F512A}" presName="thickLine" presStyleLbl="alignNode1" presStyleIdx="10" presStyleCnt="11" custLinFactNeighborX="431" custLinFactNeighborY="1787"/>
      <dgm:spPr/>
    </dgm:pt>
    <dgm:pt modelId="{C5817A0A-E489-4E25-96DB-3F6C4E9C9EC8}" type="pres">
      <dgm:prSet presAssocID="{38995F86-DCA0-4B7F-AF8B-0088708F512A}" presName="horz1" presStyleCnt="0"/>
      <dgm:spPr/>
    </dgm:pt>
    <dgm:pt modelId="{22D7931B-2E90-4BF1-871F-58989B0BFE31}" type="pres">
      <dgm:prSet presAssocID="{38995F86-DCA0-4B7F-AF8B-0088708F512A}" presName="tx1" presStyleLbl="revTx" presStyleIdx="10" presStyleCnt="11"/>
      <dgm:spPr/>
    </dgm:pt>
    <dgm:pt modelId="{59FD3E64-72BF-468F-9BD2-A160FFDB9DBD}" type="pres">
      <dgm:prSet presAssocID="{38995F86-DCA0-4B7F-AF8B-0088708F512A}" presName="vert1" presStyleCnt="0"/>
      <dgm:spPr/>
    </dgm:pt>
  </dgm:ptLst>
  <dgm:cxnLst>
    <dgm:cxn modelId="{CEDFF00C-2C7E-4235-A3EF-800419A1B8D8}" type="presOf" srcId="{F199513F-3870-4135-B1FC-DD4AA4252FC1}" destId="{0AEC9034-386D-4C3B-B58F-6344149B7142}" srcOrd="0" destOrd="0" presId="urn:microsoft.com/office/officeart/2008/layout/LinedList"/>
    <dgm:cxn modelId="{6127EA19-14D8-4C89-B04A-149381B2C04B}" srcId="{33243BBC-A88D-44F8-9633-1DAA471AC908}" destId="{38995F86-DCA0-4B7F-AF8B-0088708F512A}" srcOrd="10" destOrd="0" parTransId="{F62738DE-E738-4AA2-9E78-14652D66F390}" sibTransId="{9137E5D4-55A5-4B0B-A142-B264F991F084}"/>
    <dgm:cxn modelId="{D7C84A1B-A93E-4EEC-A340-A6FEF4B3DE50}" type="presOf" srcId="{E17C949F-5E10-4C83-A542-D6A2D1E0C87A}" destId="{19024B14-ACBB-4898-B47B-38115BF052EE}" srcOrd="0" destOrd="0" presId="urn:microsoft.com/office/officeart/2008/layout/LinedList"/>
    <dgm:cxn modelId="{5360301F-99CE-443A-BC91-FD7306EACC72}" srcId="{33243BBC-A88D-44F8-9633-1DAA471AC908}" destId="{2135E484-07EE-4F50-A719-456CCC9CEB01}" srcOrd="7" destOrd="0" parTransId="{E29889C7-96AD-407B-8A83-8CA088A2046F}" sibTransId="{354CEB4A-62BE-4604-B4A0-20FA46D30838}"/>
    <dgm:cxn modelId="{2CF40121-06BF-49D1-9EB3-6C6789E06DD9}" srcId="{33243BBC-A88D-44F8-9633-1DAA471AC908}" destId="{A6A2A3D4-2655-4217-9BEC-1DDCF94D1376}" srcOrd="3" destOrd="0" parTransId="{E4A894B8-3425-4D25-908F-B28A39EFCF6E}" sibTransId="{69F9DC49-B20C-48FC-A39A-679842BA5928}"/>
    <dgm:cxn modelId="{8B293A33-FB61-48FB-893D-90FB392A5B8A}" srcId="{33243BBC-A88D-44F8-9633-1DAA471AC908}" destId="{2D99CB89-0242-40B0-9CCF-EC6469CB1C24}" srcOrd="8" destOrd="0" parTransId="{DF466CF3-85D9-49E4-AE82-1FD90991ACDD}" sibTransId="{A2852EE3-A739-43C6-B6A1-D752F43A0C67}"/>
    <dgm:cxn modelId="{FF46B937-1355-4D44-A529-FBF5B7309A89}" type="presOf" srcId="{A6A2A3D4-2655-4217-9BEC-1DDCF94D1376}" destId="{C682ECD4-A698-4001-B5FE-E71279DAFC2F}" srcOrd="0" destOrd="0" presId="urn:microsoft.com/office/officeart/2008/layout/LinedList"/>
    <dgm:cxn modelId="{1D692440-F844-41BC-AD7F-96A759E33A6E}" srcId="{33243BBC-A88D-44F8-9633-1DAA471AC908}" destId="{E17C949F-5E10-4C83-A542-D6A2D1E0C87A}" srcOrd="5" destOrd="0" parTransId="{F25937F1-1738-4A78-B373-EE71413D1169}" sibTransId="{5B7CD5F8-ABD9-4CFF-858C-52AF3C4051A9}"/>
    <dgm:cxn modelId="{B19C0545-54DB-4B2B-B03F-96473D7B5D73}" type="presOf" srcId="{33243BBC-A88D-44F8-9633-1DAA471AC908}" destId="{B2DB6950-918C-4BB8-B1AD-418444CF9E47}" srcOrd="0" destOrd="0" presId="urn:microsoft.com/office/officeart/2008/layout/LinedList"/>
    <dgm:cxn modelId="{CF7B806C-9997-46B0-88CC-7D3D04D5F7C8}" type="presOf" srcId="{2D99CB89-0242-40B0-9CCF-EC6469CB1C24}" destId="{A89BC04B-332F-496C-8FBD-8289BEF7CD82}" srcOrd="0" destOrd="0" presId="urn:microsoft.com/office/officeart/2008/layout/LinedList"/>
    <dgm:cxn modelId="{96369B58-1C05-44C3-A606-0FE030F7B9C6}" srcId="{33243BBC-A88D-44F8-9633-1DAA471AC908}" destId="{9748CB2F-0282-453B-AF5D-496CABA2947D}" srcOrd="6" destOrd="0" parTransId="{15D10BA5-E567-4EDE-838D-362B8B26B3B4}" sibTransId="{36E39DAC-A20B-492B-9B1F-3AE85BC9AB23}"/>
    <dgm:cxn modelId="{0C6CE07F-C52A-42A4-A32C-60DEE7452CD8}" type="presOf" srcId="{2135E484-07EE-4F50-A719-456CCC9CEB01}" destId="{AFD0A751-1F86-4A60-A7DE-4C3E89C74274}" srcOrd="0" destOrd="0" presId="urn:microsoft.com/office/officeart/2008/layout/LinedList"/>
    <dgm:cxn modelId="{6203C981-C8A5-4BAD-A417-2D364E872ABA}" type="presOf" srcId="{9748CB2F-0282-453B-AF5D-496CABA2947D}" destId="{49D54E4E-A3DA-4AB5-B926-515207840C8A}" srcOrd="0" destOrd="0" presId="urn:microsoft.com/office/officeart/2008/layout/LinedList"/>
    <dgm:cxn modelId="{C5CDAD8D-3730-4F71-AF26-7EFC9098EFD3}" type="presOf" srcId="{81316E9A-9C29-452A-AE4F-29ECFFF705A0}" destId="{2AA9907D-5215-4986-AA75-2241815C9B29}" srcOrd="0" destOrd="0" presId="urn:microsoft.com/office/officeart/2008/layout/LinedList"/>
    <dgm:cxn modelId="{E01FE799-2653-49C0-B3F7-0CD2C7871224}" type="presOf" srcId="{98DB4029-257A-44FD-9085-83E81FA72C23}" destId="{9382DF6E-2F84-42FF-B986-34397E733741}" srcOrd="0" destOrd="0" presId="urn:microsoft.com/office/officeart/2008/layout/LinedList"/>
    <dgm:cxn modelId="{7AF572A0-3A43-48F3-BB8A-D036BCDB4F37}" type="presOf" srcId="{A2F6865C-ECDA-4263-969D-E4E78FAF95B2}" destId="{3C1D561D-E430-4B8B-8074-F7D7F3EAC466}" srcOrd="0" destOrd="0" presId="urn:microsoft.com/office/officeart/2008/layout/LinedList"/>
    <dgm:cxn modelId="{BAE252AB-4528-4455-B5E4-1754B932B38E}" type="presOf" srcId="{38995F86-DCA0-4B7F-AF8B-0088708F512A}" destId="{22D7931B-2E90-4BF1-871F-58989B0BFE31}" srcOrd="0" destOrd="0" presId="urn:microsoft.com/office/officeart/2008/layout/LinedList"/>
    <dgm:cxn modelId="{AEB0D7AB-BF9E-4EFF-8502-642EDFD43AC7}" srcId="{33243BBC-A88D-44F8-9633-1DAA471AC908}" destId="{F199513F-3870-4135-B1FC-DD4AA4252FC1}" srcOrd="9" destOrd="0" parTransId="{6F6833A3-4A2F-4541-BE2F-5B9374546E6F}" sibTransId="{D3C1EF97-D449-4E4F-BBE8-E0F51448BBC7}"/>
    <dgm:cxn modelId="{402643C5-5EA2-4661-B06C-50FE7F3EC189}" srcId="{33243BBC-A88D-44F8-9633-1DAA471AC908}" destId="{A2F6865C-ECDA-4263-969D-E4E78FAF95B2}" srcOrd="1" destOrd="0" parTransId="{4D0523E1-8484-4707-BF15-3221A1F8F352}" sibTransId="{0BEC7466-953D-42F3-BA8D-30EEFB231B46}"/>
    <dgm:cxn modelId="{069BF1CB-EA60-416F-998A-0DF2DCD63C03}" srcId="{33243BBC-A88D-44F8-9633-1DAA471AC908}" destId="{1B54118C-194D-4D23-88C9-B3B014192EAE}" srcOrd="0" destOrd="0" parTransId="{DD01739A-18A2-4996-AADC-583B2803C71A}" sibTransId="{CFAB799B-3672-4453-9FA7-1CD4B753C915}"/>
    <dgm:cxn modelId="{63664AF1-D2C0-4CBA-B5F3-00AB0F321524}" type="presOf" srcId="{1B54118C-194D-4D23-88C9-B3B014192EAE}" destId="{13FB9919-E26A-4EC1-9635-DF7D1E61B9DB}" srcOrd="0" destOrd="0" presId="urn:microsoft.com/office/officeart/2008/layout/LinedList"/>
    <dgm:cxn modelId="{FCD158F4-E8F2-4FA3-BE46-0B0866AB46FA}" srcId="{33243BBC-A88D-44F8-9633-1DAA471AC908}" destId="{81316E9A-9C29-452A-AE4F-29ECFFF705A0}" srcOrd="2" destOrd="0" parTransId="{8599916C-A740-4E3F-A8FA-2859804892F5}" sibTransId="{A17CD3FA-4055-4503-AD6A-2A213855F8F9}"/>
    <dgm:cxn modelId="{0F4C7CFC-7E38-4151-8D8D-27A496D8487F}" srcId="{33243BBC-A88D-44F8-9633-1DAA471AC908}" destId="{98DB4029-257A-44FD-9085-83E81FA72C23}" srcOrd="4" destOrd="0" parTransId="{A34F0E70-5E0D-407C-886A-D5ADF96DC77F}" sibTransId="{AC07AB97-E322-4F94-809A-77756E1CC10B}"/>
    <dgm:cxn modelId="{69165206-15DE-458C-A3FB-0B1F7E328918}" type="presParOf" srcId="{B2DB6950-918C-4BB8-B1AD-418444CF9E47}" destId="{323A7B32-6DE8-4F7C-BEF2-C60A8C4167D9}" srcOrd="0" destOrd="0" presId="urn:microsoft.com/office/officeart/2008/layout/LinedList"/>
    <dgm:cxn modelId="{68A846E3-0C3F-4781-A047-6890DE835B53}" type="presParOf" srcId="{B2DB6950-918C-4BB8-B1AD-418444CF9E47}" destId="{9CF0A34F-51A4-4B04-AFCB-7CA5E9717CCE}" srcOrd="1" destOrd="0" presId="urn:microsoft.com/office/officeart/2008/layout/LinedList"/>
    <dgm:cxn modelId="{AE547080-BF6E-4745-B27D-9F6C0CD65FC0}" type="presParOf" srcId="{9CF0A34F-51A4-4B04-AFCB-7CA5E9717CCE}" destId="{13FB9919-E26A-4EC1-9635-DF7D1E61B9DB}" srcOrd="0" destOrd="0" presId="urn:microsoft.com/office/officeart/2008/layout/LinedList"/>
    <dgm:cxn modelId="{63909301-771A-45F1-807B-550228C39D5E}" type="presParOf" srcId="{9CF0A34F-51A4-4B04-AFCB-7CA5E9717CCE}" destId="{812DEB4E-678B-495C-90FA-9E162D28ED82}" srcOrd="1" destOrd="0" presId="urn:microsoft.com/office/officeart/2008/layout/LinedList"/>
    <dgm:cxn modelId="{B3CD72AB-C4DE-4C9A-91F2-D54C9D4029D3}" type="presParOf" srcId="{B2DB6950-918C-4BB8-B1AD-418444CF9E47}" destId="{9B045BDC-563D-447C-84A2-191FC36FD81E}" srcOrd="2" destOrd="0" presId="urn:microsoft.com/office/officeart/2008/layout/LinedList"/>
    <dgm:cxn modelId="{986B41D7-2C4F-468F-9D86-72CBEAEC7AAC}" type="presParOf" srcId="{B2DB6950-918C-4BB8-B1AD-418444CF9E47}" destId="{4B02273E-081A-4105-9DEB-978228495A7F}" srcOrd="3" destOrd="0" presId="urn:microsoft.com/office/officeart/2008/layout/LinedList"/>
    <dgm:cxn modelId="{209DA3A5-73FC-4875-BE0F-0E7F0B068A9A}" type="presParOf" srcId="{4B02273E-081A-4105-9DEB-978228495A7F}" destId="{3C1D561D-E430-4B8B-8074-F7D7F3EAC466}" srcOrd="0" destOrd="0" presId="urn:microsoft.com/office/officeart/2008/layout/LinedList"/>
    <dgm:cxn modelId="{8A773988-18C0-45D1-9ED2-3CFBCEC5EE6C}" type="presParOf" srcId="{4B02273E-081A-4105-9DEB-978228495A7F}" destId="{0A224F84-F189-4437-86AB-1FA30F27FAC9}" srcOrd="1" destOrd="0" presId="urn:microsoft.com/office/officeart/2008/layout/LinedList"/>
    <dgm:cxn modelId="{F6F50402-E4B2-48DF-9CF9-0077F4C669C1}" type="presParOf" srcId="{B2DB6950-918C-4BB8-B1AD-418444CF9E47}" destId="{DB47CCE5-B70A-4C15-B8BA-944EDE366C8E}" srcOrd="4" destOrd="0" presId="urn:microsoft.com/office/officeart/2008/layout/LinedList"/>
    <dgm:cxn modelId="{C06EB71E-845E-460E-A3D0-CCFBC2BFF253}" type="presParOf" srcId="{B2DB6950-918C-4BB8-B1AD-418444CF9E47}" destId="{D04D2A7E-597F-488E-BBFD-CFAC8E6143B8}" srcOrd="5" destOrd="0" presId="urn:microsoft.com/office/officeart/2008/layout/LinedList"/>
    <dgm:cxn modelId="{6F6CAD99-17F4-428A-9D06-B607ABADF1D0}" type="presParOf" srcId="{D04D2A7E-597F-488E-BBFD-CFAC8E6143B8}" destId="{2AA9907D-5215-4986-AA75-2241815C9B29}" srcOrd="0" destOrd="0" presId="urn:microsoft.com/office/officeart/2008/layout/LinedList"/>
    <dgm:cxn modelId="{97B09AD4-E8E7-455D-B439-50F7C7027A4F}" type="presParOf" srcId="{D04D2A7E-597F-488E-BBFD-CFAC8E6143B8}" destId="{4D98517B-9A0E-43FA-8C11-44984F0D39AA}" srcOrd="1" destOrd="0" presId="urn:microsoft.com/office/officeart/2008/layout/LinedList"/>
    <dgm:cxn modelId="{031AEA17-F0E0-44A4-B81A-0095CFF00A95}" type="presParOf" srcId="{B2DB6950-918C-4BB8-B1AD-418444CF9E47}" destId="{3A397CF0-77E3-45E9-A985-000F105AA6FC}" srcOrd="6" destOrd="0" presId="urn:microsoft.com/office/officeart/2008/layout/LinedList"/>
    <dgm:cxn modelId="{AE1C7619-6E2E-4A55-B9A8-AC130090A0E1}" type="presParOf" srcId="{B2DB6950-918C-4BB8-B1AD-418444CF9E47}" destId="{EFBC9F97-40CE-4B71-87FD-1E3AB1379621}" srcOrd="7" destOrd="0" presId="urn:microsoft.com/office/officeart/2008/layout/LinedList"/>
    <dgm:cxn modelId="{7275D0BE-2404-4DD2-AD4B-5D9A1B605F4C}" type="presParOf" srcId="{EFBC9F97-40CE-4B71-87FD-1E3AB1379621}" destId="{C682ECD4-A698-4001-B5FE-E71279DAFC2F}" srcOrd="0" destOrd="0" presId="urn:microsoft.com/office/officeart/2008/layout/LinedList"/>
    <dgm:cxn modelId="{E3DA0A58-069A-4B4A-807A-88047969C5B9}" type="presParOf" srcId="{EFBC9F97-40CE-4B71-87FD-1E3AB1379621}" destId="{208C3B3A-0C80-460F-AE1B-4EA591DA5404}" srcOrd="1" destOrd="0" presId="urn:microsoft.com/office/officeart/2008/layout/LinedList"/>
    <dgm:cxn modelId="{B58AE5D7-DAE4-4A35-BE8A-3EAA05559DFC}" type="presParOf" srcId="{B2DB6950-918C-4BB8-B1AD-418444CF9E47}" destId="{589C900F-E7F4-491D-9C8D-9B723056DA77}" srcOrd="8" destOrd="0" presId="urn:microsoft.com/office/officeart/2008/layout/LinedList"/>
    <dgm:cxn modelId="{C30204D2-8BE8-4BFC-8290-60390071EE8B}" type="presParOf" srcId="{B2DB6950-918C-4BB8-B1AD-418444CF9E47}" destId="{A9F0CF70-699F-4711-8C54-5A2BFFA3C215}" srcOrd="9" destOrd="0" presId="urn:microsoft.com/office/officeart/2008/layout/LinedList"/>
    <dgm:cxn modelId="{35BAC3A8-6751-4FE6-9888-C50396A29A5D}" type="presParOf" srcId="{A9F0CF70-699F-4711-8C54-5A2BFFA3C215}" destId="{9382DF6E-2F84-42FF-B986-34397E733741}" srcOrd="0" destOrd="0" presId="urn:microsoft.com/office/officeart/2008/layout/LinedList"/>
    <dgm:cxn modelId="{DA903EF6-3ECD-4816-9337-861582581B06}" type="presParOf" srcId="{A9F0CF70-699F-4711-8C54-5A2BFFA3C215}" destId="{D156300C-4B34-4497-8972-2DE0A2372D0F}" srcOrd="1" destOrd="0" presId="urn:microsoft.com/office/officeart/2008/layout/LinedList"/>
    <dgm:cxn modelId="{3CB72321-E821-42CA-BC35-AAC9C4D72E86}" type="presParOf" srcId="{B2DB6950-918C-4BB8-B1AD-418444CF9E47}" destId="{B1F89CA9-35A3-4A78-8749-ED6ACD63D82E}" srcOrd="10" destOrd="0" presId="urn:microsoft.com/office/officeart/2008/layout/LinedList"/>
    <dgm:cxn modelId="{19029ECC-5B65-406D-AD98-FCE7943124A0}" type="presParOf" srcId="{B2DB6950-918C-4BB8-B1AD-418444CF9E47}" destId="{1235E08A-B268-4B02-B40D-1283ACABB7DB}" srcOrd="11" destOrd="0" presId="urn:microsoft.com/office/officeart/2008/layout/LinedList"/>
    <dgm:cxn modelId="{89F805B4-AB9B-4A9C-8C28-25C944773AE2}" type="presParOf" srcId="{1235E08A-B268-4B02-B40D-1283ACABB7DB}" destId="{19024B14-ACBB-4898-B47B-38115BF052EE}" srcOrd="0" destOrd="0" presId="urn:microsoft.com/office/officeart/2008/layout/LinedList"/>
    <dgm:cxn modelId="{297C424A-2419-49BF-A065-1937E4DD8B9C}" type="presParOf" srcId="{1235E08A-B268-4B02-B40D-1283ACABB7DB}" destId="{719221F9-545E-4BE9-970F-68CFDE2C5B48}" srcOrd="1" destOrd="0" presId="urn:microsoft.com/office/officeart/2008/layout/LinedList"/>
    <dgm:cxn modelId="{A97C6917-E43C-45D1-B910-9896ADDABF13}" type="presParOf" srcId="{B2DB6950-918C-4BB8-B1AD-418444CF9E47}" destId="{87248295-367C-44ED-9CD3-3872271A2271}" srcOrd="12" destOrd="0" presId="urn:microsoft.com/office/officeart/2008/layout/LinedList"/>
    <dgm:cxn modelId="{6544B97E-E31A-42EE-940B-8E04FB97A004}" type="presParOf" srcId="{B2DB6950-918C-4BB8-B1AD-418444CF9E47}" destId="{4E92EE75-351F-4687-AF2E-244C5C416111}" srcOrd="13" destOrd="0" presId="urn:microsoft.com/office/officeart/2008/layout/LinedList"/>
    <dgm:cxn modelId="{90127E63-906F-46BD-83EB-99A087C44A96}" type="presParOf" srcId="{4E92EE75-351F-4687-AF2E-244C5C416111}" destId="{49D54E4E-A3DA-4AB5-B926-515207840C8A}" srcOrd="0" destOrd="0" presId="urn:microsoft.com/office/officeart/2008/layout/LinedList"/>
    <dgm:cxn modelId="{00ACE299-ACB0-46D5-A76B-24A4ABE552FF}" type="presParOf" srcId="{4E92EE75-351F-4687-AF2E-244C5C416111}" destId="{6E8208F2-5E37-4AF3-B74A-6CDB7D4E8CED}" srcOrd="1" destOrd="0" presId="urn:microsoft.com/office/officeart/2008/layout/LinedList"/>
    <dgm:cxn modelId="{79EB9F5A-3696-4FB2-9BEF-5084CA852F22}" type="presParOf" srcId="{B2DB6950-918C-4BB8-B1AD-418444CF9E47}" destId="{33064EE9-E8BB-47B0-B709-9556654D74A3}" srcOrd="14" destOrd="0" presId="urn:microsoft.com/office/officeart/2008/layout/LinedList"/>
    <dgm:cxn modelId="{4AA65F0C-EE4B-4286-9158-51471EAB96C8}" type="presParOf" srcId="{B2DB6950-918C-4BB8-B1AD-418444CF9E47}" destId="{4944CFD4-40FC-4BFD-8DC2-A5CCEB2DBE13}" srcOrd="15" destOrd="0" presId="urn:microsoft.com/office/officeart/2008/layout/LinedList"/>
    <dgm:cxn modelId="{645D116D-A29F-4C94-A216-AD810CBD2EFB}" type="presParOf" srcId="{4944CFD4-40FC-4BFD-8DC2-A5CCEB2DBE13}" destId="{AFD0A751-1F86-4A60-A7DE-4C3E89C74274}" srcOrd="0" destOrd="0" presId="urn:microsoft.com/office/officeart/2008/layout/LinedList"/>
    <dgm:cxn modelId="{3B0A1CAD-2037-426B-BBA9-55CF36464625}" type="presParOf" srcId="{4944CFD4-40FC-4BFD-8DC2-A5CCEB2DBE13}" destId="{97D9D6E0-CD43-4A97-A414-E09EF1BAA280}" srcOrd="1" destOrd="0" presId="urn:microsoft.com/office/officeart/2008/layout/LinedList"/>
    <dgm:cxn modelId="{99E22BE9-B9A4-4CA4-923E-45FCF8DA9AF8}" type="presParOf" srcId="{B2DB6950-918C-4BB8-B1AD-418444CF9E47}" destId="{2AB39766-AFD8-480E-99AA-FB8DC5E685AD}" srcOrd="16" destOrd="0" presId="urn:microsoft.com/office/officeart/2008/layout/LinedList"/>
    <dgm:cxn modelId="{53305560-40E6-4722-9FEB-81FFACAB0DAD}" type="presParOf" srcId="{B2DB6950-918C-4BB8-B1AD-418444CF9E47}" destId="{A66E185F-3753-4AE6-A0B8-E5253853E2B4}" srcOrd="17" destOrd="0" presId="urn:microsoft.com/office/officeart/2008/layout/LinedList"/>
    <dgm:cxn modelId="{F1747B5B-97F1-4880-831C-D1A182491FB0}" type="presParOf" srcId="{A66E185F-3753-4AE6-A0B8-E5253853E2B4}" destId="{A89BC04B-332F-496C-8FBD-8289BEF7CD82}" srcOrd="0" destOrd="0" presId="urn:microsoft.com/office/officeart/2008/layout/LinedList"/>
    <dgm:cxn modelId="{15C323C4-8D73-41BA-B0C1-1E239B5F8D3C}" type="presParOf" srcId="{A66E185F-3753-4AE6-A0B8-E5253853E2B4}" destId="{BBF68963-91ED-41D2-83FA-E39600F94549}" srcOrd="1" destOrd="0" presId="urn:microsoft.com/office/officeart/2008/layout/LinedList"/>
    <dgm:cxn modelId="{034BF30B-F73F-4B65-9515-10E02148E3C3}" type="presParOf" srcId="{B2DB6950-918C-4BB8-B1AD-418444CF9E47}" destId="{66500F46-9B12-4008-9766-A094E92F537A}" srcOrd="18" destOrd="0" presId="urn:microsoft.com/office/officeart/2008/layout/LinedList"/>
    <dgm:cxn modelId="{D96BD719-9C0A-4CB9-A2C4-A476645C755E}" type="presParOf" srcId="{B2DB6950-918C-4BB8-B1AD-418444CF9E47}" destId="{9695DB4A-1C45-468D-A494-81E3BAB960E9}" srcOrd="19" destOrd="0" presId="urn:microsoft.com/office/officeart/2008/layout/LinedList"/>
    <dgm:cxn modelId="{473E99A7-4D6A-4FB2-A2C8-9BF448BC9968}" type="presParOf" srcId="{9695DB4A-1C45-468D-A494-81E3BAB960E9}" destId="{0AEC9034-386D-4C3B-B58F-6344149B7142}" srcOrd="0" destOrd="0" presId="urn:microsoft.com/office/officeart/2008/layout/LinedList"/>
    <dgm:cxn modelId="{93CB9EFA-4195-473E-A51B-11C0C2BE9F59}" type="presParOf" srcId="{9695DB4A-1C45-468D-A494-81E3BAB960E9}" destId="{44B266A0-9CFE-45D0-911A-E394EDC27E14}" srcOrd="1" destOrd="0" presId="urn:microsoft.com/office/officeart/2008/layout/LinedList"/>
    <dgm:cxn modelId="{7040AF40-F694-425A-9D4D-15DC358610B4}" type="presParOf" srcId="{B2DB6950-918C-4BB8-B1AD-418444CF9E47}" destId="{BD390C50-D608-4D89-B20A-C67D606E03FB}" srcOrd="20" destOrd="0" presId="urn:microsoft.com/office/officeart/2008/layout/LinedList"/>
    <dgm:cxn modelId="{3E7E19D7-91EF-4B65-92F7-7C0BF2492902}" type="presParOf" srcId="{B2DB6950-918C-4BB8-B1AD-418444CF9E47}" destId="{C5817A0A-E489-4E25-96DB-3F6C4E9C9EC8}" srcOrd="21" destOrd="0" presId="urn:microsoft.com/office/officeart/2008/layout/LinedList"/>
    <dgm:cxn modelId="{65452B11-323B-42D7-818F-239018C5AF8D}" type="presParOf" srcId="{C5817A0A-E489-4E25-96DB-3F6C4E9C9EC8}" destId="{22D7931B-2E90-4BF1-871F-58989B0BFE31}" srcOrd="0" destOrd="0" presId="urn:microsoft.com/office/officeart/2008/layout/LinedList"/>
    <dgm:cxn modelId="{D98CB0B2-A80F-4E0A-B736-F37035EB4C0D}" type="presParOf" srcId="{C5817A0A-E489-4E25-96DB-3F6C4E9C9EC8}" destId="{59FD3E64-72BF-468F-9BD2-A160FFDB9DB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2E7ADA-C1A3-4AB9-94CE-22C3A71C8EE9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3BA056-3000-415C-9A7C-3439450A4101}">
      <dgm:prSet custT="1"/>
      <dgm:spPr/>
      <dgm:t>
        <a:bodyPr/>
        <a:lstStyle/>
        <a:p>
          <a:r>
            <a:rPr lang="en-US" sz="2800" b="1" i="1" dirty="0">
              <a:latin typeface="Calibri" panose="020F0502020204030204" pitchFamily="34" charset="0"/>
              <a:cs typeface="Calibri" panose="020F0502020204030204" pitchFamily="34" charset="0"/>
            </a:rPr>
            <a:t>Is grown out of a culture that fully appreciates recovery, self-determination, and community inclusion         </a:t>
          </a:r>
          <a:r>
            <a:rPr lang="en-US" sz="1600" i="1" dirty="0">
              <a:latin typeface="Calibri" panose="020F0502020204030204" pitchFamily="34" charset="0"/>
              <a:cs typeface="Calibri" panose="020F0502020204030204" pitchFamily="34" charset="0"/>
            </a:rPr>
            <a:t>(Tandora, 2016)</a:t>
          </a:r>
        </a:p>
      </dgm:t>
    </dgm:pt>
    <dgm:pt modelId="{DC967242-1DDE-4D53-A8DD-1BC0D1696E9E}" type="parTrans" cxnId="{87797E52-E99B-4167-AD06-D9A81BFFA692}">
      <dgm:prSet/>
      <dgm:spPr/>
      <dgm:t>
        <a:bodyPr/>
        <a:lstStyle/>
        <a:p>
          <a:endParaRPr lang="en-US"/>
        </a:p>
      </dgm:t>
    </dgm:pt>
    <dgm:pt modelId="{5506C3AA-C626-445B-B7BD-AECDBDE8EB94}" type="sibTrans" cxnId="{87797E52-E99B-4167-AD06-D9A81BFFA692}">
      <dgm:prSet/>
      <dgm:spPr/>
      <dgm:t>
        <a:bodyPr/>
        <a:lstStyle/>
        <a:p>
          <a:endParaRPr lang="en-US"/>
        </a:p>
      </dgm:t>
    </dgm:pt>
    <dgm:pt modelId="{3974F477-809A-488E-A743-CF76C07B913C}">
      <dgm:prSet custT="1"/>
      <dgm:spPr/>
      <dgm:t>
        <a:bodyPr/>
        <a:lstStyle/>
        <a:p>
          <a:r>
            <a:rPr lang="en-US" sz="2800" i="0" dirty="0">
              <a:latin typeface="Calibri" panose="020F0502020204030204" pitchFamily="34" charset="0"/>
              <a:cs typeface="Calibri" panose="020F0502020204030204" pitchFamily="34" charset="0"/>
            </a:rPr>
            <a:t>Is a co-created and written plan that outlines the individual’s most valued recovery goals and the approaches and recovery support services that are needed to achieve those goals </a:t>
          </a:r>
          <a:endParaRPr lang="en-US" sz="280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C7B57F-451D-4A64-98C6-DE313D3A3CD4}" type="parTrans" cxnId="{95D66683-8CC2-43E0-86CC-B65D2A2D6F9A}">
      <dgm:prSet/>
      <dgm:spPr/>
      <dgm:t>
        <a:bodyPr/>
        <a:lstStyle/>
        <a:p>
          <a:endParaRPr lang="en-US"/>
        </a:p>
      </dgm:t>
    </dgm:pt>
    <dgm:pt modelId="{477ED54C-E863-4F8A-A3A7-512E5A4552E2}" type="sibTrans" cxnId="{95D66683-8CC2-43E0-86CC-B65D2A2D6F9A}">
      <dgm:prSet/>
      <dgm:spPr/>
      <dgm:t>
        <a:bodyPr/>
        <a:lstStyle/>
        <a:p>
          <a:endParaRPr lang="en-US"/>
        </a:p>
      </dgm:t>
    </dgm:pt>
    <dgm:pt modelId="{08BB97DF-E1FA-43EF-A458-B16BF31C8D84}">
      <dgm:prSet custT="1"/>
      <dgm:spPr/>
      <dgm:t>
        <a:bodyPr/>
        <a:lstStyle/>
        <a:p>
          <a:r>
            <a:rPr lang="en-US" sz="2800" i="0" dirty="0">
              <a:latin typeface="Calibri" panose="020F0502020204030204" pitchFamily="34" charset="0"/>
              <a:cs typeface="Calibri" panose="020F0502020204030204" pitchFamily="34" charset="0"/>
            </a:rPr>
            <a:t>Is a collaborative process</a:t>
          </a:r>
        </a:p>
      </dgm:t>
    </dgm:pt>
    <dgm:pt modelId="{DC705110-749A-4AD8-B618-8E60E0AD5D1B}" type="sibTrans" cxnId="{90ECAAB5-37A6-4D75-9512-3E27AE07B330}">
      <dgm:prSet/>
      <dgm:spPr/>
      <dgm:t>
        <a:bodyPr/>
        <a:lstStyle/>
        <a:p>
          <a:endParaRPr lang="en-US"/>
        </a:p>
      </dgm:t>
    </dgm:pt>
    <dgm:pt modelId="{2DA2FA03-DF06-4DF1-9FB9-2130D415F42C}" type="parTrans" cxnId="{90ECAAB5-37A6-4D75-9512-3E27AE07B330}">
      <dgm:prSet/>
      <dgm:spPr/>
      <dgm:t>
        <a:bodyPr/>
        <a:lstStyle/>
        <a:p>
          <a:endParaRPr lang="en-US"/>
        </a:p>
      </dgm:t>
    </dgm:pt>
    <dgm:pt modelId="{D1BA0956-5F68-44C0-B8FF-9471108150CC}">
      <dgm:prSet custT="1"/>
      <dgm:spPr/>
      <dgm:t>
        <a:bodyPr/>
        <a:lstStyle/>
        <a:p>
          <a:r>
            <a:rPr lang="en-US" sz="2800" i="0" dirty="0">
              <a:latin typeface="Calibri" panose="020F0502020204030204" pitchFamily="34" charset="0"/>
              <a:cs typeface="Calibri" panose="020F0502020204030204" pitchFamily="34" charset="0"/>
            </a:rPr>
            <a:t>Is person-driven</a:t>
          </a:r>
        </a:p>
      </dgm:t>
    </dgm:pt>
    <dgm:pt modelId="{FBCDE604-043E-48EE-B046-E17984F5BFF4}" type="sibTrans" cxnId="{8072B5BE-24D2-482E-AF6D-3C160D0FB84D}">
      <dgm:prSet/>
      <dgm:spPr/>
      <dgm:t>
        <a:bodyPr/>
        <a:lstStyle/>
        <a:p>
          <a:endParaRPr lang="en-US"/>
        </a:p>
      </dgm:t>
    </dgm:pt>
    <dgm:pt modelId="{AF4506BD-EAF4-499D-B3C8-10582E739177}" type="parTrans" cxnId="{8072B5BE-24D2-482E-AF6D-3C160D0FB84D}">
      <dgm:prSet/>
      <dgm:spPr/>
      <dgm:t>
        <a:bodyPr/>
        <a:lstStyle/>
        <a:p>
          <a:endParaRPr lang="en-US"/>
        </a:p>
      </dgm:t>
    </dgm:pt>
    <dgm:pt modelId="{8FFA6337-3556-40B9-A239-C895B7F79904}" type="pres">
      <dgm:prSet presAssocID="{6B2E7ADA-C1A3-4AB9-94CE-22C3A71C8EE9}" presName="vert0" presStyleCnt="0">
        <dgm:presLayoutVars>
          <dgm:dir/>
          <dgm:animOne val="branch"/>
          <dgm:animLvl val="lvl"/>
        </dgm:presLayoutVars>
      </dgm:prSet>
      <dgm:spPr/>
    </dgm:pt>
    <dgm:pt modelId="{E8957F5C-A8CA-49A9-AC0F-BA73F2275CE9}" type="pres">
      <dgm:prSet presAssocID="{B33BA056-3000-415C-9A7C-3439450A4101}" presName="thickLine" presStyleLbl="alignNode1" presStyleIdx="0" presStyleCnt="4"/>
      <dgm:spPr/>
    </dgm:pt>
    <dgm:pt modelId="{08AB2BB2-5A19-44F2-94D1-3DA0BC728FBE}" type="pres">
      <dgm:prSet presAssocID="{B33BA056-3000-415C-9A7C-3439450A4101}" presName="horz1" presStyleCnt="0"/>
      <dgm:spPr/>
    </dgm:pt>
    <dgm:pt modelId="{C33DA2F9-AFBF-4EF2-BD09-ECC094C2A9A8}" type="pres">
      <dgm:prSet presAssocID="{B33BA056-3000-415C-9A7C-3439450A4101}" presName="tx1" presStyleLbl="revTx" presStyleIdx="0" presStyleCnt="4" custLinFactNeighborY="-23265"/>
      <dgm:spPr/>
    </dgm:pt>
    <dgm:pt modelId="{434E605F-B729-4C69-9673-CF010EB49008}" type="pres">
      <dgm:prSet presAssocID="{B33BA056-3000-415C-9A7C-3439450A4101}" presName="vert1" presStyleCnt="0"/>
      <dgm:spPr/>
    </dgm:pt>
    <dgm:pt modelId="{8B4F2484-F108-4119-9C31-72BF78FA22CE}" type="pres">
      <dgm:prSet presAssocID="{3974F477-809A-488E-A743-CF76C07B913C}" presName="thickLine" presStyleLbl="alignNode1" presStyleIdx="1" presStyleCnt="4" custLinFactNeighborY="3238"/>
      <dgm:spPr/>
    </dgm:pt>
    <dgm:pt modelId="{C1DD0C68-5E7B-4FFC-B15C-345B729802B9}" type="pres">
      <dgm:prSet presAssocID="{3974F477-809A-488E-A743-CF76C07B913C}" presName="horz1" presStyleCnt="0"/>
      <dgm:spPr/>
    </dgm:pt>
    <dgm:pt modelId="{5F15DD0C-726A-43C2-A137-FCE3577205CD}" type="pres">
      <dgm:prSet presAssocID="{3974F477-809A-488E-A743-CF76C07B913C}" presName="tx1" presStyleLbl="revTx" presStyleIdx="1" presStyleCnt="4" custScaleY="168488" custLinFactNeighborX="602" custLinFactNeighborY="3636"/>
      <dgm:spPr/>
    </dgm:pt>
    <dgm:pt modelId="{4669BF21-64E8-4132-860A-0DB0260A9346}" type="pres">
      <dgm:prSet presAssocID="{3974F477-809A-488E-A743-CF76C07B913C}" presName="vert1" presStyleCnt="0"/>
      <dgm:spPr/>
    </dgm:pt>
    <dgm:pt modelId="{51682613-57CD-4DF0-9CF6-DF02A228BA6D}" type="pres">
      <dgm:prSet presAssocID="{08BB97DF-E1FA-43EF-A458-B16BF31C8D84}" presName="thickLine" presStyleLbl="alignNode1" presStyleIdx="2" presStyleCnt="4" custLinFactNeighborX="1073" custLinFactNeighborY="-7076"/>
      <dgm:spPr/>
    </dgm:pt>
    <dgm:pt modelId="{09901349-7B77-4906-9DB9-9859EA54E7E0}" type="pres">
      <dgm:prSet presAssocID="{08BB97DF-E1FA-43EF-A458-B16BF31C8D84}" presName="horz1" presStyleCnt="0"/>
      <dgm:spPr/>
    </dgm:pt>
    <dgm:pt modelId="{CBBA7D1F-357D-412C-A60D-9280F01D425D}" type="pres">
      <dgm:prSet presAssocID="{08BB97DF-E1FA-43EF-A458-B16BF31C8D84}" presName="tx1" presStyleLbl="revTx" presStyleIdx="2" presStyleCnt="4" custLinFactNeighborY="-10910"/>
      <dgm:spPr/>
    </dgm:pt>
    <dgm:pt modelId="{AA772A85-EA32-47AF-979B-D3644AFE45EA}" type="pres">
      <dgm:prSet presAssocID="{08BB97DF-E1FA-43EF-A458-B16BF31C8D84}" presName="vert1" presStyleCnt="0"/>
      <dgm:spPr/>
    </dgm:pt>
    <dgm:pt modelId="{E6F7721E-B62B-4F66-A287-06AB13D64EFF}" type="pres">
      <dgm:prSet presAssocID="{D1BA0956-5F68-44C0-B8FF-9471108150CC}" presName="thickLine" presStyleLbl="alignNode1" presStyleIdx="3" presStyleCnt="4" custLinFactNeighborY="-40578"/>
      <dgm:spPr/>
    </dgm:pt>
    <dgm:pt modelId="{453AA4CD-5231-499D-A3B6-453451DAC423}" type="pres">
      <dgm:prSet presAssocID="{D1BA0956-5F68-44C0-B8FF-9471108150CC}" presName="horz1" presStyleCnt="0"/>
      <dgm:spPr/>
    </dgm:pt>
    <dgm:pt modelId="{A207D306-2466-46C0-A961-2916E1E2FF26}" type="pres">
      <dgm:prSet presAssocID="{D1BA0956-5F68-44C0-B8FF-9471108150CC}" presName="tx1" presStyleLbl="revTx" presStyleIdx="3" presStyleCnt="4" custLinFactNeighborY="-43641"/>
      <dgm:spPr/>
    </dgm:pt>
    <dgm:pt modelId="{B8FF5363-FB7F-401F-A40B-4A86715F8DA1}" type="pres">
      <dgm:prSet presAssocID="{D1BA0956-5F68-44C0-B8FF-9471108150CC}" presName="vert1" presStyleCnt="0"/>
      <dgm:spPr/>
    </dgm:pt>
  </dgm:ptLst>
  <dgm:cxnLst>
    <dgm:cxn modelId="{16679A62-1CDC-4BAC-9885-951BFCC41CBF}" type="presOf" srcId="{B33BA056-3000-415C-9A7C-3439450A4101}" destId="{C33DA2F9-AFBF-4EF2-BD09-ECC094C2A9A8}" srcOrd="0" destOrd="0" presId="urn:microsoft.com/office/officeart/2008/layout/LinedList"/>
    <dgm:cxn modelId="{87797E52-E99B-4167-AD06-D9A81BFFA692}" srcId="{6B2E7ADA-C1A3-4AB9-94CE-22C3A71C8EE9}" destId="{B33BA056-3000-415C-9A7C-3439450A4101}" srcOrd="0" destOrd="0" parTransId="{DC967242-1DDE-4D53-A8DD-1BC0D1696E9E}" sibTransId="{5506C3AA-C626-445B-B7BD-AECDBDE8EB94}"/>
    <dgm:cxn modelId="{25D67A78-96FE-4401-99F8-90046F637F43}" type="presOf" srcId="{6B2E7ADA-C1A3-4AB9-94CE-22C3A71C8EE9}" destId="{8FFA6337-3556-40B9-A239-C895B7F79904}" srcOrd="0" destOrd="0" presId="urn:microsoft.com/office/officeart/2008/layout/LinedList"/>
    <dgm:cxn modelId="{95D66683-8CC2-43E0-86CC-B65D2A2D6F9A}" srcId="{6B2E7ADA-C1A3-4AB9-94CE-22C3A71C8EE9}" destId="{3974F477-809A-488E-A743-CF76C07B913C}" srcOrd="1" destOrd="0" parTransId="{25C7B57F-451D-4A64-98C6-DE313D3A3CD4}" sibTransId="{477ED54C-E863-4F8A-A3A7-512E5A4552E2}"/>
    <dgm:cxn modelId="{FF6B5488-F47B-4622-9DC4-4EA83DDF30D3}" type="presOf" srcId="{08BB97DF-E1FA-43EF-A458-B16BF31C8D84}" destId="{CBBA7D1F-357D-412C-A60D-9280F01D425D}" srcOrd="0" destOrd="0" presId="urn:microsoft.com/office/officeart/2008/layout/LinedList"/>
    <dgm:cxn modelId="{90ECAAB5-37A6-4D75-9512-3E27AE07B330}" srcId="{6B2E7ADA-C1A3-4AB9-94CE-22C3A71C8EE9}" destId="{08BB97DF-E1FA-43EF-A458-B16BF31C8D84}" srcOrd="2" destOrd="0" parTransId="{2DA2FA03-DF06-4DF1-9FB9-2130D415F42C}" sibTransId="{DC705110-749A-4AD8-B618-8E60E0AD5D1B}"/>
    <dgm:cxn modelId="{8072B5BE-24D2-482E-AF6D-3C160D0FB84D}" srcId="{6B2E7ADA-C1A3-4AB9-94CE-22C3A71C8EE9}" destId="{D1BA0956-5F68-44C0-B8FF-9471108150CC}" srcOrd="3" destOrd="0" parTransId="{AF4506BD-EAF4-499D-B3C8-10582E739177}" sibTransId="{FBCDE604-043E-48EE-B046-E17984F5BFF4}"/>
    <dgm:cxn modelId="{A699CED9-C9A8-4BFA-A0C9-CB43E4551DE8}" type="presOf" srcId="{D1BA0956-5F68-44C0-B8FF-9471108150CC}" destId="{A207D306-2466-46C0-A961-2916E1E2FF26}" srcOrd="0" destOrd="0" presId="urn:microsoft.com/office/officeart/2008/layout/LinedList"/>
    <dgm:cxn modelId="{B4E27CDC-3F20-4472-AC8C-C04A7A8457DF}" type="presOf" srcId="{3974F477-809A-488E-A743-CF76C07B913C}" destId="{5F15DD0C-726A-43C2-A137-FCE3577205CD}" srcOrd="0" destOrd="0" presId="urn:microsoft.com/office/officeart/2008/layout/LinedList"/>
    <dgm:cxn modelId="{F62EC012-6F29-4808-97E7-CD0679684B9C}" type="presParOf" srcId="{8FFA6337-3556-40B9-A239-C895B7F79904}" destId="{E8957F5C-A8CA-49A9-AC0F-BA73F2275CE9}" srcOrd="0" destOrd="0" presId="urn:microsoft.com/office/officeart/2008/layout/LinedList"/>
    <dgm:cxn modelId="{1E3E53E1-10CC-409B-A992-942E27F6489E}" type="presParOf" srcId="{8FFA6337-3556-40B9-A239-C895B7F79904}" destId="{08AB2BB2-5A19-44F2-94D1-3DA0BC728FBE}" srcOrd="1" destOrd="0" presId="urn:microsoft.com/office/officeart/2008/layout/LinedList"/>
    <dgm:cxn modelId="{18BC59DA-3CBD-4409-A560-6F2B85469095}" type="presParOf" srcId="{08AB2BB2-5A19-44F2-94D1-3DA0BC728FBE}" destId="{C33DA2F9-AFBF-4EF2-BD09-ECC094C2A9A8}" srcOrd="0" destOrd="0" presId="urn:microsoft.com/office/officeart/2008/layout/LinedList"/>
    <dgm:cxn modelId="{253B640F-86CB-411C-9D5A-D5D929D23965}" type="presParOf" srcId="{08AB2BB2-5A19-44F2-94D1-3DA0BC728FBE}" destId="{434E605F-B729-4C69-9673-CF010EB49008}" srcOrd="1" destOrd="0" presId="urn:microsoft.com/office/officeart/2008/layout/LinedList"/>
    <dgm:cxn modelId="{0159468A-CF07-4C45-9944-5223668B783C}" type="presParOf" srcId="{8FFA6337-3556-40B9-A239-C895B7F79904}" destId="{8B4F2484-F108-4119-9C31-72BF78FA22CE}" srcOrd="2" destOrd="0" presId="urn:microsoft.com/office/officeart/2008/layout/LinedList"/>
    <dgm:cxn modelId="{19B21AA2-3097-4B84-ACA2-6BE7EC90E7E4}" type="presParOf" srcId="{8FFA6337-3556-40B9-A239-C895B7F79904}" destId="{C1DD0C68-5E7B-4FFC-B15C-345B729802B9}" srcOrd="3" destOrd="0" presId="urn:microsoft.com/office/officeart/2008/layout/LinedList"/>
    <dgm:cxn modelId="{B699F662-EC14-4152-AB68-131F82D1AEE2}" type="presParOf" srcId="{C1DD0C68-5E7B-4FFC-B15C-345B729802B9}" destId="{5F15DD0C-726A-43C2-A137-FCE3577205CD}" srcOrd="0" destOrd="0" presId="urn:microsoft.com/office/officeart/2008/layout/LinedList"/>
    <dgm:cxn modelId="{4BC28554-6202-4056-956E-01AF87CBD72A}" type="presParOf" srcId="{C1DD0C68-5E7B-4FFC-B15C-345B729802B9}" destId="{4669BF21-64E8-4132-860A-0DB0260A9346}" srcOrd="1" destOrd="0" presId="urn:microsoft.com/office/officeart/2008/layout/LinedList"/>
    <dgm:cxn modelId="{6D7720E9-4D1F-4B33-91FC-90675EBAA337}" type="presParOf" srcId="{8FFA6337-3556-40B9-A239-C895B7F79904}" destId="{51682613-57CD-4DF0-9CF6-DF02A228BA6D}" srcOrd="4" destOrd="0" presId="urn:microsoft.com/office/officeart/2008/layout/LinedList"/>
    <dgm:cxn modelId="{EA937C21-697E-4CCB-B7F9-B1C6BD7C176B}" type="presParOf" srcId="{8FFA6337-3556-40B9-A239-C895B7F79904}" destId="{09901349-7B77-4906-9DB9-9859EA54E7E0}" srcOrd="5" destOrd="0" presId="urn:microsoft.com/office/officeart/2008/layout/LinedList"/>
    <dgm:cxn modelId="{5E692558-F9FD-45BC-925E-6AB493F5EEAD}" type="presParOf" srcId="{09901349-7B77-4906-9DB9-9859EA54E7E0}" destId="{CBBA7D1F-357D-412C-A60D-9280F01D425D}" srcOrd="0" destOrd="0" presId="urn:microsoft.com/office/officeart/2008/layout/LinedList"/>
    <dgm:cxn modelId="{2A80B55C-7164-46D2-B13F-06B9F97C1FB0}" type="presParOf" srcId="{09901349-7B77-4906-9DB9-9859EA54E7E0}" destId="{AA772A85-EA32-47AF-979B-D3644AFE45EA}" srcOrd="1" destOrd="0" presId="urn:microsoft.com/office/officeart/2008/layout/LinedList"/>
    <dgm:cxn modelId="{10129FBC-0C37-41D6-8B5B-3D4BAFCAB770}" type="presParOf" srcId="{8FFA6337-3556-40B9-A239-C895B7F79904}" destId="{E6F7721E-B62B-4F66-A287-06AB13D64EFF}" srcOrd="6" destOrd="0" presId="urn:microsoft.com/office/officeart/2008/layout/LinedList"/>
    <dgm:cxn modelId="{A1C962FB-18AC-4093-8CC2-E42EF51F2D1C}" type="presParOf" srcId="{8FFA6337-3556-40B9-A239-C895B7F79904}" destId="{453AA4CD-5231-499D-A3B6-453451DAC423}" srcOrd="7" destOrd="0" presId="urn:microsoft.com/office/officeart/2008/layout/LinedList"/>
    <dgm:cxn modelId="{26CB7825-1319-44C9-A999-EA3F3705DAEF}" type="presParOf" srcId="{453AA4CD-5231-499D-A3B6-453451DAC423}" destId="{A207D306-2466-46C0-A961-2916E1E2FF26}" srcOrd="0" destOrd="0" presId="urn:microsoft.com/office/officeart/2008/layout/LinedList"/>
    <dgm:cxn modelId="{056A412E-D05E-4E71-8539-5777E0663B7D}" type="presParOf" srcId="{453AA4CD-5231-499D-A3B6-453451DAC423}" destId="{B8FF5363-FB7F-401F-A40B-4A86715F8D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CE8935-0911-47B9-B7D1-9C94E5FCA90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15DA44-2C7B-4B85-A2D6-BDF5FD9E3530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hilosophy-Core Values</a:t>
          </a:r>
        </a:p>
      </dgm:t>
    </dgm:pt>
    <dgm:pt modelId="{FC125DF3-9159-4934-8C39-DC7F1CC52B9A}" type="parTrans" cxnId="{6E9ACC61-BD02-4E6A-B442-C88DABAC707E}">
      <dgm:prSet/>
      <dgm:spPr/>
      <dgm:t>
        <a:bodyPr/>
        <a:lstStyle/>
        <a:p>
          <a:endParaRPr lang="en-US"/>
        </a:p>
      </dgm:t>
    </dgm:pt>
    <dgm:pt modelId="{337A497D-4923-4CAD-80C3-29E521B47A81}" type="sibTrans" cxnId="{6E9ACC61-BD02-4E6A-B442-C88DABAC707E}">
      <dgm:prSet/>
      <dgm:spPr/>
      <dgm:t>
        <a:bodyPr/>
        <a:lstStyle/>
        <a:p>
          <a:endParaRPr lang="en-US"/>
        </a:p>
      </dgm:t>
    </dgm:pt>
    <dgm:pt modelId="{A6AD0648-135B-4991-9CC0-460786A8BADD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rocess-New ways of partnering</a:t>
          </a:r>
        </a:p>
      </dgm:t>
    </dgm:pt>
    <dgm:pt modelId="{3B28F40D-0A9A-4C97-9455-93A5044C1293}" type="parTrans" cxnId="{243C4FB0-27AA-44C6-A1A7-9A5D44813CCB}">
      <dgm:prSet/>
      <dgm:spPr/>
      <dgm:t>
        <a:bodyPr/>
        <a:lstStyle/>
        <a:p>
          <a:endParaRPr lang="en-US"/>
        </a:p>
      </dgm:t>
    </dgm:pt>
    <dgm:pt modelId="{ACCCB208-6E9C-46F6-8BC3-8B826EBA65DE}" type="sibTrans" cxnId="{243C4FB0-27AA-44C6-A1A7-9A5D44813CCB}">
      <dgm:prSet/>
      <dgm:spPr/>
      <dgm:t>
        <a:bodyPr/>
        <a:lstStyle/>
        <a:p>
          <a:endParaRPr lang="en-US"/>
        </a:p>
      </dgm:t>
    </dgm:pt>
    <dgm:pt modelId="{5E339E57-CBE6-4281-B8B1-B25C6E972A81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lan-Concrete roadmap</a:t>
          </a:r>
        </a:p>
      </dgm:t>
    </dgm:pt>
    <dgm:pt modelId="{3E17361B-0970-4193-B33D-D7A00421DD10}" type="parTrans" cxnId="{4CA203B9-AA46-42CB-BC27-225E95AB8ABC}">
      <dgm:prSet/>
      <dgm:spPr/>
      <dgm:t>
        <a:bodyPr/>
        <a:lstStyle/>
        <a:p>
          <a:endParaRPr lang="en-US"/>
        </a:p>
      </dgm:t>
    </dgm:pt>
    <dgm:pt modelId="{2CCF514B-F68F-4F74-BE3C-D4EC1EE6D896}" type="sibTrans" cxnId="{4CA203B9-AA46-42CB-BC27-225E95AB8ABC}">
      <dgm:prSet/>
      <dgm:spPr/>
      <dgm:t>
        <a:bodyPr/>
        <a:lstStyle/>
        <a:p>
          <a:endParaRPr lang="en-US"/>
        </a:p>
      </dgm:t>
    </dgm:pt>
    <dgm:pt modelId="{3C5410C9-CE6E-47AC-9710-94C8B46CD4A8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urpose-Meaningful outcomes</a:t>
          </a:r>
        </a:p>
      </dgm:t>
    </dgm:pt>
    <dgm:pt modelId="{4761FF19-74CA-4931-B024-BC91021743CD}" type="parTrans" cxnId="{0DF785EA-7F34-4C2C-9885-906C5D1A80A6}">
      <dgm:prSet/>
      <dgm:spPr/>
      <dgm:t>
        <a:bodyPr/>
        <a:lstStyle/>
        <a:p>
          <a:endParaRPr lang="en-US"/>
        </a:p>
      </dgm:t>
    </dgm:pt>
    <dgm:pt modelId="{229DE046-0C79-461B-96AB-4B00ABC41FBE}" type="sibTrans" cxnId="{0DF785EA-7F34-4C2C-9885-906C5D1A80A6}">
      <dgm:prSet/>
      <dgm:spPr/>
      <dgm:t>
        <a:bodyPr/>
        <a:lstStyle/>
        <a:p>
          <a:endParaRPr lang="en-US"/>
        </a:p>
      </dgm:t>
    </dgm:pt>
    <dgm:pt modelId="{46EDF023-7E1D-42C2-9F8A-F3A13D95ADC8}" type="pres">
      <dgm:prSet presAssocID="{BECE8935-0911-47B9-B7D1-9C94E5FCA908}" presName="root" presStyleCnt="0">
        <dgm:presLayoutVars>
          <dgm:dir/>
          <dgm:resizeHandles val="exact"/>
        </dgm:presLayoutVars>
      </dgm:prSet>
      <dgm:spPr/>
    </dgm:pt>
    <dgm:pt modelId="{9FDD2D92-3764-4D44-B126-7DE49A0DB831}" type="pres">
      <dgm:prSet presAssocID="{A015DA44-2C7B-4B85-A2D6-BDF5FD9E3530}" presName="compNode" presStyleCnt="0"/>
      <dgm:spPr/>
    </dgm:pt>
    <dgm:pt modelId="{4A283CF6-25AC-4C11-9567-1F034D9D1E91}" type="pres">
      <dgm:prSet presAssocID="{A015DA44-2C7B-4B85-A2D6-BDF5FD9E3530}" presName="iconBgRect" presStyleLbl="bgShp" presStyleIdx="0" presStyleCnt="4"/>
      <dgm:spPr/>
    </dgm:pt>
    <dgm:pt modelId="{86A8B743-BCD3-481E-8F45-86D9AE069846}" type="pres">
      <dgm:prSet presAssocID="{A015DA44-2C7B-4B85-A2D6-BDF5FD9E353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4B8E4F5-838F-449A-900E-980FB7ECAE98}" type="pres">
      <dgm:prSet presAssocID="{A015DA44-2C7B-4B85-A2D6-BDF5FD9E3530}" presName="spaceRect" presStyleCnt="0"/>
      <dgm:spPr/>
    </dgm:pt>
    <dgm:pt modelId="{DA6AB61C-7160-4B74-8863-CDF787A181D0}" type="pres">
      <dgm:prSet presAssocID="{A015DA44-2C7B-4B85-A2D6-BDF5FD9E3530}" presName="textRect" presStyleLbl="revTx" presStyleIdx="0" presStyleCnt="4">
        <dgm:presLayoutVars>
          <dgm:chMax val="1"/>
          <dgm:chPref val="1"/>
        </dgm:presLayoutVars>
      </dgm:prSet>
      <dgm:spPr/>
    </dgm:pt>
    <dgm:pt modelId="{1739CB53-23F2-4045-A89A-FA1EF2EBB897}" type="pres">
      <dgm:prSet presAssocID="{337A497D-4923-4CAD-80C3-29E521B47A81}" presName="sibTrans" presStyleCnt="0"/>
      <dgm:spPr/>
    </dgm:pt>
    <dgm:pt modelId="{E20BCA39-01B1-42E2-A103-77F43DD6F027}" type="pres">
      <dgm:prSet presAssocID="{A6AD0648-135B-4991-9CC0-460786A8BADD}" presName="compNode" presStyleCnt="0"/>
      <dgm:spPr/>
    </dgm:pt>
    <dgm:pt modelId="{6EB9C28D-9D03-4C88-A541-9334AE3E397E}" type="pres">
      <dgm:prSet presAssocID="{A6AD0648-135B-4991-9CC0-460786A8BADD}" presName="iconBgRect" presStyleLbl="bgShp" presStyleIdx="1" presStyleCnt="4"/>
      <dgm:spPr/>
    </dgm:pt>
    <dgm:pt modelId="{FD6B6968-66F6-4A89-8359-EC45FFC0C932}" type="pres">
      <dgm:prSet presAssocID="{A6AD0648-135B-4991-9CC0-460786A8BAD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36E8F1C-A131-411A-8A7E-CB1FBED4DC86}" type="pres">
      <dgm:prSet presAssocID="{A6AD0648-135B-4991-9CC0-460786A8BADD}" presName="spaceRect" presStyleCnt="0"/>
      <dgm:spPr/>
    </dgm:pt>
    <dgm:pt modelId="{0598C56D-EF60-4612-AC2A-E09E43695508}" type="pres">
      <dgm:prSet presAssocID="{A6AD0648-135B-4991-9CC0-460786A8BADD}" presName="textRect" presStyleLbl="revTx" presStyleIdx="1" presStyleCnt="4">
        <dgm:presLayoutVars>
          <dgm:chMax val="1"/>
          <dgm:chPref val="1"/>
        </dgm:presLayoutVars>
      </dgm:prSet>
      <dgm:spPr/>
    </dgm:pt>
    <dgm:pt modelId="{8BBA4AB4-50D7-4214-B267-F101B391CF73}" type="pres">
      <dgm:prSet presAssocID="{ACCCB208-6E9C-46F6-8BC3-8B826EBA65DE}" presName="sibTrans" presStyleCnt="0"/>
      <dgm:spPr/>
    </dgm:pt>
    <dgm:pt modelId="{4628ABF6-1EB5-4E6E-95DD-39F5808D7F72}" type="pres">
      <dgm:prSet presAssocID="{5E339E57-CBE6-4281-B8B1-B25C6E972A81}" presName="compNode" presStyleCnt="0"/>
      <dgm:spPr/>
    </dgm:pt>
    <dgm:pt modelId="{C2977D79-0E1A-44C8-A9FA-387721D6CB16}" type="pres">
      <dgm:prSet presAssocID="{5E339E57-CBE6-4281-B8B1-B25C6E972A81}" presName="iconBgRect" presStyleLbl="bgShp" presStyleIdx="2" presStyleCnt="4"/>
      <dgm:spPr/>
    </dgm:pt>
    <dgm:pt modelId="{328DBB61-E076-45B2-8B23-5538B02B2460}" type="pres">
      <dgm:prSet presAssocID="{5E339E57-CBE6-4281-B8B1-B25C6E972A8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4974B40E-40E0-4839-ABF7-EB3B28A10EED}" type="pres">
      <dgm:prSet presAssocID="{5E339E57-CBE6-4281-B8B1-B25C6E972A81}" presName="spaceRect" presStyleCnt="0"/>
      <dgm:spPr/>
    </dgm:pt>
    <dgm:pt modelId="{F72E28CE-0C98-4DB5-B66A-B1DDEBDB2021}" type="pres">
      <dgm:prSet presAssocID="{5E339E57-CBE6-4281-B8B1-B25C6E972A81}" presName="textRect" presStyleLbl="revTx" presStyleIdx="2" presStyleCnt="4">
        <dgm:presLayoutVars>
          <dgm:chMax val="1"/>
          <dgm:chPref val="1"/>
        </dgm:presLayoutVars>
      </dgm:prSet>
      <dgm:spPr/>
    </dgm:pt>
    <dgm:pt modelId="{09306750-A9D6-48D2-B635-6AC9B95FB0C0}" type="pres">
      <dgm:prSet presAssocID="{2CCF514B-F68F-4F74-BE3C-D4EC1EE6D896}" presName="sibTrans" presStyleCnt="0"/>
      <dgm:spPr/>
    </dgm:pt>
    <dgm:pt modelId="{EDD78846-E909-41D8-AF98-1B06B2CBD62E}" type="pres">
      <dgm:prSet presAssocID="{3C5410C9-CE6E-47AC-9710-94C8B46CD4A8}" presName="compNode" presStyleCnt="0"/>
      <dgm:spPr/>
    </dgm:pt>
    <dgm:pt modelId="{00A96E3E-DB8C-4100-A891-2D2A90DF99A4}" type="pres">
      <dgm:prSet presAssocID="{3C5410C9-CE6E-47AC-9710-94C8B46CD4A8}" presName="iconBgRect" presStyleLbl="bgShp" presStyleIdx="3" presStyleCnt="4"/>
      <dgm:spPr/>
    </dgm:pt>
    <dgm:pt modelId="{784B43A1-05C4-4FBB-98A2-4A1604A04813}" type="pres">
      <dgm:prSet presAssocID="{3C5410C9-CE6E-47AC-9710-94C8B46CD4A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BD13145-6C88-4C1C-8A76-8C2A5638CC8E}" type="pres">
      <dgm:prSet presAssocID="{3C5410C9-CE6E-47AC-9710-94C8B46CD4A8}" presName="spaceRect" presStyleCnt="0"/>
      <dgm:spPr/>
    </dgm:pt>
    <dgm:pt modelId="{677D926A-9D61-4A9E-9555-BE4C1F3FCA2F}" type="pres">
      <dgm:prSet presAssocID="{3C5410C9-CE6E-47AC-9710-94C8B46CD4A8}" presName="textRect" presStyleLbl="revTx" presStyleIdx="3" presStyleCnt="4" custLinFactNeighborY="-3661">
        <dgm:presLayoutVars>
          <dgm:chMax val="1"/>
          <dgm:chPref val="1"/>
        </dgm:presLayoutVars>
      </dgm:prSet>
      <dgm:spPr/>
    </dgm:pt>
  </dgm:ptLst>
  <dgm:cxnLst>
    <dgm:cxn modelId="{1D66E95F-876C-41A2-8D21-64266E15DE13}" type="presOf" srcId="{3C5410C9-CE6E-47AC-9710-94C8B46CD4A8}" destId="{677D926A-9D61-4A9E-9555-BE4C1F3FCA2F}" srcOrd="0" destOrd="0" presId="urn:microsoft.com/office/officeart/2018/5/layout/IconCircleLabelList"/>
    <dgm:cxn modelId="{6E9ACC61-BD02-4E6A-B442-C88DABAC707E}" srcId="{BECE8935-0911-47B9-B7D1-9C94E5FCA908}" destId="{A015DA44-2C7B-4B85-A2D6-BDF5FD9E3530}" srcOrd="0" destOrd="0" parTransId="{FC125DF3-9159-4934-8C39-DC7F1CC52B9A}" sibTransId="{337A497D-4923-4CAD-80C3-29E521B47A81}"/>
    <dgm:cxn modelId="{0A98B985-2DB5-4EB4-8CFC-AA4802CED9BA}" type="presOf" srcId="{A015DA44-2C7B-4B85-A2D6-BDF5FD9E3530}" destId="{DA6AB61C-7160-4B74-8863-CDF787A181D0}" srcOrd="0" destOrd="0" presId="urn:microsoft.com/office/officeart/2018/5/layout/IconCircleLabelList"/>
    <dgm:cxn modelId="{243C4FB0-27AA-44C6-A1A7-9A5D44813CCB}" srcId="{BECE8935-0911-47B9-B7D1-9C94E5FCA908}" destId="{A6AD0648-135B-4991-9CC0-460786A8BADD}" srcOrd="1" destOrd="0" parTransId="{3B28F40D-0A9A-4C97-9455-93A5044C1293}" sibTransId="{ACCCB208-6E9C-46F6-8BC3-8B826EBA65DE}"/>
    <dgm:cxn modelId="{4CA203B9-AA46-42CB-BC27-225E95AB8ABC}" srcId="{BECE8935-0911-47B9-B7D1-9C94E5FCA908}" destId="{5E339E57-CBE6-4281-B8B1-B25C6E972A81}" srcOrd="2" destOrd="0" parTransId="{3E17361B-0970-4193-B33D-D7A00421DD10}" sibTransId="{2CCF514B-F68F-4F74-BE3C-D4EC1EE6D896}"/>
    <dgm:cxn modelId="{583313C5-95FC-483D-B83B-0EB21B72BCD8}" type="presOf" srcId="{A6AD0648-135B-4991-9CC0-460786A8BADD}" destId="{0598C56D-EF60-4612-AC2A-E09E43695508}" srcOrd="0" destOrd="0" presId="urn:microsoft.com/office/officeart/2018/5/layout/IconCircleLabelList"/>
    <dgm:cxn modelId="{714BC8D6-DF05-454B-B1F7-197C0110AD99}" type="presOf" srcId="{BECE8935-0911-47B9-B7D1-9C94E5FCA908}" destId="{46EDF023-7E1D-42C2-9F8A-F3A13D95ADC8}" srcOrd="0" destOrd="0" presId="urn:microsoft.com/office/officeart/2018/5/layout/IconCircleLabelList"/>
    <dgm:cxn modelId="{757D23DF-C568-4B2C-85D0-96A08EBDB1EC}" type="presOf" srcId="{5E339E57-CBE6-4281-B8B1-B25C6E972A81}" destId="{F72E28CE-0C98-4DB5-B66A-B1DDEBDB2021}" srcOrd="0" destOrd="0" presId="urn:microsoft.com/office/officeart/2018/5/layout/IconCircleLabelList"/>
    <dgm:cxn modelId="{0DF785EA-7F34-4C2C-9885-906C5D1A80A6}" srcId="{BECE8935-0911-47B9-B7D1-9C94E5FCA908}" destId="{3C5410C9-CE6E-47AC-9710-94C8B46CD4A8}" srcOrd="3" destOrd="0" parTransId="{4761FF19-74CA-4931-B024-BC91021743CD}" sibTransId="{229DE046-0C79-461B-96AB-4B00ABC41FBE}"/>
    <dgm:cxn modelId="{7F4AAE7B-6232-486B-A739-43635E74C03E}" type="presParOf" srcId="{46EDF023-7E1D-42C2-9F8A-F3A13D95ADC8}" destId="{9FDD2D92-3764-4D44-B126-7DE49A0DB831}" srcOrd="0" destOrd="0" presId="urn:microsoft.com/office/officeart/2018/5/layout/IconCircleLabelList"/>
    <dgm:cxn modelId="{30500E2B-CDD0-455B-A0D0-2B07D9EF6AF9}" type="presParOf" srcId="{9FDD2D92-3764-4D44-B126-7DE49A0DB831}" destId="{4A283CF6-25AC-4C11-9567-1F034D9D1E91}" srcOrd="0" destOrd="0" presId="urn:microsoft.com/office/officeart/2018/5/layout/IconCircleLabelList"/>
    <dgm:cxn modelId="{3BC73145-B360-445C-95DE-AF61DFAD683E}" type="presParOf" srcId="{9FDD2D92-3764-4D44-B126-7DE49A0DB831}" destId="{86A8B743-BCD3-481E-8F45-86D9AE069846}" srcOrd="1" destOrd="0" presId="urn:microsoft.com/office/officeart/2018/5/layout/IconCircleLabelList"/>
    <dgm:cxn modelId="{5E6E6200-6615-40FD-875C-25BB0829BAB1}" type="presParOf" srcId="{9FDD2D92-3764-4D44-B126-7DE49A0DB831}" destId="{E4B8E4F5-838F-449A-900E-980FB7ECAE98}" srcOrd="2" destOrd="0" presId="urn:microsoft.com/office/officeart/2018/5/layout/IconCircleLabelList"/>
    <dgm:cxn modelId="{296FF353-6577-4FB1-9774-7C850E68BC26}" type="presParOf" srcId="{9FDD2D92-3764-4D44-B126-7DE49A0DB831}" destId="{DA6AB61C-7160-4B74-8863-CDF787A181D0}" srcOrd="3" destOrd="0" presId="urn:microsoft.com/office/officeart/2018/5/layout/IconCircleLabelList"/>
    <dgm:cxn modelId="{63BC6803-A322-4DFF-81CA-E3530440F9C2}" type="presParOf" srcId="{46EDF023-7E1D-42C2-9F8A-F3A13D95ADC8}" destId="{1739CB53-23F2-4045-A89A-FA1EF2EBB897}" srcOrd="1" destOrd="0" presId="urn:microsoft.com/office/officeart/2018/5/layout/IconCircleLabelList"/>
    <dgm:cxn modelId="{466A559F-1657-4949-8657-354F9C7BBEAF}" type="presParOf" srcId="{46EDF023-7E1D-42C2-9F8A-F3A13D95ADC8}" destId="{E20BCA39-01B1-42E2-A103-77F43DD6F027}" srcOrd="2" destOrd="0" presId="urn:microsoft.com/office/officeart/2018/5/layout/IconCircleLabelList"/>
    <dgm:cxn modelId="{9C973F95-3A03-41BF-BF6A-98C8AD769975}" type="presParOf" srcId="{E20BCA39-01B1-42E2-A103-77F43DD6F027}" destId="{6EB9C28D-9D03-4C88-A541-9334AE3E397E}" srcOrd="0" destOrd="0" presId="urn:microsoft.com/office/officeart/2018/5/layout/IconCircleLabelList"/>
    <dgm:cxn modelId="{BED10621-50D8-41BD-BA0D-6830E5695993}" type="presParOf" srcId="{E20BCA39-01B1-42E2-A103-77F43DD6F027}" destId="{FD6B6968-66F6-4A89-8359-EC45FFC0C932}" srcOrd="1" destOrd="0" presId="urn:microsoft.com/office/officeart/2018/5/layout/IconCircleLabelList"/>
    <dgm:cxn modelId="{3DE874F7-4288-4D16-A089-7AA275426C4A}" type="presParOf" srcId="{E20BCA39-01B1-42E2-A103-77F43DD6F027}" destId="{D36E8F1C-A131-411A-8A7E-CB1FBED4DC86}" srcOrd="2" destOrd="0" presId="urn:microsoft.com/office/officeart/2018/5/layout/IconCircleLabelList"/>
    <dgm:cxn modelId="{5F874971-8BE0-48A6-A317-F0E5DFB0B4BE}" type="presParOf" srcId="{E20BCA39-01B1-42E2-A103-77F43DD6F027}" destId="{0598C56D-EF60-4612-AC2A-E09E43695508}" srcOrd="3" destOrd="0" presId="urn:microsoft.com/office/officeart/2018/5/layout/IconCircleLabelList"/>
    <dgm:cxn modelId="{CCBC3452-B12A-4DC6-95D9-20226505BAFE}" type="presParOf" srcId="{46EDF023-7E1D-42C2-9F8A-F3A13D95ADC8}" destId="{8BBA4AB4-50D7-4214-B267-F101B391CF73}" srcOrd="3" destOrd="0" presId="urn:microsoft.com/office/officeart/2018/5/layout/IconCircleLabelList"/>
    <dgm:cxn modelId="{3F8BED2F-66F4-4629-AD1C-48D936243C99}" type="presParOf" srcId="{46EDF023-7E1D-42C2-9F8A-F3A13D95ADC8}" destId="{4628ABF6-1EB5-4E6E-95DD-39F5808D7F72}" srcOrd="4" destOrd="0" presId="urn:microsoft.com/office/officeart/2018/5/layout/IconCircleLabelList"/>
    <dgm:cxn modelId="{85C5B801-ADFE-4231-992A-12C92D78DBA3}" type="presParOf" srcId="{4628ABF6-1EB5-4E6E-95DD-39F5808D7F72}" destId="{C2977D79-0E1A-44C8-A9FA-387721D6CB16}" srcOrd="0" destOrd="0" presId="urn:microsoft.com/office/officeart/2018/5/layout/IconCircleLabelList"/>
    <dgm:cxn modelId="{B5D89402-A1CC-485F-9B3B-942985536B1F}" type="presParOf" srcId="{4628ABF6-1EB5-4E6E-95DD-39F5808D7F72}" destId="{328DBB61-E076-45B2-8B23-5538B02B2460}" srcOrd="1" destOrd="0" presId="urn:microsoft.com/office/officeart/2018/5/layout/IconCircleLabelList"/>
    <dgm:cxn modelId="{DE0DA33D-4C8D-4A79-BC7F-BA783261D4E7}" type="presParOf" srcId="{4628ABF6-1EB5-4E6E-95DD-39F5808D7F72}" destId="{4974B40E-40E0-4839-ABF7-EB3B28A10EED}" srcOrd="2" destOrd="0" presId="urn:microsoft.com/office/officeart/2018/5/layout/IconCircleLabelList"/>
    <dgm:cxn modelId="{D33A0825-A411-4256-B4E3-D13066798EE9}" type="presParOf" srcId="{4628ABF6-1EB5-4E6E-95DD-39F5808D7F72}" destId="{F72E28CE-0C98-4DB5-B66A-B1DDEBDB2021}" srcOrd="3" destOrd="0" presId="urn:microsoft.com/office/officeart/2018/5/layout/IconCircleLabelList"/>
    <dgm:cxn modelId="{2E664A81-3943-4127-AF40-050498958B01}" type="presParOf" srcId="{46EDF023-7E1D-42C2-9F8A-F3A13D95ADC8}" destId="{09306750-A9D6-48D2-B635-6AC9B95FB0C0}" srcOrd="5" destOrd="0" presId="urn:microsoft.com/office/officeart/2018/5/layout/IconCircleLabelList"/>
    <dgm:cxn modelId="{B6A989EC-FE07-404E-8926-2055C2E58941}" type="presParOf" srcId="{46EDF023-7E1D-42C2-9F8A-F3A13D95ADC8}" destId="{EDD78846-E909-41D8-AF98-1B06B2CBD62E}" srcOrd="6" destOrd="0" presId="urn:microsoft.com/office/officeart/2018/5/layout/IconCircleLabelList"/>
    <dgm:cxn modelId="{80E4110B-0965-44DC-8315-9C4E52E9EABB}" type="presParOf" srcId="{EDD78846-E909-41D8-AF98-1B06B2CBD62E}" destId="{00A96E3E-DB8C-4100-A891-2D2A90DF99A4}" srcOrd="0" destOrd="0" presId="urn:microsoft.com/office/officeart/2018/5/layout/IconCircleLabelList"/>
    <dgm:cxn modelId="{9C550628-CF5A-49FC-88FB-ADCF4E3DE44F}" type="presParOf" srcId="{EDD78846-E909-41D8-AF98-1B06B2CBD62E}" destId="{784B43A1-05C4-4FBB-98A2-4A1604A04813}" srcOrd="1" destOrd="0" presId="urn:microsoft.com/office/officeart/2018/5/layout/IconCircleLabelList"/>
    <dgm:cxn modelId="{4CAD7B79-104F-410B-9F1D-6AF9244AEB8E}" type="presParOf" srcId="{EDD78846-E909-41D8-AF98-1B06B2CBD62E}" destId="{FBD13145-6C88-4C1C-8A76-8C2A5638CC8E}" srcOrd="2" destOrd="0" presId="urn:microsoft.com/office/officeart/2018/5/layout/IconCircleLabelList"/>
    <dgm:cxn modelId="{E1566E26-68F7-4021-9C2C-873B9EFB4EFA}" type="presParOf" srcId="{EDD78846-E909-41D8-AF98-1B06B2CBD62E}" destId="{677D926A-9D61-4A9E-9555-BE4C1F3FCA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702AFB-2C3F-43BD-A1B8-520F8B389ED7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3E8D90-CF17-4DE5-B672-066CBC5037DB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Tools and Resource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 that offer objective information</a:t>
          </a:r>
        </a:p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(SAMHSA, 2022)</a:t>
          </a:r>
        </a:p>
      </dgm:t>
    </dgm:pt>
    <dgm:pt modelId="{D4E8D3B2-A355-4BB1-9569-DF739DD446DC}" type="parTrans" cxnId="{3BF65F87-E6C1-4043-833F-8372ED2356EF}">
      <dgm:prSet/>
      <dgm:spPr/>
      <dgm:t>
        <a:bodyPr/>
        <a:lstStyle/>
        <a:p>
          <a:endParaRPr lang="en-US"/>
        </a:p>
      </dgm:t>
    </dgm:pt>
    <dgm:pt modelId="{4B7C0F0C-2E62-4344-852D-EB4D2CE5448A}" type="sibTrans" cxnId="{3BF65F87-E6C1-4043-833F-8372ED2356EF}">
      <dgm:prSet/>
      <dgm:spPr/>
      <dgm:t>
        <a:bodyPr/>
        <a:lstStyle/>
        <a:p>
          <a:endParaRPr lang="en-US"/>
        </a:p>
      </dgm:t>
    </dgm:pt>
    <dgm:pt modelId="{01314EC9-EC18-4A0B-B8D5-7E95702DE17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The I</a:t>
          </a:r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ndividual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as an integral part in treatment/service and recovery planning</a:t>
          </a:r>
        </a:p>
      </dgm:t>
    </dgm:pt>
    <dgm:pt modelId="{9713B113-0314-41B3-8027-EA6003B59A34}" type="parTrans" cxnId="{7370E8F4-D82A-4D80-BD24-49185250B202}">
      <dgm:prSet/>
      <dgm:spPr/>
      <dgm:t>
        <a:bodyPr/>
        <a:lstStyle/>
        <a:p>
          <a:endParaRPr lang="en-US"/>
        </a:p>
      </dgm:t>
    </dgm:pt>
    <dgm:pt modelId="{65F19572-4A9D-44CB-8902-5F362B348A35}" type="sibTrans" cxnId="{7370E8F4-D82A-4D80-BD24-49185250B202}">
      <dgm:prSet/>
      <dgm:spPr/>
      <dgm:t>
        <a:bodyPr/>
        <a:lstStyle/>
        <a:p>
          <a:endParaRPr lang="en-US"/>
        </a:p>
      </dgm:t>
    </dgm:pt>
    <dgm:pt modelId="{AC5E3A70-1F6B-40D0-95BA-3BF441E60E44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Collaboration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to make the best plan for their needs and situation</a:t>
          </a:r>
          <a:endParaRPr lang="en-US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A4208B-A345-4AA1-8BE4-7940DA575966}" type="parTrans" cxnId="{1E4DD13F-4E09-4D79-8467-E119AA6DE68A}">
      <dgm:prSet/>
      <dgm:spPr/>
      <dgm:t>
        <a:bodyPr/>
        <a:lstStyle/>
        <a:p>
          <a:endParaRPr lang="en-US"/>
        </a:p>
      </dgm:t>
    </dgm:pt>
    <dgm:pt modelId="{28BCE4B8-720C-4946-842F-E5976A2B0E7F}" type="sibTrans" cxnId="{1E4DD13F-4E09-4D79-8467-E119AA6DE68A}">
      <dgm:prSet/>
      <dgm:spPr/>
      <dgm:t>
        <a:bodyPr/>
        <a:lstStyle/>
        <a:p>
          <a:endParaRPr lang="en-US"/>
        </a:p>
      </dgm:t>
    </dgm:pt>
    <dgm:pt modelId="{4FA66604-D793-4245-B9FE-3158AC690899}" type="pres">
      <dgm:prSet presAssocID="{6A702AFB-2C3F-43BD-A1B8-520F8B389ED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E80B69D-0229-4525-8E64-F0329593EDD9}" type="pres">
      <dgm:prSet presAssocID="{01314EC9-EC18-4A0B-B8D5-7E95702DE179}" presName="hierRoot1" presStyleCnt="0"/>
      <dgm:spPr/>
    </dgm:pt>
    <dgm:pt modelId="{6E97B161-EC0B-43B7-A929-F8F207B169BD}" type="pres">
      <dgm:prSet presAssocID="{01314EC9-EC18-4A0B-B8D5-7E95702DE179}" presName="composite" presStyleCnt="0"/>
      <dgm:spPr/>
    </dgm:pt>
    <dgm:pt modelId="{6C338B24-85EC-424E-B51E-9B6CCFB1EF4E}" type="pres">
      <dgm:prSet presAssocID="{01314EC9-EC18-4A0B-B8D5-7E95702DE179}" presName="background" presStyleLbl="node0" presStyleIdx="0" presStyleCnt="3"/>
      <dgm:spPr/>
    </dgm:pt>
    <dgm:pt modelId="{14DD3409-D518-4048-8567-BC16099A28C3}" type="pres">
      <dgm:prSet presAssocID="{01314EC9-EC18-4A0B-B8D5-7E95702DE179}" presName="text" presStyleLbl="fgAcc0" presStyleIdx="0" presStyleCnt="3">
        <dgm:presLayoutVars>
          <dgm:chPref val="3"/>
        </dgm:presLayoutVars>
      </dgm:prSet>
      <dgm:spPr/>
    </dgm:pt>
    <dgm:pt modelId="{2F2AF0B9-729B-4F45-A87F-D041EE6F4D06}" type="pres">
      <dgm:prSet presAssocID="{01314EC9-EC18-4A0B-B8D5-7E95702DE179}" presName="hierChild2" presStyleCnt="0"/>
      <dgm:spPr/>
    </dgm:pt>
    <dgm:pt modelId="{5BF29F69-481D-4149-8299-17C6DB736AB7}" type="pres">
      <dgm:prSet presAssocID="{A43E8D90-CF17-4DE5-B672-066CBC5037DB}" presName="hierRoot1" presStyleCnt="0"/>
      <dgm:spPr/>
    </dgm:pt>
    <dgm:pt modelId="{CDE8BBB3-5C94-4812-A9CF-B1DB23624F14}" type="pres">
      <dgm:prSet presAssocID="{A43E8D90-CF17-4DE5-B672-066CBC5037DB}" presName="composite" presStyleCnt="0"/>
      <dgm:spPr/>
    </dgm:pt>
    <dgm:pt modelId="{5DB2C43D-FCAF-4D46-97E4-C6E25773BB94}" type="pres">
      <dgm:prSet presAssocID="{A43E8D90-CF17-4DE5-B672-066CBC5037DB}" presName="background" presStyleLbl="node0" presStyleIdx="1" presStyleCnt="3"/>
      <dgm:spPr/>
    </dgm:pt>
    <dgm:pt modelId="{A1072563-3BE6-4381-A317-49F1D82E775A}" type="pres">
      <dgm:prSet presAssocID="{A43E8D90-CF17-4DE5-B672-066CBC5037DB}" presName="text" presStyleLbl="fgAcc0" presStyleIdx="1" presStyleCnt="3">
        <dgm:presLayoutVars>
          <dgm:chPref val="3"/>
        </dgm:presLayoutVars>
      </dgm:prSet>
      <dgm:spPr/>
    </dgm:pt>
    <dgm:pt modelId="{FE0CADFF-9F4B-4C10-A714-A56B93237DEF}" type="pres">
      <dgm:prSet presAssocID="{A43E8D90-CF17-4DE5-B672-066CBC5037DB}" presName="hierChild2" presStyleCnt="0"/>
      <dgm:spPr/>
    </dgm:pt>
    <dgm:pt modelId="{DCC0BE9B-5E30-4328-953A-FC08C9D2ECF3}" type="pres">
      <dgm:prSet presAssocID="{AC5E3A70-1F6B-40D0-95BA-3BF441E60E44}" presName="hierRoot1" presStyleCnt="0"/>
      <dgm:spPr/>
    </dgm:pt>
    <dgm:pt modelId="{652BF2B1-4C07-49AB-9D45-D305C92F9AEC}" type="pres">
      <dgm:prSet presAssocID="{AC5E3A70-1F6B-40D0-95BA-3BF441E60E44}" presName="composite" presStyleCnt="0"/>
      <dgm:spPr/>
    </dgm:pt>
    <dgm:pt modelId="{D903F930-C89D-4C86-B62A-BB8FF2260307}" type="pres">
      <dgm:prSet presAssocID="{AC5E3A70-1F6B-40D0-95BA-3BF441E60E44}" presName="background" presStyleLbl="node0" presStyleIdx="2" presStyleCnt="3"/>
      <dgm:spPr/>
    </dgm:pt>
    <dgm:pt modelId="{85A36F32-7CC2-4268-8C6E-6A24FC63CABA}" type="pres">
      <dgm:prSet presAssocID="{AC5E3A70-1F6B-40D0-95BA-3BF441E60E44}" presName="text" presStyleLbl="fgAcc0" presStyleIdx="2" presStyleCnt="3">
        <dgm:presLayoutVars>
          <dgm:chPref val="3"/>
        </dgm:presLayoutVars>
      </dgm:prSet>
      <dgm:spPr/>
    </dgm:pt>
    <dgm:pt modelId="{1721BF2E-3F53-4421-9A6D-05EA7F61D0F8}" type="pres">
      <dgm:prSet presAssocID="{AC5E3A70-1F6B-40D0-95BA-3BF441E60E44}" presName="hierChild2" presStyleCnt="0"/>
      <dgm:spPr/>
    </dgm:pt>
  </dgm:ptLst>
  <dgm:cxnLst>
    <dgm:cxn modelId="{1E4DD13F-4E09-4D79-8467-E119AA6DE68A}" srcId="{6A702AFB-2C3F-43BD-A1B8-520F8B389ED7}" destId="{AC5E3A70-1F6B-40D0-95BA-3BF441E60E44}" srcOrd="2" destOrd="0" parTransId="{48A4208B-A345-4AA1-8BE4-7940DA575966}" sibTransId="{28BCE4B8-720C-4946-842F-E5976A2B0E7F}"/>
    <dgm:cxn modelId="{284A5B73-CD45-4A7F-AE3A-F5C34A510BD8}" type="presOf" srcId="{A43E8D90-CF17-4DE5-B672-066CBC5037DB}" destId="{A1072563-3BE6-4381-A317-49F1D82E775A}" srcOrd="0" destOrd="0" presId="urn:microsoft.com/office/officeart/2005/8/layout/hierarchy1"/>
    <dgm:cxn modelId="{C732DD59-F847-4BF0-B0B2-79ED0C423FDE}" type="presOf" srcId="{6A702AFB-2C3F-43BD-A1B8-520F8B389ED7}" destId="{4FA66604-D793-4245-B9FE-3158AC690899}" srcOrd="0" destOrd="0" presId="urn:microsoft.com/office/officeart/2005/8/layout/hierarchy1"/>
    <dgm:cxn modelId="{3BF65F87-E6C1-4043-833F-8372ED2356EF}" srcId="{6A702AFB-2C3F-43BD-A1B8-520F8B389ED7}" destId="{A43E8D90-CF17-4DE5-B672-066CBC5037DB}" srcOrd="1" destOrd="0" parTransId="{D4E8D3B2-A355-4BB1-9569-DF739DD446DC}" sibTransId="{4B7C0F0C-2E62-4344-852D-EB4D2CE5448A}"/>
    <dgm:cxn modelId="{2F4245A8-4AA2-4B59-8209-75DE8659FB07}" type="presOf" srcId="{01314EC9-EC18-4A0B-B8D5-7E95702DE179}" destId="{14DD3409-D518-4048-8567-BC16099A28C3}" srcOrd="0" destOrd="0" presId="urn:microsoft.com/office/officeart/2005/8/layout/hierarchy1"/>
    <dgm:cxn modelId="{2D45F5D2-A187-4F12-B9F6-48D3C8CD8709}" type="presOf" srcId="{AC5E3A70-1F6B-40D0-95BA-3BF441E60E44}" destId="{85A36F32-7CC2-4268-8C6E-6A24FC63CABA}" srcOrd="0" destOrd="0" presId="urn:microsoft.com/office/officeart/2005/8/layout/hierarchy1"/>
    <dgm:cxn modelId="{7370E8F4-D82A-4D80-BD24-49185250B202}" srcId="{6A702AFB-2C3F-43BD-A1B8-520F8B389ED7}" destId="{01314EC9-EC18-4A0B-B8D5-7E95702DE179}" srcOrd="0" destOrd="0" parTransId="{9713B113-0314-41B3-8027-EA6003B59A34}" sibTransId="{65F19572-4A9D-44CB-8902-5F362B348A35}"/>
    <dgm:cxn modelId="{6CF3C81D-8ACF-4A27-9842-48847218589C}" type="presParOf" srcId="{4FA66604-D793-4245-B9FE-3158AC690899}" destId="{BE80B69D-0229-4525-8E64-F0329593EDD9}" srcOrd="0" destOrd="0" presId="urn:microsoft.com/office/officeart/2005/8/layout/hierarchy1"/>
    <dgm:cxn modelId="{35843BAF-7BA3-4216-93F6-AEE86AAF303F}" type="presParOf" srcId="{BE80B69D-0229-4525-8E64-F0329593EDD9}" destId="{6E97B161-EC0B-43B7-A929-F8F207B169BD}" srcOrd="0" destOrd="0" presId="urn:microsoft.com/office/officeart/2005/8/layout/hierarchy1"/>
    <dgm:cxn modelId="{F5C68766-D591-4F20-B01C-5D920CE4E68B}" type="presParOf" srcId="{6E97B161-EC0B-43B7-A929-F8F207B169BD}" destId="{6C338B24-85EC-424E-B51E-9B6CCFB1EF4E}" srcOrd="0" destOrd="0" presId="urn:microsoft.com/office/officeart/2005/8/layout/hierarchy1"/>
    <dgm:cxn modelId="{74C5A9DF-3857-4E19-8358-419917339105}" type="presParOf" srcId="{6E97B161-EC0B-43B7-A929-F8F207B169BD}" destId="{14DD3409-D518-4048-8567-BC16099A28C3}" srcOrd="1" destOrd="0" presId="urn:microsoft.com/office/officeart/2005/8/layout/hierarchy1"/>
    <dgm:cxn modelId="{5E1E897D-346F-4974-81B8-4439A0235238}" type="presParOf" srcId="{BE80B69D-0229-4525-8E64-F0329593EDD9}" destId="{2F2AF0B9-729B-4F45-A87F-D041EE6F4D06}" srcOrd="1" destOrd="0" presId="urn:microsoft.com/office/officeart/2005/8/layout/hierarchy1"/>
    <dgm:cxn modelId="{9FB08A20-6855-4B61-A6C7-D10DB3490749}" type="presParOf" srcId="{4FA66604-D793-4245-B9FE-3158AC690899}" destId="{5BF29F69-481D-4149-8299-17C6DB736AB7}" srcOrd="1" destOrd="0" presId="urn:microsoft.com/office/officeart/2005/8/layout/hierarchy1"/>
    <dgm:cxn modelId="{F924180D-07BD-46E0-9BB5-221AC61190EF}" type="presParOf" srcId="{5BF29F69-481D-4149-8299-17C6DB736AB7}" destId="{CDE8BBB3-5C94-4812-A9CF-B1DB23624F14}" srcOrd="0" destOrd="0" presId="urn:microsoft.com/office/officeart/2005/8/layout/hierarchy1"/>
    <dgm:cxn modelId="{A8898220-814F-4275-9B78-B06CA90A1F28}" type="presParOf" srcId="{CDE8BBB3-5C94-4812-A9CF-B1DB23624F14}" destId="{5DB2C43D-FCAF-4D46-97E4-C6E25773BB94}" srcOrd="0" destOrd="0" presId="urn:microsoft.com/office/officeart/2005/8/layout/hierarchy1"/>
    <dgm:cxn modelId="{3900081C-582C-439F-B21F-697E380C6C7C}" type="presParOf" srcId="{CDE8BBB3-5C94-4812-A9CF-B1DB23624F14}" destId="{A1072563-3BE6-4381-A317-49F1D82E775A}" srcOrd="1" destOrd="0" presId="urn:microsoft.com/office/officeart/2005/8/layout/hierarchy1"/>
    <dgm:cxn modelId="{C9B83620-4724-4916-9B69-CA94BFDD523F}" type="presParOf" srcId="{5BF29F69-481D-4149-8299-17C6DB736AB7}" destId="{FE0CADFF-9F4B-4C10-A714-A56B93237DEF}" srcOrd="1" destOrd="0" presId="urn:microsoft.com/office/officeart/2005/8/layout/hierarchy1"/>
    <dgm:cxn modelId="{B670E15D-A5FE-4961-BCA2-8B4672647DCD}" type="presParOf" srcId="{4FA66604-D793-4245-B9FE-3158AC690899}" destId="{DCC0BE9B-5E30-4328-953A-FC08C9D2ECF3}" srcOrd="2" destOrd="0" presId="urn:microsoft.com/office/officeart/2005/8/layout/hierarchy1"/>
    <dgm:cxn modelId="{C8D7D911-9F3D-4385-8BD1-59FBD3982DFE}" type="presParOf" srcId="{DCC0BE9B-5E30-4328-953A-FC08C9D2ECF3}" destId="{652BF2B1-4C07-49AB-9D45-D305C92F9AEC}" srcOrd="0" destOrd="0" presId="urn:microsoft.com/office/officeart/2005/8/layout/hierarchy1"/>
    <dgm:cxn modelId="{D76C52BF-645F-432B-BB86-54C618B77701}" type="presParOf" srcId="{652BF2B1-4C07-49AB-9D45-D305C92F9AEC}" destId="{D903F930-C89D-4C86-B62A-BB8FF2260307}" srcOrd="0" destOrd="0" presId="urn:microsoft.com/office/officeart/2005/8/layout/hierarchy1"/>
    <dgm:cxn modelId="{F6EDA76E-CE41-48CA-A63B-32163D8536BC}" type="presParOf" srcId="{652BF2B1-4C07-49AB-9D45-D305C92F9AEC}" destId="{85A36F32-7CC2-4268-8C6E-6A24FC63CABA}" srcOrd="1" destOrd="0" presId="urn:microsoft.com/office/officeart/2005/8/layout/hierarchy1"/>
    <dgm:cxn modelId="{B866CE01-1EF8-4485-BA99-673A6545E011}" type="presParOf" srcId="{DCC0BE9B-5E30-4328-953A-FC08C9D2ECF3}" destId="{1721BF2E-3F53-4421-9A6D-05EA7F61D0F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6BCF92-22FA-4AF7-90B9-E8C08BACEB0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B3F7E9-A3BF-47BA-B679-B650D69F34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Setting goals, aspirations and self-management support services that address their unique needs and is personal to their recovery narrative</a:t>
          </a:r>
        </a:p>
      </dgm:t>
    </dgm:pt>
    <dgm:pt modelId="{D816CF35-7C55-4434-80AD-620BD816812E}" type="parTrans" cxnId="{C570971D-F6D7-4A6D-AE3E-873561F67564}">
      <dgm:prSet/>
      <dgm:spPr/>
      <dgm:t>
        <a:bodyPr/>
        <a:lstStyle/>
        <a:p>
          <a:endParaRPr lang="en-US"/>
        </a:p>
      </dgm:t>
    </dgm:pt>
    <dgm:pt modelId="{4A279C9C-7923-4295-868D-EA88BFCD477C}" type="sibTrans" cxnId="{C570971D-F6D7-4A6D-AE3E-873561F67564}">
      <dgm:prSet/>
      <dgm:spPr/>
      <dgm:t>
        <a:bodyPr/>
        <a:lstStyle/>
        <a:p>
          <a:endParaRPr lang="en-US"/>
        </a:p>
      </dgm:t>
    </dgm:pt>
    <dgm:pt modelId="{720CE2BF-4587-447E-B566-7B87FC330B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Being actively involved in recovery planning, attending meetings, groups, and other support services</a:t>
          </a:r>
        </a:p>
      </dgm:t>
    </dgm:pt>
    <dgm:pt modelId="{4FCB9522-491E-4C37-B836-1E9DD5FEF369}" type="parTrans" cxnId="{A6C7A2B9-5A52-40E1-A0ED-1032CC6B92DE}">
      <dgm:prSet/>
      <dgm:spPr/>
      <dgm:t>
        <a:bodyPr/>
        <a:lstStyle/>
        <a:p>
          <a:endParaRPr lang="en-US"/>
        </a:p>
      </dgm:t>
    </dgm:pt>
    <dgm:pt modelId="{FE9B1561-FE20-4C08-AC86-D781FB31F3D1}" type="sibTrans" cxnId="{A6C7A2B9-5A52-40E1-A0ED-1032CC6B92DE}">
      <dgm:prSet/>
      <dgm:spPr/>
      <dgm:t>
        <a:bodyPr/>
        <a:lstStyle/>
        <a:p>
          <a:endParaRPr lang="en-US"/>
        </a:p>
      </dgm:t>
    </dgm:pt>
    <dgm:pt modelId="{871C8F7B-61C5-494C-BF94-F1F394DCEF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Focusing on personal strengths</a:t>
          </a:r>
        </a:p>
      </dgm:t>
    </dgm:pt>
    <dgm:pt modelId="{4DD5F7E0-43AD-4173-AE9C-858E4489C1FD}" type="parTrans" cxnId="{A160DEC3-3D19-4CE3-91B6-95861D928A56}">
      <dgm:prSet/>
      <dgm:spPr/>
      <dgm:t>
        <a:bodyPr/>
        <a:lstStyle/>
        <a:p>
          <a:endParaRPr lang="en-US"/>
        </a:p>
      </dgm:t>
    </dgm:pt>
    <dgm:pt modelId="{88E67839-E214-48D8-9D71-D5F3BF59175A}" type="sibTrans" cxnId="{A160DEC3-3D19-4CE3-91B6-95861D928A56}">
      <dgm:prSet/>
      <dgm:spPr/>
      <dgm:t>
        <a:bodyPr/>
        <a:lstStyle/>
        <a:p>
          <a:endParaRPr lang="en-US"/>
        </a:p>
      </dgm:t>
    </dgm:pt>
    <dgm:pt modelId="{3D6731FA-4713-4B51-8C0C-3EEE00C96B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Focusing on their personal responsibility in their recovery journey</a:t>
          </a:r>
        </a:p>
      </dgm:t>
    </dgm:pt>
    <dgm:pt modelId="{B16EAE0E-D12C-40EB-A0A8-871705A83886}" type="parTrans" cxnId="{B8221CF6-F789-42AF-B0BD-B4B5C3C6AF98}">
      <dgm:prSet/>
      <dgm:spPr/>
      <dgm:t>
        <a:bodyPr/>
        <a:lstStyle/>
        <a:p>
          <a:endParaRPr lang="en-US"/>
        </a:p>
      </dgm:t>
    </dgm:pt>
    <dgm:pt modelId="{27BB313D-E320-4DD3-8217-A8EB32A5208A}" type="sibTrans" cxnId="{B8221CF6-F789-42AF-B0BD-B4B5C3C6AF98}">
      <dgm:prSet/>
      <dgm:spPr/>
      <dgm:t>
        <a:bodyPr/>
        <a:lstStyle/>
        <a:p>
          <a:endParaRPr lang="en-US"/>
        </a:p>
      </dgm:t>
    </dgm:pt>
    <dgm:pt modelId="{8DBE75A1-F3CE-49A2-BB75-44E1E10BBC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Attending the full array of services that are available to them</a:t>
          </a:r>
        </a:p>
      </dgm:t>
    </dgm:pt>
    <dgm:pt modelId="{6B6B1433-905F-42B0-8034-C45B563C4B7C}" type="parTrans" cxnId="{F015CDEA-F183-4727-8A43-DDE85A78A59E}">
      <dgm:prSet/>
      <dgm:spPr/>
      <dgm:t>
        <a:bodyPr/>
        <a:lstStyle/>
        <a:p>
          <a:endParaRPr lang="en-US"/>
        </a:p>
      </dgm:t>
    </dgm:pt>
    <dgm:pt modelId="{67453FEF-97E3-44D9-8C4E-BC029CC3678D}" type="sibTrans" cxnId="{F015CDEA-F183-4727-8A43-DDE85A78A59E}">
      <dgm:prSet/>
      <dgm:spPr/>
      <dgm:t>
        <a:bodyPr/>
        <a:lstStyle/>
        <a:p>
          <a:endParaRPr lang="en-US"/>
        </a:p>
      </dgm:t>
    </dgm:pt>
    <dgm:pt modelId="{4F72E5D2-35C2-4343-BB3B-41A722AD09BB}" type="pres">
      <dgm:prSet presAssocID="{136BCF92-22FA-4AF7-90B9-E8C08BACEB04}" presName="root" presStyleCnt="0">
        <dgm:presLayoutVars>
          <dgm:dir/>
          <dgm:resizeHandles val="exact"/>
        </dgm:presLayoutVars>
      </dgm:prSet>
      <dgm:spPr/>
    </dgm:pt>
    <dgm:pt modelId="{908440EF-7A79-41DB-A3E9-1F735FFA2F77}" type="pres">
      <dgm:prSet presAssocID="{A6B3F7E9-A3BF-47BA-B679-B650D69F3461}" presName="compNode" presStyleCnt="0"/>
      <dgm:spPr/>
    </dgm:pt>
    <dgm:pt modelId="{F66180D2-3BA4-4B9D-BCD7-0C41C32B2959}" type="pres">
      <dgm:prSet presAssocID="{A6B3F7E9-A3BF-47BA-B679-B650D69F3461}" presName="bgRect" presStyleLbl="bgShp" presStyleIdx="0" presStyleCnt="5" custScaleY="194209" custLinFactNeighborX="270" custLinFactNeighborY="-8546"/>
      <dgm:spPr/>
    </dgm:pt>
    <dgm:pt modelId="{826CEFAE-1641-4EEF-BCC1-BD7B4A38A02C}" type="pres">
      <dgm:prSet presAssocID="{A6B3F7E9-A3BF-47BA-B679-B650D69F346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2C6BCBC-8F42-441A-99A5-88D37CDBB002}" type="pres">
      <dgm:prSet presAssocID="{A6B3F7E9-A3BF-47BA-B679-B650D69F3461}" presName="spaceRect" presStyleCnt="0"/>
      <dgm:spPr/>
    </dgm:pt>
    <dgm:pt modelId="{E96E81AD-9CD1-4436-9760-154DCE77A615}" type="pres">
      <dgm:prSet presAssocID="{A6B3F7E9-A3BF-47BA-B679-B650D69F3461}" presName="parTx" presStyleLbl="revTx" presStyleIdx="0" presStyleCnt="5" custLinFactNeighborX="241" custLinFactNeighborY="-19705">
        <dgm:presLayoutVars>
          <dgm:chMax val="0"/>
          <dgm:chPref val="0"/>
        </dgm:presLayoutVars>
      </dgm:prSet>
      <dgm:spPr/>
    </dgm:pt>
    <dgm:pt modelId="{F71F1FA1-025F-4281-83BC-4C4599DDAC67}" type="pres">
      <dgm:prSet presAssocID="{4A279C9C-7923-4295-868D-EA88BFCD477C}" presName="sibTrans" presStyleCnt="0"/>
      <dgm:spPr/>
    </dgm:pt>
    <dgm:pt modelId="{9958FEE4-EB90-40B2-AF1A-84B27DFE9E60}" type="pres">
      <dgm:prSet presAssocID="{720CE2BF-4587-447E-B566-7B87FC330BDB}" presName="compNode" presStyleCnt="0"/>
      <dgm:spPr/>
    </dgm:pt>
    <dgm:pt modelId="{E8D3B259-BE09-443F-AFA0-9F8FF2C71533}" type="pres">
      <dgm:prSet presAssocID="{720CE2BF-4587-447E-B566-7B87FC330BDB}" presName="bgRect" presStyleLbl="bgShp" presStyleIdx="1" presStyleCnt="5" custScaleY="186786" custLinFactNeighborX="270" custLinFactNeighborY="14510"/>
      <dgm:spPr/>
    </dgm:pt>
    <dgm:pt modelId="{9985DCB0-953B-468D-A882-4C97F5C40642}" type="pres">
      <dgm:prSet presAssocID="{720CE2BF-4587-447E-B566-7B87FC330BDB}" presName="iconRect" presStyleLbl="node1" presStyleIdx="1" presStyleCnt="5" custLinFactNeighborY="3464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5C0B6FA-AA7F-46E8-8498-FED0CFFA31A7}" type="pres">
      <dgm:prSet presAssocID="{720CE2BF-4587-447E-B566-7B87FC330BDB}" presName="spaceRect" presStyleCnt="0"/>
      <dgm:spPr/>
    </dgm:pt>
    <dgm:pt modelId="{7166AAFC-6899-473D-B0D8-BD39FD35F58D}" type="pres">
      <dgm:prSet presAssocID="{720CE2BF-4587-447E-B566-7B87FC330BDB}" presName="parTx" presStyleLbl="revTx" presStyleIdx="1" presStyleCnt="5" custScaleX="100205" custScaleY="107359" custLinFactNeighborX="-143" custLinFactNeighborY="-10589">
        <dgm:presLayoutVars>
          <dgm:chMax val="0"/>
          <dgm:chPref val="0"/>
        </dgm:presLayoutVars>
      </dgm:prSet>
      <dgm:spPr/>
    </dgm:pt>
    <dgm:pt modelId="{2FAA70DA-76A0-49BF-BF60-B960669C2AEB}" type="pres">
      <dgm:prSet presAssocID="{FE9B1561-FE20-4C08-AC86-D781FB31F3D1}" presName="sibTrans" presStyleCnt="0"/>
      <dgm:spPr/>
    </dgm:pt>
    <dgm:pt modelId="{066DDE56-B07F-444B-A19C-1C4A5753742F}" type="pres">
      <dgm:prSet presAssocID="{8DBE75A1-F3CE-49A2-BB75-44E1E10BBCDE}" presName="compNode" presStyleCnt="0"/>
      <dgm:spPr/>
    </dgm:pt>
    <dgm:pt modelId="{90082FA2-BECE-44EE-BD8C-BB1B23651C0C}" type="pres">
      <dgm:prSet presAssocID="{8DBE75A1-F3CE-49A2-BB75-44E1E10BBCDE}" presName="bgRect" presStyleLbl="bgShp" presStyleIdx="2" presStyleCnt="5" custLinFactNeighborX="270" custLinFactNeighborY="3849"/>
      <dgm:spPr/>
    </dgm:pt>
    <dgm:pt modelId="{D92F512E-3FE8-494F-926A-7C2D28D1EAC9}" type="pres">
      <dgm:prSet presAssocID="{8DBE75A1-F3CE-49A2-BB75-44E1E10BBCD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ighborhood outline"/>
        </a:ext>
      </dgm:extLst>
    </dgm:pt>
    <dgm:pt modelId="{E7C09CE3-AA09-4E1A-A8F7-06A5D5E5F137}" type="pres">
      <dgm:prSet presAssocID="{8DBE75A1-F3CE-49A2-BB75-44E1E10BBCDE}" presName="spaceRect" presStyleCnt="0"/>
      <dgm:spPr/>
    </dgm:pt>
    <dgm:pt modelId="{6B0AFEA4-4200-48CF-8FBF-ACD5E27AE761}" type="pres">
      <dgm:prSet presAssocID="{8DBE75A1-F3CE-49A2-BB75-44E1E10BBCDE}" presName="parTx" presStyleLbl="revTx" presStyleIdx="2" presStyleCnt="5" custLinFactNeighborX="357" custLinFactNeighborY="-12702">
        <dgm:presLayoutVars>
          <dgm:chMax val="0"/>
          <dgm:chPref val="0"/>
        </dgm:presLayoutVars>
      </dgm:prSet>
      <dgm:spPr/>
    </dgm:pt>
    <dgm:pt modelId="{12D940A6-8212-49A3-8A4A-7A20B681BCC1}" type="pres">
      <dgm:prSet presAssocID="{67453FEF-97E3-44D9-8C4E-BC029CC3678D}" presName="sibTrans" presStyleCnt="0"/>
      <dgm:spPr/>
    </dgm:pt>
    <dgm:pt modelId="{08CF3893-FC7F-44B7-8A58-623A2D70267E}" type="pres">
      <dgm:prSet presAssocID="{871C8F7B-61C5-494C-BF94-F1F394DCEF3F}" presName="compNode" presStyleCnt="0"/>
      <dgm:spPr/>
    </dgm:pt>
    <dgm:pt modelId="{310E2058-112C-49EC-A7BD-C7E329AF8E59}" type="pres">
      <dgm:prSet presAssocID="{871C8F7B-61C5-494C-BF94-F1F394DCEF3F}" presName="bgRect" presStyleLbl="bgShp" presStyleIdx="3" presStyleCnt="5" custLinFactNeighborX="270" custLinFactNeighborY="-43516"/>
      <dgm:spPr/>
    </dgm:pt>
    <dgm:pt modelId="{F65D02F8-7DE8-4BEC-9504-69CA5EB3DAB3}" type="pres">
      <dgm:prSet presAssocID="{871C8F7B-61C5-494C-BF94-F1F394DCEF3F}" presName="iconRect" presStyleLbl="node1" presStyleIdx="3" presStyleCnt="5" custLinFactNeighborX="4875" custLinFactNeighborY="-7334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652FE8B-8A54-4A1B-9BB9-2A2D2E706466}" type="pres">
      <dgm:prSet presAssocID="{871C8F7B-61C5-494C-BF94-F1F394DCEF3F}" presName="spaceRect" presStyleCnt="0"/>
      <dgm:spPr/>
    </dgm:pt>
    <dgm:pt modelId="{BC035B30-4C02-49EB-95B9-56335ADE80B4}" type="pres">
      <dgm:prSet presAssocID="{871C8F7B-61C5-494C-BF94-F1F394DCEF3F}" presName="parTx" presStyleLbl="revTx" presStyleIdx="3" presStyleCnt="5" custLinFactNeighborX="357" custLinFactNeighborY="-46574">
        <dgm:presLayoutVars>
          <dgm:chMax val="0"/>
          <dgm:chPref val="0"/>
        </dgm:presLayoutVars>
      </dgm:prSet>
      <dgm:spPr/>
    </dgm:pt>
    <dgm:pt modelId="{7CE33721-E5ED-4A77-8337-3721A49EBC1F}" type="pres">
      <dgm:prSet presAssocID="{88E67839-E214-48D8-9D71-D5F3BF59175A}" presName="sibTrans" presStyleCnt="0"/>
      <dgm:spPr/>
    </dgm:pt>
    <dgm:pt modelId="{D75C9FAF-1150-4435-B30F-4C5DAD5E91F3}" type="pres">
      <dgm:prSet presAssocID="{3D6731FA-4713-4B51-8C0C-3EEE00C96B73}" presName="compNode" presStyleCnt="0"/>
      <dgm:spPr/>
    </dgm:pt>
    <dgm:pt modelId="{87E3664A-7C3C-40C8-8189-84D5A8C0DCD8}" type="pres">
      <dgm:prSet presAssocID="{3D6731FA-4713-4B51-8C0C-3EEE00C96B73}" presName="bgRect" presStyleLbl="bgShp" presStyleIdx="4" presStyleCnt="5" custLinFactNeighborX="1078" custLinFactNeighborY="-85738"/>
      <dgm:spPr/>
    </dgm:pt>
    <dgm:pt modelId="{99CDF9CF-EAA4-4BE8-B515-FB90DADFA608}" type="pres">
      <dgm:prSet presAssocID="{3D6731FA-4713-4B51-8C0C-3EEE00C96B73}" presName="iconRect" presStyleLbl="node1" presStyleIdx="4" presStyleCnt="5" custLinFactY="-61661" custLinFactNeighborX="11536" custLinFactNeighborY="-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28145FF-23C0-4F23-9435-B5B285D39732}" type="pres">
      <dgm:prSet presAssocID="{3D6731FA-4713-4B51-8C0C-3EEE00C96B73}" presName="spaceRect" presStyleCnt="0"/>
      <dgm:spPr/>
    </dgm:pt>
    <dgm:pt modelId="{99DE1355-2298-48E2-AACB-79292335A634}" type="pres">
      <dgm:prSet presAssocID="{3D6731FA-4713-4B51-8C0C-3EEE00C96B73}" presName="parTx" presStyleLbl="revTx" presStyleIdx="4" presStyleCnt="5" custLinFactNeighborX="119" custLinFactNeighborY="-76212">
        <dgm:presLayoutVars>
          <dgm:chMax val="0"/>
          <dgm:chPref val="0"/>
        </dgm:presLayoutVars>
      </dgm:prSet>
      <dgm:spPr/>
    </dgm:pt>
  </dgm:ptLst>
  <dgm:cxnLst>
    <dgm:cxn modelId="{C742E901-70C1-460F-9131-6956B64A7152}" type="presOf" srcId="{8DBE75A1-F3CE-49A2-BB75-44E1E10BBCDE}" destId="{6B0AFEA4-4200-48CF-8FBF-ACD5E27AE761}" srcOrd="0" destOrd="0" presId="urn:microsoft.com/office/officeart/2018/2/layout/IconVerticalSolidList"/>
    <dgm:cxn modelId="{F90C0904-4D64-4311-A0AD-039EF2DD3CD0}" type="presOf" srcId="{871C8F7B-61C5-494C-BF94-F1F394DCEF3F}" destId="{BC035B30-4C02-49EB-95B9-56335ADE80B4}" srcOrd="0" destOrd="0" presId="urn:microsoft.com/office/officeart/2018/2/layout/IconVerticalSolidList"/>
    <dgm:cxn modelId="{3BAE170A-84B9-4E91-9C94-D6808CD9F1E4}" type="presOf" srcId="{3D6731FA-4713-4B51-8C0C-3EEE00C96B73}" destId="{99DE1355-2298-48E2-AACB-79292335A634}" srcOrd="0" destOrd="0" presId="urn:microsoft.com/office/officeart/2018/2/layout/IconVerticalSolidList"/>
    <dgm:cxn modelId="{337CCC1A-047C-4D8B-BCB2-1F7777363503}" type="presOf" srcId="{720CE2BF-4587-447E-B566-7B87FC330BDB}" destId="{7166AAFC-6899-473D-B0D8-BD39FD35F58D}" srcOrd="0" destOrd="0" presId="urn:microsoft.com/office/officeart/2018/2/layout/IconVerticalSolidList"/>
    <dgm:cxn modelId="{C570971D-F6D7-4A6D-AE3E-873561F67564}" srcId="{136BCF92-22FA-4AF7-90B9-E8C08BACEB04}" destId="{A6B3F7E9-A3BF-47BA-B679-B650D69F3461}" srcOrd="0" destOrd="0" parTransId="{D816CF35-7C55-4434-80AD-620BD816812E}" sibTransId="{4A279C9C-7923-4295-868D-EA88BFCD477C}"/>
    <dgm:cxn modelId="{18A61E2A-D5D2-4FDF-A255-DBB7D2ACA729}" type="presOf" srcId="{136BCF92-22FA-4AF7-90B9-E8C08BACEB04}" destId="{4F72E5D2-35C2-4343-BB3B-41A722AD09BB}" srcOrd="0" destOrd="0" presId="urn:microsoft.com/office/officeart/2018/2/layout/IconVerticalSolidList"/>
    <dgm:cxn modelId="{58F18B53-6440-46CF-8CB0-54979BB9F0CA}" type="presOf" srcId="{A6B3F7E9-A3BF-47BA-B679-B650D69F3461}" destId="{E96E81AD-9CD1-4436-9760-154DCE77A615}" srcOrd="0" destOrd="0" presId="urn:microsoft.com/office/officeart/2018/2/layout/IconVerticalSolidList"/>
    <dgm:cxn modelId="{A6C7A2B9-5A52-40E1-A0ED-1032CC6B92DE}" srcId="{136BCF92-22FA-4AF7-90B9-E8C08BACEB04}" destId="{720CE2BF-4587-447E-B566-7B87FC330BDB}" srcOrd="1" destOrd="0" parTransId="{4FCB9522-491E-4C37-B836-1E9DD5FEF369}" sibTransId="{FE9B1561-FE20-4C08-AC86-D781FB31F3D1}"/>
    <dgm:cxn modelId="{A160DEC3-3D19-4CE3-91B6-95861D928A56}" srcId="{136BCF92-22FA-4AF7-90B9-E8C08BACEB04}" destId="{871C8F7B-61C5-494C-BF94-F1F394DCEF3F}" srcOrd="3" destOrd="0" parTransId="{4DD5F7E0-43AD-4173-AE9C-858E4489C1FD}" sibTransId="{88E67839-E214-48D8-9D71-D5F3BF59175A}"/>
    <dgm:cxn modelId="{F015CDEA-F183-4727-8A43-DDE85A78A59E}" srcId="{136BCF92-22FA-4AF7-90B9-E8C08BACEB04}" destId="{8DBE75A1-F3CE-49A2-BB75-44E1E10BBCDE}" srcOrd="2" destOrd="0" parTransId="{6B6B1433-905F-42B0-8034-C45B563C4B7C}" sibTransId="{67453FEF-97E3-44D9-8C4E-BC029CC3678D}"/>
    <dgm:cxn modelId="{B8221CF6-F789-42AF-B0BD-B4B5C3C6AF98}" srcId="{136BCF92-22FA-4AF7-90B9-E8C08BACEB04}" destId="{3D6731FA-4713-4B51-8C0C-3EEE00C96B73}" srcOrd="4" destOrd="0" parTransId="{B16EAE0E-D12C-40EB-A0A8-871705A83886}" sibTransId="{27BB313D-E320-4DD3-8217-A8EB32A5208A}"/>
    <dgm:cxn modelId="{243164B5-76F5-4572-BDFB-D48DFECE0E37}" type="presParOf" srcId="{4F72E5D2-35C2-4343-BB3B-41A722AD09BB}" destId="{908440EF-7A79-41DB-A3E9-1F735FFA2F77}" srcOrd="0" destOrd="0" presId="urn:microsoft.com/office/officeart/2018/2/layout/IconVerticalSolidList"/>
    <dgm:cxn modelId="{96232363-9D6D-4295-A9D9-876395680B9E}" type="presParOf" srcId="{908440EF-7A79-41DB-A3E9-1F735FFA2F77}" destId="{F66180D2-3BA4-4B9D-BCD7-0C41C32B2959}" srcOrd="0" destOrd="0" presId="urn:microsoft.com/office/officeart/2018/2/layout/IconVerticalSolidList"/>
    <dgm:cxn modelId="{39EF8428-D008-458D-BA45-BD9D446566D1}" type="presParOf" srcId="{908440EF-7A79-41DB-A3E9-1F735FFA2F77}" destId="{826CEFAE-1641-4EEF-BCC1-BD7B4A38A02C}" srcOrd="1" destOrd="0" presId="urn:microsoft.com/office/officeart/2018/2/layout/IconVerticalSolidList"/>
    <dgm:cxn modelId="{269B06E6-44CE-4C78-9262-1E3996904130}" type="presParOf" srcId="{908440EF-7A79-41DB-A3E9-1F735FFA2F77}" destId="{92C6BCBC-8F42-441A-99A5-88D37CDBB002}" srcOrd="2" destOrd="0" presId="urn:microsoft.com/office/officeart/2018/2/layout/IconVerticalSolidList"/>
    <dgm:cxn modelId="{B705439F-3A57-4A43-9A0F-84D7A5998615}" type="presParOf" srcId="{908440EF-7A79-41DB-A3E9-1F735FFA2F77}" destId="{E96E81AD-9CD1-4436-9760-154DCE77A615}" srcOrd="3" destOrd="0" presId="urn:microsoft.com/office/officeart/2018/2/layout/IconVerticalSolidList"/>
    <dgm:cxn modelId="{86FD9316-A679-40A4-9928-2FA01E0C2B07}" type="presParOf" srcId="{4F72E5D2-35C2-4343-BB3B-41A722AD09BB}" destId="{F71F1FA1-025F-4281-83BC-4C4599DDAC67}" srcOrd="1" destOrd="0" presId="urn:microsoft.com/office/officeart/2018/2/layout/IconVerticalSolidList"/>
    <dgm:cxn modelId="{D16179B2-D0A6-4019-AD77-730C3F177115}" type="presParOf" srcId="{4F72E5D2-35C2-4343-BB3B-41A722AD09BB}" destId="{9958FEE4-EB90-40B2-AF1A-84B27DFE9E60}" srcOrd="2" destOrd="0" presId="urn:microsoft.com/office/officeart/2018/2/layout/IconVerticalSolidList"/>
    <dgm:cxn modelId="{EF462841-6222-4CF0-8F19-57BCEA27A694}" type="presParOf" srcId="{9958FEE4-EB90-40B2-AF1A-84B27DFE9E60}" destId="{E8D3B259-BE09-443F-AFA0-9F8FF2C71533}" srcOrd="0" destOrd="0" presId="urn:microsoft.com/office/officeart/2018/2/layout/IconVerticalSolidList"/>
    <dgm:cxn modelId="{750CD88E-95E5-440A-BE6E-A12C1E7EE5C3}" type="presParOf" srcId="{9958FEE4-EB90-40B2-AF1A-84B27DFE9E60}" destId="{9985DCB0-953B-468D-A882-4C97F5C40642}" srcOrd="1" destOrd="0" presId="urn:microsoft.com/office/officeart/2018/2/layout/IconVerticalSolidList"/>
    <dgm:cxn modelId="{588CC1F0-1BD8-4556-BE45-F182CC8971FD}" type="presParOf" srcId="{9958FEE4-EB90-40B2-AF1A-84B27DFE9E60}" destId="{25C0B6FA-AA7F-46E8-8498-FED0CFFA31A7}" srcOrd="2" destOrd="0" presId="urn:microsoft.com/office/officeart/2018/2/layout/IconVerticalSolidList"/>
    <dgm:cxn modelId="{688FDE53-FF25-4A91-B845-85AD2025159E}" type="presParOf" srcId="{9958FEE4-EB90-40B2-AF1A-84B27DFE9E60}" destId="{7166AAFC-6899-473D-B0D8-BD39FD35F58D}" srcOrd="3" destOrd="0" presId="urn:microsoft.com/office/officeart/2018/2/layout/IconVerticalSolidList"/>
    <dgm:cxn modelId="{28B3E23F-EDE4-4ABB-8A0B-2FA7AB934B67}" type="presParOf" srcId="{4F72E5D2-35C2-4343-BB3B-41A722AD09BB}" destId="{2FAA70DA-76A0-49BF-BF60-B960669C2AEB}" srcOrd="3" destOrd="0" presId="urn:microsoft.com/office/officeart/2018/2/layout/IconVerticalSolidList"/>
    <dgm:cxn modelId="{B753E9B1-96E8-40D4-AE3F-477498D45927}" type="presParOf" srcId="{4F72E5D2-35C2-4343-BB3B-41A722AD09BB}" destId="{066DDE56-B07F-444B-A19C-1C4A5753742F}" srcOrd="4" destOrd="0" presId="urn:microsoft.com/office/officeart/2018/2/layout/IconVerticalSolidList"/>
    <dgm:cxn modelId="{EB4D8BF8-5346-4A60-9F75-E5DA935A2995}" type="presParOf" srcId="{066DDE56-B07F-444B-A19C-1C4A5753742F}" destId="{90082FA2-BECE-44EE-BD8C-BB1B23651C0C}" srcOrd="0" destOrd="0" presId="urn:microsoft.com/office/officeart/2018/2/layout/IconVerticalSolidList"/>
    <dgm:cxn modelId="{70F04BF3-D5B0-4540-8281-91A6F875A238}" type="presParOf" srcId="{066DDE56-B07F-444B-A19C-1C4A5753742F}" destId="{D92F512E-3FE8-494F-926A-7C2D28D1EAC9}" srcOrd="1" destOrd="0" presId="urn:microsoft.com/office/officeart/2018/2/layout/IconVerticalSolidList"/>
    <dgm:cxn modelId="{7AE24EFD-E5F3-40D2-9A56-F80F00534002}" type="presParOf" srcId="{066DDE56-B07F-444B-A19C-1C4A5753742F}" destId="{E7C09CE3-AA09-4E1A-A8F7-06A5D5E5F137}" srcOrd="2" destOrd="0" presId="urn:microsoft.com/office/officeart/2018/2/layout/IconVerticalSolidList"/>
    <dgm:cxn modelId="{201B0608-FF30-4560-94BD-FF47CB1174BF}" type="presParOf" srcId="{066DDE56-B07F-444B-A19C-1C4A5753742F}" destId="{6B0AFEA4-4200-48CF-8FBF-ACD5E27AE761}" srcOrd="3" destOrd="0" presId="urn:microsoft.com/office/officeart/2018/2/layout/IconVerticalSolidList"/>
    <dgm:cxn modelId="{54C88B58-3290-4E86-9F0D-1AFC6A494F29}" type="presParOf" srcId="{4F72E5D2-35C2-4343-BB3B-41A722AD09BB}" destId="{12D940A6-8212-49A3-8A4A-7A20B681BCC1}" srcOrd="5" destOrd="0" presId="urn:microsoft.com/office/officeart/2018/2/layout/IconVerticalSolidList"/>
    <dgm:cxn modelId="{DF8593FF-DF5B-445F-A6CA-BA0EEDE22854}" type="presParOf" srcId="{4F72E5D2-35C2-4343-BB3B-41A722AD09BB}" destId="{08CF3893-FC7F-44B7-8A58-623A2D70267E}" srcOrd="6" destOrd="0" presId="urn:microsoft.com/office/officeart/2018/2/layout/IconVerticalSolidList"/>
    <dgm:cxn modelId="{36C3CBE4-2F10-43BB-B3E1-9C386F8AAD6C}" type="presParOf" srcId="{08CF3893-FC7F-44B7-8A58-623A2D70267E}" destId="{310E2058-112C-49EC-A7BD-C7E329AF8E59}" srcOrd="0" destOrd="0" presId="urn:microsoft.com/office/officeart/2018/2/layout/IconVerticalSolidList"/>
    <dgm:cxn modelId="{2F15684A-C2B9-491A-A395-D39E23E4A875}" type="presParOf" srcId="{08CF3893-FC7F-44B7-8A58-623A2D70267E}" destId="{F65D02F8-7DE8-4BEC-9504-69CA5EB3DAB3}" srcOrd="1" destOrd="0" presId="urn:microsoft.com/office/officeart/2018/2/layout/IconVerticalSolidList"/>
    <dgm:cxn modelId="{F3FEEE1F-E1E6-4BEB-A318-801BF8E9C545}" type="presParOf" srcId="{08CF3893-FC7F-44B7-8A58-623A2D70267E}" destId="{C652FE8B-8A54-4A1B-9BB9-2A2D2E706466}" srcOrd="2" destOrd="0" presId="urn:microsoft.com/office/officeart/2018/2/layout/IconVerticalSolidList"/>
    <dgm:cxn modelId="{5A8E61AD-A734-4306-8BC3-C357FE2450A9}" type="presParOf" srcId="{08CF3893-FC7F-44B7-8A58-623A2D70267E}" destId="{BC035B30-4C02-49EB-95B9-56335ADE80B4}" srcOrd="3" destOrd="0" presId="urn:microsoft.com/office/officeart/2018/2/layout/IconVerticalSolidList"/>
    <dgm:cxn modelId="{68588463-E196-46A1-BD25-A6EB729A6F1B}" type="presParOf" srcId="{4F72E5D2-35C2-4343-BB3B-41A722AD09BB}" destId="{7CE33721-E5ED-4A77-8337-3721A49EBC1F}" srcOrd="7" destOrd="0" presId="urn:microsoft.com/office/officeart/2018/2/layout/IconVerticalSolidList"/>
    <dgm:cxn modelId="{540990F2-B87F-441C-AEB6-277AF9DF964C}" type="presParOf" srcId="{4F72E5D2-35C2-4343-BB3B-41A722AD09BB}" destId="{D75C9FAF-1150-4435-B30F-4C5DAD5E91F3}" srcOrd="8" destOrd="0" presId="urn:microsoft.com/office/officeart/2018/2/layout/IconVerticalSolidList"/>
    <dgm:cxn modelId="{0749C4E1-8415-4947-906D-827A672269C2}" type="presParOf" srcId="{D75C9FAF-1150-4435-B30F-4C5DAD5E91F3}" destId="{87E3664A-7C3C-40C8-8189-84D5A8C0DCD8}" srcOrd="0" destOrd="0" presId="urn:microsoft.com/office/officeart/2018/2/layout/IconVerticalSolidList"/>
    <dgm:cxn modelId="{E39DC5AF-62B7-49CE-9355-B25DB3E87B38}" type="presParOf" srcId="{D75C9FAF-1150-4435-B30F-4C5DAD5E91F3}" destId="{99CDF9CF-EAA4-4BE8-B515-FB90DADFA608}" srcOrd="1" destOrd="0" presId="urn:microsoft.com/office/officeart/2018/2/layout/IconVerticalSolidList"/>
    <dgm:cxn modelId="{6039C7C2-F9C6-4CB3-B6D9-B0FF6DD7EB35}" type="presParOf" srcId="{D75C9FAF-1150-4435-B30F-4C5DAD5E91F3}" destId="{128145FF-23C0-4F23-9435-B5B285D39732}" srcOrd="2" destOrd="0" presId="urn:microsoft.com/office/officeart/2018/2/layout/IconVerticalSolidList"/>
    <dgm:cxn modelId="{5CFE3978-0C03-40BE-A58B-25F0BC02EB36}" type="presParOf" srcId="{D75C9FAF-1150-4435-B30F-4C5DAD5E91F3}" destId="{99DE1355-2298-48E2-AACB-79292335A6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3307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 </a:t>
          </a:r>
          <a:br>
            <a:rPr lang="en-US" sz="20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Know and apply the strengths-based approach</a:t>
          </a:r>
          <a:endParaRPr lang="en-US" sz="2000" b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7" y="1539831"/>
        <a:ext cx="2623634" cy="2203853"/>
      </dsp:txXfrm>
    </dsp:sp>
    <dsp:sp modelId="{94E9EF1A-1D07-4210-9402-6C559E90358A}">
      <dsp:nvSpPr>
        <dsp:cNvPr id="0" name=""/>
        <dsp:cNvSpPr/>
      </dsp:nvSpPr>
      <dsp:spPr>
        <a:xfrm>
          <a:off x="764161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764161" y="511367"/>
        <a:ext cx="1101926" cy="1101926"/>
      </dsp:txXfrm>
    </dsp:sp>
    <dsp:sp modelId="{B9E74D06-8974-46A7-BDE8-CAC0846523DB}">
      <dsp:nvSpPr>
        <dsp:cNvPr id="0" name=""/>
        <dsp:cNvSpPr/>
      </dsp:nvSpPr>
      <dsp:spPr>
        <a:xfrm>
          <a:off x="3307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F367E-8502-4FE8-BAE7-DD0216BBE5F4}">
      <dsp:nvSpPr>
        <dsp:cNvPr id="0" name=""/>
        <dsp:cNvSpPr/>
      </dsp:nvSpPr>
      <dsp:spPr>
        <a:xfrm>
          <a:off x="2889305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  <a:b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best-practices-Strengths-Based Approach and Person-Centered Planning  to foster personal responsibility</a:t>
          </a:r>
        </a:p>
      </dsp:txBody>
      <dsp:txXfrm>
        <a:off x="2889305" y="1539831"/>
        <a:ext cx="2623634" cy="2203853"/>
      </dsp:txXfrm>
    </dsp:sp>
    <dsp:sp modelId="{64DEC11D-BC31-4708-AD6D-FCD869F29A77}">
      <dsp:nvSpPr>
        <dsp:cNvPr id="0" name=""/>
        <dsp:cNvSpPr/>
      </dsp:nvSpPr>
      <dsp:spPr>
        <a:xfrm>
          <a:off x="3650159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650159" y="511367"/>
        <a:ext cx="1101926" cy="1101926"/>
      </dsp:txXfrm>
    </dsp:sp>
    <dsp:sp modelId="{E2B2538A-D96F-4DCA-8CF3-F0FB434F3801}">
      <dsp:nvSpPr>
        <dsp:cNvPr id="0" name=""/>
        <dsp:cNvSpPr/>
      </dsp:nvSpPr>
      <dsp:spPr>
        <a:xfrm>
          <a:off x="2889305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5801933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  <a:b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Learn skills and strategies to promote personal responsibility in recovery</a:t>
          </a:r>
        </a:p>
      </dsp:txBody>
      <dsp:txXfrm>
        <a:off x="5801933" y="1539831"/>
        <a:ext cx="2623634" cy="2203853"/>
      </dsp:txXfrm>
    </dsp:sp>
    <dsp:sp modelId="{82EE2C17-F664-4616-8F76-97637F08E124}">
      <dsp:nvSpPr>
        <dsp:cNvPr id="0" name=""/>
        <dsp:cNvSpPr/>
      </dsp:nvSpPr>
      <dsp:spPr>
        <a:xfrm>
          <a:off x="6536157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536157" y="511367"/>
        <a:ext cx="1101926" cy="1101926"/>
      </dsp:txXfrm>
    </dsp:sp>
    <dsp:sp modelId="{96383FDE-483E-4E6D-B151-4FC41C065094}">
      <dsp:nvSpPr>
        <dsp:cNvPr id="0" name=""/>
        <dsp:cNvSpPr/>
      </dsp:nvSpPr>
      <dsp:spPr>
        <a:xfrm>
          <a:off x="5775303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BA089-E576-4FF4-865F-C3BBF7659A23}">
      <dsp:nvSpPr>
        <dsp:cNvPr id="0" name=""/>
        <dsp:cNvSpPr/>
      </dsp:nvSpPr>
      <dsp:spPr>
        <a:xfrm>
          <a:off x="8664608" y="153240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  <a:b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Describe how focusing on strengths and personal responsibility impact the recovery process</a:t>
          </a:r>
          <a:b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664608" y="1549014"/>
        <a:ext cx="2623634" cy="2203853"/>
      </dsp:txXfrm>
    </dsp:sp>
    <dsp:sp modelId="{3CBA3CC0-D70A-4B98-9329-64604EDF25F0}">
      <dsp:nvSpPr>
        <dsp:cNvPr id="0" name=""/>
        <dsp:cNvSpPr/>
      </dsp:nvSpPr>
      <dsp:spPr>
        <a:xfrm>
          <a:off x="9422155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9422155" y="511367"/>
        <a:ext cx="1101926" cy="1101926"/>
      </dsp:txXfrm>
    </dsp:sp>
    <dsp:sp modelId="{5BE72261-3EB3-4585-8739-2FFBAED12B80}">
      <dsp:nvSpPr>
        <dsp:cNvPr id="0" name=""/>
        <dsp:cNvSpPr/>
      </dsp:nvSpPr>
      <dsp:spPr>
        <a:xfrm>
          <a:off x="8661301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06B0B-571E-4307-854C-FBA963979F17}">
      <dsp:nvSpPr>
        <dsp:cNvPr id="0" name=""/>
        <dsp:cNvSpPr/>
      </dsp:nvSpPr>
      <dsp:spPr>
        <a:xfrm>
          <a:off x="3446" y="22855"/>
          <a:ext cx="3360585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Attend</a:t>
          </a:r>
        </a:p>
      </dsp:txBody>
      <dsp:txXfrm>
        <a:off x="3446" y="22855"/>
        <a:ext cx="3360585" cy="662400"/>
      </dsp:txXfrm>
    </dsp:sp>
    <dsp:sp modelId="{A1CAE51B-DD79-48EE-9A23-ECFB0F8A39AF}">
      <dsp:nvSpPr>
        <dsp:cNvPr id="0" name=""/>
        <dsp:cNvSpPr/>
      </dsp:nvSpPr>
      <dsp:spPr>
        <a:xfrm>
          <a:off x="3446" y="685255"/>
          <a:ext cx="3360585" cy="32672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Attend to diverse needs by assessing for basic needs and provide access to  multiple interventions, approaches, and services that address those needs</a:t>
          </a:r>
        </a:p>
      </dsp:txBody>
      <dsp:txXfrm>
        <a:off x="3446" y="685255"/>
        <a:ext cx="3360585" cy="3267236"/>
      </dsp:txXfrm>
    </dsp:sp>
    <dsp:sp modelId="{6FFCBAE7-F88A-40C7-97EE-004E7281ECEE}">
      <dsp:nvSpPr>
        <dsp:cNvPr id="0" name=""/>
        <dsp:cNvSpPr/>
      </dsp:nvSpPr>
      <dsp:spPr>
        <a:xfrm>
          <a:off x="3834514" y="22855"/>
          <a:ext cx="3360585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Empower</a:t>
          </a:r>
        </a:p>
      </dsp:txBody>
      <dsp:txXfrm>
        <a:off x="3834514" y="22855"/>
        <a:ext cx="3360585" cy="662400"/>
      </dsp:txXfrm>
    </dsp:sp>
    <dsp:sp modelId="{8E1E5B3A-8171-4D6D-871A-ECC612BEF654}">
      <dsp:nvSpPr>
        <dsp:cNvPr id="0" name=""/>
        <dsp:cNvSpPr/>
      </dsp:nvSpPr>
      <dsp:spPr>
        <a:xfrm>
          <a:off x="3834514" y="671402"/>
          <a:ext cx="3360585" cy="32672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Empower the individual to take personal responsibility for recovery, including self-management of symptoms, monitoring triggers, and identifying environmental stressors and warning signs</a:t>
          </a:r>
        </a:p>
      </dsp:txBody>
      <dsp:txXfrm>
        <a:off x="3834514" y="671402"/>
        <a:ext cx="3360585" cy="3267236"/>
      </dsp:txXfrm>
    </dsp:sp>
    <dsp:sp modelId="{3440E41E-649F-41BE-B3A4-1DB836581323}">
      <dsp:nvSpPr>
        <dsp:cNvPr id="0" name=""/>
        <dsp:cNvSpPr/>
      </dsp:nvSpPr>
      <dsp:spPr>
        <a:xfrm>
          <a:off x="7665582" y="22855"/>
          <a:ext cx="3360585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Offer</a:t>
          </a:r>
        </a:p>
      </dsp:txBody>
      <dsp:txXfrm>
        <a:off x="7665582" y="22855"/>
        <a:ext cx="3360585" cy="662400"/>
      </dsp:txXfrm>
    </dsp:sp>
    <dsp:sp modelId="{AE73E1E9-FFF6-496E-AC43-9F460BFE853F}">
      <dsp:nvSpPr>
        <dsp:cNvPr id="0" name=""/>
        <dsp:cNvSpPr/>
      </dsp:nvSpPr>
      <dsp:spPr>
        <a:xfrm>
          <a:off x="7665582" y="685255"/>
          <a:ext cx="3360585" cy="32672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Provide recovery education tools, peer support, and access to a full-service array of services to compliment preferences, needs, and strengths of the individuals</a:t>
          </a:r>
        </a:p>
      </dsp:txBody>
      <dsp:txXfrm>
        <a:off x="7665582" y="685255"/>
        <a:ext cx="3360585" cy="32672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984E6-C95A-4DC4-A330-6FA03BE1B0AF}">
      <dsp:nvSpPr>
        <dsp:cNvPr id="0" name=""/>
        <dsp:cNvSpPr/>
      </dsp:nvSpPr>
      <dsp:spPr>
        <a:xfrm>
          <a:off x="3191786" y="1072968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523875" y="1115028"/>
        <a:ext cx="36567" cy="7320"/>
      </dsp:txXfrm>
    </dsp:sp>
    <dsp:sp modelId="{0B1EC1F1-9FAC-47E5-B5E6-6D16898F171C}">
      <dsp:nvSpPr>
        <dsp:cNvPr id="0" name=""/>
        <dsp:cNvSpPr/>
      </dsp:nvSpPr>
      <dsp:spPr>
        <a:xfrm>
          <a:off x="13832" y="164762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Use coaching and motivational techniques to help individuals connect to their strengths </a:t>
          </a:r>
        </a:p>
      </dsp:txBody>
      <dsp:txXfrm>
        <a:off x="13832" y="164762"/>
        <a:ext cx="3179754" cy="1907852"/>
      </dsp:txXfrm>
    </dsp:sp>
    <dsp:sp modelId="{C9152E18-731C-4E22-B5EB-DB4D3CFDDA9D}">
      <dsp:nvSpPr>
        <dsp:cNvPr id="0" name=""/>
        <dsp:cNvSpPr/>
      </dsp:nvSpPr>
      <dsp:spPr>
        <a:xfrm>
          <a:off x="7102884" y="1072968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434972" y="1115028"/>
        <a:ext cx="36567" cy="7320"/>
      </dsp:txXfrm>
    </dsp:sp>
    <dsp:sp modelId="{8B13A95D-E6BF-4D86-BCBA-EB98DFFF49FD}">
      <dsp:nvSpPr>
        <dsp:cNvPr id="0" name=""/>
        <dsp:cNvSpPr/>
      </dsp:nvSpPr>
      <dsp:spPr>
        <a:xfrm>
          <a:off x="3924930" y="164762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Explore goals, aspirations, and a recovery path with the individual and provide access to those services</a:t>
          </a:r>
        </a:p>
      </dsp:txBody>
      <dsp:txXfrm>
        <a:off x="3924930" y="164762"/>
        <a:ext cx="3179754" cy="1907852"/>
      </dsp:txXfrm>
    </dsp:sp>
    <dsp:sp modelId="{416497FD-C8E1-49FD-A64B-0AA3A85EE015}">
      <dsp:nvSpPr>
        <dsp:cNvPr id="0" name=""/>
        <dsp:cNvSpPr/>
      </dsp:nvSpPr>
      <dsp:spPr>
        <a:xfrm>
          <a:off x="1603709" y="2070814"/>
          <a:ext cx="7822195" cy="700743"/>
        </a:xfrm>
        <a:custGeom>
          <a:avLst/>
          <a:gdLst/>
          <a:ahLst/>
          <a:cxnLst/>
          <a:rect l="0" t="0" r="0" b="0"/>
          <a:pathLst>
            <a:path>
              <a:moveTo>
                <a:pt x="7822195" y="0"/>
              </a:moveTo>
              <a:lnTo>
                <a:pt x="7822195" y="367471"/>
              </a:lnTo>
              <a:lnTo>
                <a:pt x="0" y="367471"/>
              </a:lnTo>
              <a:lnTo>
                <a:pt x="0" y="700743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318399" y="2417526"/>
        <a:ext cx="392815" cy="7320"/>
      </dsp:txXfrm>
    </dsp:sp>
    <dsp:sp modelId="{99AC8335-DA62-409D-8F26-EC83B0BEF1BA}">
      <dsp:nvSpPr>
        <dsp:cNvPr id="0" name=""/>
        <dsp:cNvSpPr/>
      </dsp:nvSpPr>
      <dsp:spPr>
        <a:xfrm>
          <a:off x="7836028" y="164762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Foster belief in the ability to recover </a:t>
          </a:r>
        </a:p>
      </dsp:txBody>
      <dsp:txXfrm>
        <a:off x="7836028" y="164762"/>
        <a:ext cx="3179754" cy="1907852"/>
      </dsp:txXfrm>
    </dsp:sp>
    <dsp:sp modelId="{2A1565C3-1E3C-4725-A5AE-658A54AAAECC}">
      <dsp:nvSpPr>
        <dsp:cNvPr id="0" name=""/>
        <dsp:cNvSpPr/>
      </dsp:nvSpPr>
      <dsp:spPr>
        <a:xfrm>
          <a:off x="3191786" y="3712164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523875" y="3754224"/>
        <a:ext cx="36567" cy="7320"/>
      </dsp:txXfrm>
    </dsp:sp>
    <dsp:sp modelId="{EAE5EBA9-C297-46CF-8F45-DB67941B94E4}">
      <dsp:nvSpPr>
        <dsp:cNvPr id="0" name=""/>
        <dsp:cNvSpPr/>
      </dsp:nvSpPr>
      <dsp:spPr>
        <a:xfrm>
          <a:off x="13832" y="2803958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Demonstrate confidence in the individual’s strengths and skills in all parts of their life </a:t>
          </a:r>
        </a:p>
      </dsp:txBody>
      <dsp:txXfrm>
        <a:off x="13832" y="2803958"/>
        <a:ext cx="3179754" cy="1907852"/>
      </dsp:txXfrm>
    </dsp:sp>
    <dsp:sp modelId="{3C3CA8CD-3D66-4C11-BB78-2826D62E47E6}">
      <dsp:nvSpPr>
        <dsp:cNvPr id="0" name=""/>
        <dsp:cNvSpPr/>
      </dsp:nvSpPr>
      <dsp:spPr>
        <a:xfrm>
          <a:off x="7102884" y="3712164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434972" y="3754224"/>
        <a:ext cx="36567" cy="7320"/>
      </dsp:txXfrm>
    </dsp:sp>
    <dsp:sp modelId="{810F5E82-A642-4D52-BD72-C1B2EE076008}">
      <dsp:nvSpPr>
        <dsp:cNvPr id="0" name=""/>
        <dsp:cNvSpPr/>
      </dsp:nvSpPr>
      <dsp:spPr>
        <a:xfrm>
          <a:off x="3924930" y="2803958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 of symptoms</a:t>
          </a:r>
        </a:p>
      </dsp:txBody>
      <dsp:txXfrm>
        <a:off x="3924930" y="2803958"/>
        <a:ext cx="3179754" cy="1907852"/>
      </dsp:txXfrm>
    </dsp:sp>
    <dsp:sp modelId="{B41C4BE9-28F1-449B-8BA8-255894800CFD}">
      <dsp:nvSpPr>
        <dsp:cNvPr id="0" name=""/>
        <dsp:cNvSpPr/>
      </dsp:nvSpPr>
      <dsp:spPr>
        <a:xfrm>
          <a:off x="7836028" y="2803958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Offer education, tools, and access to services to promote behavioral well-being, and recovery</a:t>
          </a:r>
        </a:p>
      </dsp:txBody>
      <dsp:txXfrm>
        <a:off x="7836028" y="2803958"/>
        <a:ext cx="3179754" cy="19078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5901D-D68E-4810-B58F-4FA0510632A8}">
      <dsp:nvSpPr>
        <dsp:cNvPr id="0" name=""/>
        <dsp:cNvSpPr/>
      </dsp:nvSpPr>
      <dsp:spPr>
        <a:xfrm>
          <a:off x="0" y="2448"/>
          <a:ext cx="113012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5D889-B38E-47A5-8C3D-85127DE2A115}">
      <dsp:nvSpPr>
        <dsp:cNvPr id="0" name=""/>
        <dsp:cNvSpPr/>
      </dsp:nvSpPr>
      <dsp:spPr>
        <a:xfrm>
          <a:off x="0" y="2448"/>
          <a:ext cx="1267483" cy="5009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48"/>
        <a:ext cx="1267483" cy="5009555"/>
      </dsp:txXfrm>
    </dsp:sp>
    <dsp:sp modelId="{44E412D5-EAB3-4FE1-8062-6AF3C38381BF}">
      <dsp:nvSpPr>
        <dsp:cNvPr id="0" name=""/>
        <dsp:cNvSpPr/>
      </dsp:nvSpPr>
      <dsp:spPr>
        <a:xfrm>
          <a:off x="1417839" y="59076"/>
          <a:ext cx="9715800" cy="543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Being non-judgmental</a:t>
          </a:r>
        </a:p>
      </dsp:txBody>
      <dsp:txXfrm>
        <a:off x="1417839" y="59076"/>
        <a:ext cx="9715800" cy="543644"/>
      </dsp:txXfrm>
    </dsp:sp>
    <dsp:sp modelId="{9FC2F0AD-E8BC-42EA-BD43-32DA684C1091}">
      <dsp:nvSpPr>
        <dsp:cNvPr id="0" name=""/>
        <dsp:cNvSpPr/>
      </dsp:nvSpPr>
      <dsp:spPr>
        <a:xfrm>
          <a:off x="1319378" y="605742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EF610-65D7-4862-B72B-31FFF7A4B640}">
      <dsp:nvSpPr>
        <dsp:cNvPr id="0" name=""/>
        <dsp:cNvSpPr/>
      </dsp:nvSpPr>
      <dsp:spPr>
        <a:xfrm>
          <a:off x="1450043" y="628578"/>
          <a:ext cx="8871500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Making the individual an integral part of recovery planning</a:t>
          </a:r>
        </a:p>
      </dsp:txBody>
      <dsp:txXfrm>
        <a:off x="1450043" y="628578"/>
        <a:ext cx="8871500" cy="857348"/>
      </dsp:txXfrm>
    </dsp:sp>
    <dsp:sp modelId="{7DDB34E1-1D86-4D55-AA22-11A5184BAEE2}">
      <dsp:nvSpPr>
        <dsp:cNvPr id="0" name=""/>
        <dsp:cNvSpPr/>
      </dsp:nvSpPr>
      <dsp:spPr>
        <a:xfrm>
          <a:off x="1317027" y="1152028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BD761-5FC3-4C07-8C5E-61CA5385809B}">
      <dsp:nvSpPr>
        <dsp:cNvPr id="0" name=""/>
        <dsp:cNvSpPr/>
      </dsp:nvSpPr>
      <dsp:spPr>
        <a:xfrm>
          <a:off x="1454212" y="1156010"/>
          <a:ext cx="8333088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Acknowledging (with personal consent) the defined family care givers, and circles of support of the individual</a:t>
          </a:r>
        </a:p>
      </dsp:txBody>
      <dsp:txXfrm>
        <a:off x="1454212" y="1156010"/>
        <a:ext cx="8333088" cy="857348"/>
      </dsp:txXfrm>
    </dsp:sp>
    <dsp:sp modelId="{1FC69E68-393E-403D-B57B-C0214A281B27}">
      <dsp:nvSpPr>
        <dsp:cNvPr id="0" name=""/>
        <dsp:cNvSpPr/>
      </dsp:nvSpPr>
      <dsp:spPr>
        <a:xfrm>
          <a:off x="1343970" y="2039904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21EAA-AD07-40FF-BC26-CC378C77286F}">
      <dsp:nvSpPr>
        <dsp:cNvPr id="0" name=""/>
        <dsp:cNvSpPr/>
      </dsp:nvSpPr>
      <dsp:spPr>
        <a:xfrm>
          <a:off x="1418194" y="2033103"/>
          <a:ext cx="8404770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Actively working with the support system to be part of the planning process</a:t>
          </a:r>
        </a:p>
      </dsp:txBody>
      <dsp:txXfrm>
        <a:off x="1418194" y="2033103"/>
        <a:ext cx="8404770" cy="857348"/>
      </dsp:txXfrm>
    </dsp:sp>
    <dsp:sp modelId="{ADD30CE8-2851-4080-AA7C-A2687200F18B}">
      <dsp:nvSpPr>
        <dsp:cNvPr id="0" name=""/>
        <dsp:cNvSpPr/>
      </dsp:nvSpPr>
      <dsp:spPr>
        <a:xfrm>
          <a:off x="1377964" y="2862426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57C3C-5FCD-47B9-8B7A-0624DE4EB589}">
      <dsp:nvSpPr>
        <dsp:cNvPr id="0" name=""/>
        <dsp:cNvSpPr/>
      </dsp:nvSpPr>
      <dsp:spPr>
        <a:xfrm>
          <a:off x="1400717" y="2923896"/>
          <a:ext cx="8691852" cy="729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Offering access to recovery support services</a:t>
          </a:r>
        </a:p>
      </dsp:txBody>
      <dsp:txXfrm>
        <a:off x="1400717" y="2923896"/>
        <a:ext cx="8691852" cy="729671"/>
      </dsp:txXfrm>
    </dsp:sp>
    <dsp:sp modelId="{20CE37C5-A765-4161-BD77-A3180A79879F}">
      <dsp:nvSpPr>
        <dsp:cNvPr id="0" name=""/>
        <dsp:cNvSpPr/>
      </dsp:nvSpPr>
      <dsp:spPr>
        <a:xfrm>
          <a:off x="1390802" y="3480339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26E49-720C-4D0C-A3A6-47BE4B449821}">
      <dsp:nvSpPr>
        <dsp:cNvPr id="0" name=""/>
        <dsp:cNvSpPr/>
      </dsp:nvSpPr>
      <dsp:spPr>
        <a:xfrm>
          <a:off x="1425912" y="3458333"/>
          <a:ext cx="8100832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Assisting in identifying peer support and other supportive recovery resources</a:t>
          </a:r>
        </a:p>
      </dsp:txBody>
      <dsp:txXfrm>
        <a:off x="1425912" y="3458333"/>
        <a:ext cx="8100832" cy="857348"/>
      </dsp:txXfrm>
    </dsp:sp>
    <dsp:sp modelId="{A5CCC621-1744-4F32-A69F-2B1552799210}">
      <dsp:nvSpPr>
        <dsp:cNvPr id="0" name=""/>
        <dsp:cNvSpPr/>
      </dsp:nvSpPr>
      <dsp:spPr>
        <a:xfrm>
          <a:off x="1336646" y="4285265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D36D7-4D77-44C0-A885-2010AF5B8F02}">
      <dsp:nvSpPr>
        <dsp:cNvPr id="0" name=""/>
        <dsp:cNvSpPr/>
      </dsp:nvSpPr>
      <dsp:spPr>
        <a:xfrm>
          <a:off x="9308" y="416398"/>
          <a:ext cx="3683805" cy="1105141"/>
        </a:xfrm>
        <a:prstGeom prst="chevron">
          <a:avLst>
            <a:gd name="adj" fmla="val 30000"/>
          </a:avLst>
        </a:prstGeom>
        <a:solidFill>
          <a:schemeClr val="accent2"/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54" tIns="136454" rIns="136454" bIns="13645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Connect</a:t>
          </a:r>
        </a:p>
      </dsp:txBody>
      <dsp:txXfrm>
        <a:off x="340850" y="416398"/>
        <a:ext cx="3020721" cy="1105141"/>
      </dsp:txXfrm>
    </dsp:sp>
    <dsp:sp modelId="{DBB2E03B-BC4D-48F1-BBBB-D23F7BD6B450}">
      <dsp:nvSpPr>
        <dsp:cNvPr id="0" name=""/>
        <dsp:cNvSpPr/>
      </dsp:nvSpPr>
      <dsp:spPr>
        <a:xfrm>
          <a:off x="9308" y="1521539"/>
          <a:ext cx="3352263" cy="2271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03" tIns="264903" rIns="264903" bIns="529807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Connect to recovery narrative</a:t>
          </a:r>
        </a:p>
      </dsp:txBody>
      <dsp:txXfrm>
        <a:off x="9308" y="1521539"/>
        <a:ext cx="3352263" cy="2271249"/>
      </dsp:txXfrm>
    </dsp:sp>
    <dsp:sp modelId="{D4CEC017-FCD0-438F-9F08-FB9C04433124}">
      <dsp:nvSpPr>
        <dsp:cNvPr id="0" name=""/>
        <dsp:cNvSpPr/>
      </dsp:nvSpPr>
      <dsp:spPr>
        <a:xfrm>
          <a:off x="3638364" y="416398"/>
          <a:ext cx="3683805" cy="1105141"/>
        </a:xfrm>
        <a:prstGeom prst="chevron">
          <a:avLst>
            <a:gd name="adj" fmla="val 30000"/>
          </a:avLst>
        </a:prstGeom>
        <a:solidFill>
          <a:schemeClr val="accent2"/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54" tIns="136454" rIns="136454" bIns="13645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Identify</a:t>
          </a:r>
        </a:p>
      </dsp:txBody>
      <dsp:txXfrm>
        <a:off x="3969906" y="416398"/>
        <a:ext cx="3020721" cy="1105141"/>
      </dsp:txXfrm>
    </dsp:sp>
    <dsp:sp modelId="{72387483-B542-4885-9F94-68F500C9221B}">
      <dsp:nvSpPr>
        <dsp:cNvPr id="0" name=""/>
        <dsp:cNvSpPr/>
      </dsp:nvSpPr>
      <dsp:spPr>
        <a:xfrm>
          <a:off x="3638364" y="1521539"/>
          <a:ext cx="3352263" cy="2271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03" tIns="264903" rIns="264903" bIns="529807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Identify strengths, needs, and preferences</a:t>
          </a:r>
        </a:p>
      </dsp:txBody>
      <dsp:txXfrm>
        <a:off x="3638364" y="1521539"/>
        <a:ext cx="3352263" cy="2271249"/>
      </dsp:txXfrm>
    </dsp:sp>
    <dsp:sp modelId="{204571EA-FB16-4290-8028-E61024436397}">
      <dsp:nvSpPr>
        <dsp:cNvPr id="0" name=""/>
        <dsp:cNvSpPr/>
      </dsp:nvSpPr>
      <dsp:spPr>
        <a:xfrm>
          <a:off x="7267421" y="416398"/>
          <a:ext cx="3683805" cy="1105141"/>
        </a:xfrm>
        <a:prstGeom prst="chevron">
          <a:avLst>
            <a:gd name="adj" fmla="val 30000"/>
          </a:avLst>
        </a:prstGeom>
        <a:solidFill>
          <a:schemeClr val="accent2"/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54" tIns="136454" rIns="136454" bIns="13645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Participate </a:t>
          </a:r>
        </a:p>
      </dsp:txBody>
      <dsp:txXfrm>
        <a:off x="7598963" y="416398"/>
        <a:ext cx="3020721" cy="1105141"/>
      </dsp:txXfrm>
    </dsp:sp>
    <dsp:sp modelId="{D5D49753-A669-4415-BA44-E20576BBBD88}">
      <dsp:nvSpPr>
        <dsp:cNvPr id="0" name=""/>
        <dsp:cNvSpPr/>
      </dsp:nvSpPr>
      <dsp:spPr>
        <a:xfrm>
          <a:off x="7267421" y="1521539"/>
          <a:ext cx="3352263" cy="2271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03" tIns="264903" rIns="264903" bIns="529807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Participate in shared decision-making to foster personal responsibility</a:t>
          </a:r>
        </a:p>
      </dsp:txBody>
      <dsp:txXfrm>
        <a:off x="7267421" y="1521539"/>
        <a:ext cx="3352263" cy="227124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EBCD1-045A-4715-8B01-D2435DFF2720}">
      <dsp:nvSpPr>
        <dsp:cNvPr id="0" name=""/>
        <dsp:cNvSpPr/>
      </dsp:nvSpPr>
      <dsp:spPr>
        <a:xfrm>
          <a:off x="0" y="87447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44BFF-B0DC-4024-B9AE-6C3E10905368}">
      <dsp:nvSpPr>
        <dsp:cNvPr id="0" name=""/>
        <dsp:cNvSpPr/>
      </dsp:nvSpPr>
      <dsp:spPr>
        <a:xfrm>
          <a:off x="0" y="54793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Gain an understanding of personal recovery</a:t>
          </a:r>
        </a:p>
      </dsp:txBody>
      <dsp:txXfrm>
        <a:off x="0" y="54793"/>
        <a:ext cx="8189040" cy="774702"/>
      </dsp:txXfrm>
    </dsp:sp>
    <dsp:sp modelId="{3DD8DC38-2731-473F-85D8-5BCC915E970F}">
      <dsp:nvSpPr>
        <dsp:cNvPr id="0" name=""/>
        <dsp:cNvSpPr/>
      </dsp:nvSpPr>
      <dsp:spPr>
        <a:xfrm>
          <a:off x="0" y="677097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81C1D-C5C5-450D-91B2-20700CF0372D}">
      <dsp:nvSpPr>
        <dsp:cNvPr id="0" name=""/>
        <dsp:cNvSpPr/>
      </dsp:nvSpPr>
      <dsp:spPr>
        <a:xfrm>
          <a:off x="0" y="674199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Introduce the purpose and structure of a recovery plan </a:t>
          </a:r>
        </a:p>
      </dsp:txBody>
      <dsp:txXfrm>
        <a:off x="0" y="674199"/>
        <a:ext cx="8189040" cy="774702"/>
      </dsp:txXfrm>
    </dsp:sp>
    <dsp:sp modelId="{66F5166C-A7FE-42CF-A6C3-47A9417AB782}">
      <dsp:nvSpPr>
        <dsp:cNvPr id="0" name=""/>
        <dsp:cNvSpPr/>
      </dsp:nvSpPr>
      <dsp:spPr>
        <a:xfrm>
          <a:off x="0" y="1342938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E5E2A-1AFD-4292-B9AC-47F497803FF5}">
      <dsp:nvSpPr>
        <dsp:cNvPr id="0" name=""/>
        <dsp:cNvSpPr/>
      </dsp:nvSpPr>
      <dsp:spPr>
        <a:xfrm>
          <a:off x="0" y="1311919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Emphasize personal choice and options for the recovery process</a:t>
          </a:r>
        </a:p>
      </dsp:txBody>
      <dsp:txXfrm>
        <a:off x="0" y="1311919"/>
        <a:ext cx="8189040" cy="774702"/>
      </dsp:txXfrm>
    </dsp:sp>
    <dsp:sp modelId="{D4AAA954-A30E-4304-B3D2-BC366B12CD03}">
      <dsp:nvSpPr>
        <dsp:cNvPr id="0" name=""/>
        <dsp:cNvSpPr/>
      </dsp:nvSpPr>
      <dsp:spPr>
        <a:xfrm>
          <a:off x="0" y="2248271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3FF5F-1BE7-4CD5-BBB9-48A4C9815E17}">
      <dsp:nvSpPr>
        <dsp:cNvPr id="0" name=""/>
        <dsp:cNvSpPr/>
      </dsp:nvSpPr>
      <dsp:spPr>
        <a:xfrm>
          <a:off x="0" y="2280925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Include relevant support systems in the development  of the recovery plan</a:t>
          </a:r>
        </a:p>
      </dsp:txBody>
      <dsp:txXfrm>
        <a:off x="0" y="2280925"/>
        <a:ext cx="8189040" cy="774702"/>
      </dsp:txXfrm>
    </dsp:sp>
    <dsp:sp modelId="{A90476F1-111D-4632-9BEA-B8045247A2A3}">
      <dsp:nvSpPr>
        <dsp:cNvPr id="0" name=""/>
        <dsp:cNvSpPr/>
      </dsp:nvSpPr>
      <dsp:spPr>
        <a:xfrm>
          <a:off x="0" y="3262466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AC506-39C4-44E5-8989-6F1267567573}">
      <dsp:nvSpPr>
        <dsp:cNvPr id="0" name=""/>
        <dsp:cNvSpPr/>
      </dsp:nvSpPr>
      <dsp:spPr>
        <a:xfrm>
          <a:off x="0" y="3218920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Identify needs, strengths, and assets                    through discussion</a:t>
          </a:r>
        </a:p>
      </dsp:txBody>
      <dsp:txXfrm>
        <a:off x="0" y="3218920"/>
        <a:ext cx="8189040" cy="774702"/>
      </dsp:txXfrm>
    </dsp:sp>
    <dsp:sp modelId="{A7473128-EA71-483E-912A-79F8DCAD087B}">
      <dsp:nvSpPr>
        <dsp:cNvPr id="0" name=""/>
        <dsp:cNvSpPr/>
      </dsp:nvSpPr>
      <dsp:spPr>
        <a:xfrm>
          <a:off x="0" y="4156904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FA8ABC-11B4-4BC5-9E9A-D27E92A3A728}">
      <dsp:nvSpPr>
        <dsp:cNvPr id="0" name=""/>
        <dsp:cNvSpPr/>
      </dsp:nvSpPr>
      <dsp:spPr>
        <a:xfrm>
          <a:off x="0" y="3846049"/>
          <a:ext cx="8181042" cy="1045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846049"/>
        <a:ext cx="8181042" cy="104542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EBCD1-045A-4715-8B01-D2435DFF2720}">
      <dsp:nvSpPr>
        <dsp:cNvPr id="0" name=""/>
        <dsp:cNvSpPr/>
      </dsp:nvSpPr>
      <dsp:spPr>
        <a:xfrm>
          <a:off x="0" y="128950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44BFF-B0DC-4024-B9AE-6C3E10905368}">
      <dsp:nvSpPr>
        <dsp:cNvPr id="0" name=""/>
        <dsp:cNvSpPr/>
      </dsp:nvSpPr>
      <dsp:spPr>
        <a:xfrm>
          <a:off x="0" y="81311"/>
          <a:ext cx="9163039" cy="113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Address the whole person (personal, social, health, employment, education, housing, cultural, and spiritual)</a:t>
          </a:r>
        </a:p>
      </dsp:txBody>
      <dsp:txXfrm>
        <a:off x="0" y="81311"/>
        <a:ext cx="9163039" cy="1130225"/>
      </dsp:txXfrm>
    </dsp:sp>
    <dsp:sp modelId="{3DD8DC38-2731-473F-85D8-5BCC915E970F}">
      <dsp:nvSpPr>
        <dsp:cNvPr id="0" name=""/>
        <dsp:cNvSpPr/>
      </dsp:nvSpPr>
      <dsp:spPr>
        <a:xfrm>
          <a:off x="0" y="1065399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81C1D-C5C5-450D-91B2-20700CF0372D}">
      <dsp:nvSpPr>
        <dsp:cNvPr id="0" name=""/>
        <dsp:cNvSpPr/>
      </dsp:nvSpPr>
      <dsp:spPr>
        <a:xfrm>
          <a:off x="0" y="1038002"/>
          <a:ext cx="9163039" cy="113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Assess strengths, resources, background, dreams, goals, and progress towards recovery</a:t>
          </a:r>
        </a:p>
      </dsp:txBody>
      <dsp:txXfrm>
        <a:off x="0" y="1038002"/>
        <a:ext cx="9163039" cy="1130225"/>
      </dsp:txXfrm>
    </dsp:sp>
    <dsp:sp modelId="{66F5166C-A7FE-42CF-A6C3-47A9417AB782}">
      <dsp:nvSpPr>
        <dsp:cNvPr id="0" name=""/>
        <dsp:cNvSpPr/>
      </dsp:nvSpPr>
      <dsp:spPr>
        <a:xfrm>
          <a:off x="0" y="2058573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E5E2A-1AFD-4292-B9AC-47F497803FF5}">
      <dsp:nvSpPr>
        <dsp:cNvPr id="0" name=""/>
        <dsp:cNvSpPr/>
      </dsp:nvSpPr>
      <dsp:spPr>
        <a:xfrm>
          <a:off x="0" y="2053295"/>
          <a:ext cx="9163039" cy="113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Assess progress towards recovery throughout the recovery journey as needed</a:t>
          </a:r>
        </a:p>
      </dsp:txBody>
      <dsp:txXfrm>
        <a:off x="0" y="2053295"/>
        <a:ext cx="9163039" cy="1130225"/>
      </dsp:txXfrm>
    </dsp:sp>
    <dsp:sp modelId="{A7473128-EA71-483E-912A-79F8DCAD087B}">
      <dsp:nvSpPr>
        <dsp:cNvPr id="0" name=""/>
        <dsp:cNvSpPr/>
      </dsp:nvSpPr>
      <dsp:spPr>
        <a:xfrm>
          <a:off x="0" y="3019106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FA8ABC-11B4-4BC5-9E9A-D27E92A3A728}">
      <dsp:nvSpPr>
        <dsp:cNvPr id="0" name=""/>
        <dsp:cNvSpPr/>
      </dsp:nvSpPr>
      <dsp:spPr>
        <a:xfrm>
          <a:off x="0" y="3351980"/>
          <a:ext cx="9154090" cy="1525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351980"/>
        <a:ext cx="9154090" cy="152518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FB016-3C30-499A-AD22-3A6878C1542E}">
      <dsp:nvSpPr>
        <dsp:cNvPr id="0" name=""/>
        <dsp:cNvSpPr/>
      </dsp:nvSpPr>
      <dsp:spPr>
        <a:xfrm>
          <a:off x="476352" y="2827"/>
          <a:ext cx="3358970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The Wellness Recovery Action Plan (WRAP®)</a:t>
          </a:r>
        </a:p>
      </dsp:txBody>
      <dsp:txXfrm>
        <a:off x="476352" y="2827"/>
        <a:ext cx="3358970" cy="1832165"/>
      </dsp:txXfrm>
    </dsp:sp>
    <dsp:sp modelId="{FCCFD7E6-5472-4C54-ADB5-858CC3161F66}">
      <dsp:nvSpPr>
        <dsp:cNvPr id="0" name=""/>
        <dsp:cNvSpPr/>
      </dsp:nvSpPr>
      <dsp:spPr>
        <a:xfrm>
          <a:off x="4140683" y="2827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Whole Health Action Management (WHAM) </a:t>
          </a:r>
        </a:p>
      </dsp:txBody>
      <dsp:txXfrm>
        <a:off x="4140683" y="2827"/>
        <a:ext cx="3053609" cy="1832165"/>
      </dsp:txXfrm>
    </dsp:sp>
    <dsp:sp modelId="{36196B14-8EFA-430F-8A96-9736912070F5}">
      <dsp:nvSpPr>
        <dsp:cNvPr id="0" name=""/>
        <dsp:cNvSpPr/>
      </dsp:nvSpPr>
      <dsp:spPr>
        <a:xfrm>
          <a:off x="7499653" y="2827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Wellness Tracker </a:t>
          </a:r>
        </a:p>
      </dsp:txBody>
      <dsp:txXfrm>
        <a:off x="7499653" y="2827"/>
        <a:ext cx="3053609" cy="1832165"/>
      </dsp:txXfrm>
    </dsp:sp>
    <dsp:sp modelId="{57566DB9-4EA8-4C16-9045-E39DB2840C22}">
      <dsp:nvSpPr>
        <dsp:cNvPr id="0" name=""/>
        <dsp:cNvSpPr/>
      </dsp:nvSpPr>
      <dsp:spPr>
        <a:xfrm>
          <a:off x="2308517" y="2140354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Recovery Star</a:t>
          </a:r>
        </a:p>
      </dsp:txBody>
      <dsp:txXfrm>
        <a:off x="2308517" y="2140354"/>
        <a:ext cx="3053609" cy="1832165"/>
      </dsp:txXfrm>
    </dsp:sp>
    <dsp:sp modelId="{034BC1F2-7D6E-46E0-88D3-57995ADBD786}">
      <dsp:nvSpPr>
        <dsp:cNvPr id="0" name=""/>
        <dsp:cNvSpPr/>
      </dsp:nvSpPr>
      <dsp:spPr>
        <a:xfrm>
          <a:off x="5667487" y="2140354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Mapping Your Recovery Journey</a:t>
          </a:r>
        </a:p>
      </dsp:txBody>
      <dsp:txXfrm>
        <a:off x="5667487" y="2140354"/>
        <a:ext cx="3053609" cy="183216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48D2B-DBF7-4AF3-BFE5-5817B6F597CA}">
      <dsp:nvSpPr>
        <dsp:cNvPr id="0" name=""/>
        <dsp:cNvSpPr/>
      </dsp:nvSpPr>
      <dsp:spPr>
        <a:xfrm>
          <a:off x="612" y="993710"/>
          <a:ext cx="1325426" cy="8615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Recovery-Oriented Principles (CONNECT)</a:t>
          </a:r>
        </a:p>
      </dsp:txBody>
      <dsp:txXfrm>
        <a:off x="42668" y="1035766"/>
        <a:ext cx="1241314" cy="777415"/>
      </dsp:txXfrm>
    </dsp:sp>
    <dsp:sp modelId="{C082DE15-48F9-4042-821A-0E5F138766A7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307758" y="135267"/>
              </a:moveTo>
              <a:arcTo wR="731573" hR="731573" stAng="14075836" swAng="4248328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34914-A8CF-4EBA-985E-EB65AACFCDEC}">
      <dsp:nvSpPr>
        <dsp:cNvPr id="0" name=""/>
        <dsp:cNvSpPr/>
      </dsp:nvSpPr>
      <dsp:spPr>
        <a:xfrm>
          <a:off x="1463759" y="993710"/>
          <a:ext cx="1325426" cy="8615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Practices (HOPE)</a:t>
          </a:r>
        </a:p>
      </dsp:txBody>
      <dsp:txXfrm>
        <a:off x="1505815" y="1035766"/>
        <a:ext cx="1241314" cy="777415"/>
      </dsp:txXfrm>
    </dsp:sp>
    <dsp:sp modelId="{A0FEDE47-928E-40EA-A091-A5700EF5A1E1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1155388" y="1327878"/>
              </a:moveTo>
              <a:arcTo wR="731573" hR="731573" stAng="3275836" swAng="4248328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E156C-DC43-4C95-97BD-CAF7F527F856}">
      <dsp:nvSpPr>
        <dsp:cNvPr id="0" name=""/>
        <dsp:cNvSpPr/>
      </dsp:nvSpPr>
      <dsp:spPr>
        <a:xfrm>
          <a:off x="0" y="626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E8D9-D6B0-49C3-A2F5-3A8987A13E99}">
      <dsp:nvSpPr>
        <dsp:cNvPr id="0" name=""/>
        <dsp:cNvSpPr/>
      </dsp:nvSpPr>
      <dsp:spPr>
        <a:xfrm>
          <a:off x="0" y="626"/>
          <a:ext cx="7734946" cy="1211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Convey belief in people’s capacity to reach their goals and have a life rich in possibility and meaning</a:t>
          </a:r>
        </a:p>
      </dsp:txBody>
      <dsp:txXfrm>
        <a:off x="0" y="626"/>
        <a:ext cx="7734946" cy="1211768"/>
      </dsp:txXfrm>
    </dsp:sp>
    <dsp:sp modelId="{ACBF8B44-4CF4-4039-8C0A-3A27C6849B2C}">
      <dsp:nvSpPr>
        <dsp:cNvPr id="0" name=""/>
        <dsp:cNvSpPr/>
      </dsp:nvSpPr>
      <dsp:spPr>
        <a:xfrm>
          <a:off x="0" y="849276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3EDC1-430E-46A8-8888-EE569105E860}">
      <dsp:nvSpPr>
        <dsp:cNvPr id="0" name=""/>
        <dsp:cNvSpPr/>
      </dsp:nvSpPr>
      <dsp:spPr>
        <a:xfrm>
          <a:off x="0" y="921769"/>
          <a:ext cx="7734946" cy="183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Provide an environment for customization and choice where the individual participates in planning and setting goals and objectives for their recovery</a:t>
          </a:r>
          <a:br>
            <a:rPr lang="en-US" sz="200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2000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21769"/>
        <a:ext cx="7734946" cy="1836440"/>
      </dsp:txXfrm>
    </dsp:sp>
    <dsp:sp modelId="{CD805B54-E4E3-4509-8169-BB8DA98DFBC5}">
      <dsp:nvSpPr>
        <dsp:cNvPr id="0" name=""/>
        <dsp:cNvSpPr/>
      </dsp:nvSpPr>
      <dsp:spPr>
        <a:xfrm>
          <a:off x="0" y="2157051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DF2BD-43F4-4F2F-B5F1-CA544B020ABD}">
      <dsp:nvSpPr>
        <dsp:cNvPr id="0" name=""/>
        <dsp:cNvSpPr/>
      </dsp:nvSpPr>
      <dsp:spPr>
        <a:xfrm>
          <a:off x="7561" y="2239204"/>
          <a:ext cx="7734946" cy="843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Acknowledge and positively reinforce people’s strengths and capacity for personal recovery</a:t>
          </a:r>
          <a:endParaRPr lang="en-US" sz="2400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561" y="2239204"/>
        <a:ext cx="7734946" cy="843952"/>
      </dsp:txXfrm>
    </dsp:sp>
    <dsp:sp modelId="{1234B88A-10D8-415E-8BE9-5915190BC569}">
      <dsp:nvSpPr>
        <dsp:cNvPr id="0" name=""/>
        <dsp:cNvSpPr/>
      </dsp:nvSpPr>
      <dsp:spPr>
        <a:xfrm>
          <a:off x="0" y="3140191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6A0CC-DFFF-4A73-A873-7ED6F13FF2E6}">
      <dsp:nvSpPr>
        <dsp:cNvPr id="0" name=""/>
        <dsp:cNvSpPr/>
      </dsp:nvSpPr>
      <dsp:spPr>
        <a:xfrm>
          <a:off x="0" y="3185601"/>
          <a:ext cx="7742508" cy="80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self-management; extends beyond the primary course of treatment;  and promotes long-term recovery</a:t>
          </a:r>
        </a:p>
      </dsp:txBody>
      <dsp:txXfrm>
        <a:off x="0" y="3185601"/>
        <a:ext cx="7742508" cy="809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D77F9-8254-4DED-944A-7FBE88CFBC84}">
      <dsp:nvSpPr>
        <dsp:cNvPr id="0" name=""/>
        <dsp:cNvSpPr/>
      </dsp:nvSpPr>
      <dsp:spPr>
        <a:xfrm>
          <a:off x="0" y="1894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1A5B5-AE94-4A1E-A70C-C57F85C765B2}">
      <dsp:nvSpPr>
        <dsp:cNvPr id="0" name=""/>
        <dsp:cNvSpPr/>
      </dsp:nvSpPr>
      <dsp:spPr>
        <a:xfrm>
          <a:off x="290386" y="217884"/>
          <a:ext cx="527976" cy="5279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81129-E6ED-456A-8E5F-3E28EF7529C2}">
      <dsp:nvSpPr>
        <dsp:cNvPr id="0" name=""/>
        <dsp:cNvSpPr/>
      </dsp:nvSpPr>
      <dsp:spPr>
        <a:xfrm>
          <a:off x="1108749" y="1894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Recovery is person-driven</a:t>
          </a:r>
        </a:p>
      </dsp:txBody>
      <dsp:txXfrm>
        <a:off x="1108749" y="1894"/>
        <a:ext cx="9846382" cy="959956"/>
      </dsp:txXfrm>
    </dsp:sp>
    <dsp:sp modelId="{F567FA58-F780-4446-A952-40DFAE4EA9B2}">
      <dsp:nvSpPr>
        <dsp:cNvPr id="0" name=""/>
        <dsp:cNvSpPr/>
      </dsp:nvSpPr>
      <dsp:spPr>
        <a:xfrm>
          <a:off x="0" y="1201839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7349E-0329-4F04-94EE-6F5ECC6B8D6F}">
      <dsp:nvSpPr>
        <dsp:cNvPr id="0" name=""/>
        <dsp:cNvSpPr/>
      </dsp:nvSpPr>
      <dsp:spPr>
        <a:xfrm>
          <a:off x="290386" y="1417830"/>
          <a:ext cx="527976" cy="5279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ACB00-178F-41DF-B9D6-0E88DD9DF4C2}">
      <dsp:nvSpPr>
        <dsp:cNvPr id="0" name=""/>
        <dsp:cNvSpPr/>
      </dsp:nvSpPr>
      <dsp:spPr>
        <a:xfrm>
          <a:off x="1108749" y="1201839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defines their own life goals and designs their unique paths toward these goals</a:t>
          </a:r>
        </a:p>
      </dsp:txBody>
      <dsp:txXfrm>
        <a:off x="1108749" y="1201839"/>
        <a:ext cx="9846382" cy="959956"/>
      </dsp:txXfrm>
    </dsp:sp>
    <dsp:sp modelId="{F2A74738-F5A1-47A0-B95D-3094F71BDD56}">
      <dsp:nvSpPr>
        <dsp:cNvPr id="0" name=""/>
        <dsp:cNvSpPr/>
      </dsp:nvSpPr>
      <dsp:spPr>
        <a:xfrm>
          <a:off x="0" y="2401785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5E818-E929-4586-BB26-46C9CD5029EA}">
      <dsp:nvSpPr>
        <dsp:cNvPr id="0" name=""/>
        <dsp:cNvSpPr/>
      </dsp:nvSpPr>
      <dsp:spPr>
        <a:xfrm>
          <a:off x="290386" y="2617775"/>
          <a:ext cx="527976" cy="5279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D9594-C839-4E2D-B7FC-97F32D52AA92}">
      <dsp:nvSpPr>
        <dsp:cNvPr id="0" name=""/>
        <dsp:cNvSpPr/>
      </dsp:nvSpPr>
      <dsp:spPr>
        <a:xfrm>
          <a:off x="1108749" y="2401785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have the capacity to reach their goals</a:t>
          </a:r>
        </a:p>
      </dsp:txBody>
      <dsp:txXfrm>
        <a:off x="1108749" y="2401785"/>
        <a:ext cx="9846382" cy="959956"/>
      </dsp:txXfrm>
    </dsp:sp>
    <dsp:sp modelId="{9EB637F4-57C3-4E47-82CE-DB52B7B506E1}">
      <dsp:nvSpPr>
        <dsp:cNvPr id="0" name=""/>
        <dsp:cNvSpPr/>
      </dsp:nvSpPr>
      <dsp:spPr>
        <a:xfrm>
          <a:off x="0" y="3601731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C76D2-03FE-497A-8CA7-1CD882048731}">
      <dsp:nvSpPr>
        <dsp:cNvPr id="0" name=""/>
        <dsp:cNvSpPr/>
      </dsp:nvSpPr>
      <dsp:spPr>
        <a:xfrm>
          <a:off x="290386" y="3817721"/>
          <a:ext cx="527976" cy="5279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91E87-02A5-4952-AFCB-29FD1BD5792F}">
      <dsp:nvSpPr>
        <dsp:cNvPr id="0" name=""/>
        <dsp:cNvSpPr/>
      </dsp:nvSpPr>
      <dsp:spPr>
        <a:xfrm>
          <a:off x="1108749" y="3601731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are providing hope and helping them connect to building a person-driven life that creates meaning and possibility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08749" y="3601731"/>
        <a:ext cx="9846382" cy="9599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942D4-ED18-4B3F-B70F-069750507EE9}">
      <dsp:nvSpPr>
        <dsp:cNvPr id="0" name=""/>
        <dsp:cNvSpPr/>
      </dsp:nvSpPr>
      <dsp:spPr>
        <a:xfrm>
          <a:off x="0" y="0"/>
          <a:ext cx="84973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44C079-C5EB-4EE0-962F-6EC6A9ABD434}">
      <dsp:nvSpPr>
        <dsp:cNvPr id="0" name=""/>
        <dsp:cNvSpPr/>
      </dsp:nvSpPr>
      <dsp:spPr>
        <a:xfrm>
          <a:off x="0" y="0"/>
          <a:ext cx="8497332" cy="179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indicates that treatment delivery and planning are oriented toward individual’s </a:t>
          </a:r>
          <a:r>
            <a:rPr lang="en-US" sz="2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strengths and preferences </a:t>
          </a:r>
          <a:r>
            <a:rPr lang="en-US" sz="2800" b="0" kern="1200" dirty="0">
              <a:latin typeface="Calibri" panose="020F0502020204030204" pitchFamily="34" charset="0"/>
              <a:cs typeface="Calibri" panose="020F0502020204030204" pitchFamily="34" charset="0"/>
            </a:rPr>
            <a:t>rather than </a:t>
          </a:r>
          <a:r>
            <a:rPr lang="en-US" sz="2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deficits.</a:t>
          </a:r>
        </a:p>
      </dsp:txBody>
      <dsp:txXfrm>
        <a:off x="0" y="0"/>
        <a:ext cx="8497332" cy="1791730"/>
      </dsp:txXfrm>
    </dsp:sp>
    <dsp:sp modelId="{E7B4B564-61FB-42D9-B97C-975AFAEC4515}">
      <dsp:nvSpPr>
        <dsp:cNvPr id="0" name=""/>
        <dsp:cNvSpPr/>
      </dsp:nvSpPr>
      <dsp:spPr>
        <a:xfrm>
          <a:off x="0" y="1479843"/>
          <a:ext cx="84973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A41191-425E-4505-AE33-FF995AD450B8}">
      <dsp:nvSpPr>
        <dsp:cNvPr id="0" name=""/>
        <dsp:cNvSpPr/>
      </dsp:nvSpPr>
      <dsp:spPr>
        <a:xfrm>
          <a:off x="0" y="1581667"/>
          <a:ext cx="8497332" cy="179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 the recovery process is applied to the </a:t>
          </a:r>
          <a:r>
            <a:rPr lang="en-US" sz="28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strengths-assessment</a:t>
          </a: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and the </a:t>
          </a:r>
          <a:r>
            <a:rPr lang="en-US" sz="28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recovery plans</a:t>
          </a: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that are developed in collaboration with the individual served</a:t>
          </a:r>
          <a:r>
            <a:rPr lang="en-US" sz="2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i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81667"/>
        <a:ext cx="8497332" cy="17917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A7B32-6DE8-4F7C-BEF2-C60A8C4167D9}">
      <dsp:nvSpPr>
        <dsp:cNvPr id="0" name=""/>
        <dsp:cNvSpPr/>
      </dsp:nvSpPr>
      <dsp:spPr>
        <a:xfrm>
          <a:off x="0" y="4215531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B9919-E26A-4EC1-9635-DF7D1E61B9DB}">
      <dsp:nvSpPr>
        <dsp:cNvPr id="0" name=""/>
        <dsp:cNvSpPr/>
      </dsp:nvSpPr>
      <dsp:spPr>
        <a:xfrm>
          <a:off x="0" y="2263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63"/>
        <a:ext cx="7656326" cy="420997"/>
      </dsp:txXfrm>
    </dsp:sp>
    <dsp:sp modelId="{9B045BDC-563D-447C-84A2-191FC36FD81E}">
      <dsp:nvSpPr>
        <dsp:cNvPr id="0" name=""/>
        <dsp:cNvSpPr/>
      </dsp:nvSpPr>
      <dsp:spPr>
        <a:xfrm>
          <a:off x="0" y="469558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D561D-E430-4B8B-8074-F7D7F3EAC466}">
      <dsp:nvSpPr>
        <dsp:cNvPr id="0" name=""/>
        <dsp:cNvSpPr/>
      </dsp:nvSpPr>
      <dsp:spPr>
        <a:xfrm>
          <a:off x="0" y="423260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Courage</a:t>
          </a:r>
        </a:p>
      </dsp:txBody>
      <dsp:txXfrm>
        <a:off x="0" y="423260"/>
        <a:ext cx="7656326" cy="420997"/>
      </dsp:txXfrm>
    </dsp:sp>
    <dsp:sp modelId="{DB47CCE5-B70A-4C15-B8BA-944EDE366C8E}">
      <dsp:nvSpPr>
        <dsp:cNvPr id="0" name=""/>
        <dsp:cNvSpPr/>
      </dsp:nvSpPr>
      <dsp:spPr>
        <a:xfrm>
          <a:off x="0" y="844258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9907D-5215-4986-AA75-2241815C9B29}">
      <dsp:nvSpPr>
        <dsp:cNvPr id="0" name=""/>
        <dsp:cNvSpPr/>
      </dsp:nvSpPr>
      <dsp:spPr>
        <a:xfrm>
          <a:off x="0" y="844258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Resilience</a:t>
          </a:r>
        </a:p>
      </dsp:txBody>
      <dsp:txXfrm>
        <a:off x="0" y="844258"/>
        <a:ext cx="7656326" cy="420997"/>
      </dsp:txXfrm>
    </dsp:sp>
    <dsp:sp modelId="{3A397CF0-77E3-45E9-A985-000F105AA6FC}">
      <dsp:nvSpPr>
        <dsp:cNvPr id="0" name=""/>
        <dsp:cNvSpPr/>
      </dsp:nvSpPr>
      <dsp:spPr>
        <a:xfrm>
          <a:off x="0" y="1265256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2ECD4-A698-4001-B5FE-E71279DAFC2F}">
      <dsp:nvSpPr>
        <dsp:cNvPr id="0" name=""/>
        <dsp:cNvSpPr/>
      </dsp:nvSpPr>
      <dsp:spPr>
        <a:xfrm>
          <a:off x="0" y="1265256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Leadership</a:t>
          </a:r>
        </a:p>
      </dsp:txBody>
      <dsp:txXfrm>
        <a:off x="0" y="1265256"/>
        <a:ext cx="7656326" cy="420997"/>
      </dsp:txXfrm>
    </dsp:sp>
    <dsp:sp modelId="{589C900F-E7F4-491D-9C8D-9B723056DA77}">
      <dsp:nvSpPr>
        <dsp:cNvPr id="0" name=""/>
        <dsp:cNvSpPr/>
      </dsp:nvSpPr>
      <dsp:spPr>
        <a:xfrm>
          <a:off x="0" y="1686253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2DF6E-2F84-42FF-B986-34397E733741}">
      <dsp:nvSpPr>
        <dsp:cNvPr id="0" name=""/>
        <dsp:cNvSpPr/>
      </dsp:nvSpPr>
      <dsp:spPr>
        <a:xfrm>
          <a:off x="0" y="1686253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Teamwork</a:t>
          </a:r>
        </a:p>
      </dsp:txBody>
      <dsp:txXfrm>
        <a:off x="0" y="1686253"/>
        <a:ext cx="7656326" cy="420997"/>
      </dsp:txXfrm>
    </dsp:sp>
    <dsp:sp modelId="{B1F89CA9-35A3-4A78-8749-ED6ACD63D82E}">
      <dsp:nvSpPr>
        <dsp:cNvPr id="0" name=""/>
        <dsp:cNvSpPr/>
      </dsp:nvSpPr>
      <dsp:spPr>
        <a:xfrm>
          <a:off x="0" y="2107251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24B14-ACBB-4898-B47B-38115BF052EE}">
      <dsp:nvSpPr>
        <dsp:cNvPr id="0" name=""/>
        <dsp:cNvSpPr/>
      </dsp:nvSpPr>
      <dsp:spPr>
        <a:xfrm>
          <a:off x="0" y="2107251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Clear communication</a:t>
          </a:r>
        </a:p>
      </dsp:txBody>
      <dsp:txXfrm>
        <a:off x="0" y="2107251"/>
        <a:ext cx="7656326" cy="420997"/>
      </dsp:txXfrm>
    </dsp:sp>
    <dsp:sp modelId="{87248295-367C-44ED-9CD3-3872271A2271}">
      <dsp:nvSpPr>
        <dsp:cNvPr id="0" name=""/>
        <dsp:cNvSpPr/>
      </dsp:nvSpPr>
      <dsp:spPr>
        <a:xfrm>
          <a:off x="0" y="2528248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54E4E-A3DA-4AB5-B926-515207840C8A}">
      <dsp:nvSpPr>
        <dsp:cNvPr id="0" name=""/>
        <dsp:cNvSpPr/>
      </dsp:nvSpPr>
      <dsp:spPr>
        <a:xfrm>
          <a:off x="0" y="2528248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Strong work ethic</a:t>
          </a:r>
        </a:p>
      </dsp:txBody>
      <dsp:txXfrm>
        <a:off x="0" y="2528248"/>
        <a:ext cx="7656326" cy="420997"/>
      </dsp:txXfrm>
    </dsp:sp>
    <dsp:sp modelId="{33064EE9-E8BB-47B0-B709-9556654D74A3}">
      <dsp:nvSpPr>
        <dsp:cNvPr id="0" name=""/>
        <dsp:cNvSpPr/>
      </dsp:nvSpPr>
      <dsp:spPr>
        <a:xfrm>
          <a:off x="0" y="2949246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0A751-1F86-4A60-A7DE-4C3E89C74274}">
      <dsp:nvSpPr>
        <dsp:cNvPr id="0" name=""/>
        <dsp:cNvSpPr/>
      </dsp:nvSpPr>
      <dsp:spPr>
        <a:xfrm>
          <a:off x="0" y="2949246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Humility</a:t>
          </a:r>
        </a:p>
      </dsp:txBody>
      <dsp:txXfrm>
        <a:off x="0" y="2949246"/>
        <a:ext cx="7656326" cy="420997"/>
      </dsp:txXfrm>
    </dsp:sp>
    <dsp:sp modelId="{2AB39766-AFD8-480E-99AA-FB8DC5E685AD}">
      <dsp:nvSpPr>
        <dsp:cNvPr id="0" name=""/>
        <dsp:cNvSpPr/>
      </dsp:nvSpPr>
      <dsp:spPr>
        <a:xfrm>
          <a:off x="0" y="3370243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BC04B-332F-496C-8FBD-8289BEF7CD82}">
      <dsp:nvSpPr>
        <dsp:cNvPr id="0" name=""/>
        <dsp:cNvSpPr/>
      </dsp:nvSpPr>
      <dsp:spPr>
        <a:xfrm>
          <a:off x="0" y="3370243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Empathy</a:t>
          </a:r>
        </a:p>
      </dsp:txBody>
      <dsp:txXfrm>
        <a:off x="0" y="3370243"/>
        <a:ext cx="7656326" cy="420997"/>
      </dsp:txXfrm>
    </dsp:sp>
    <dsp:sp modelId="{66500F46-9B12-4008-9766-A094E92F537A}">
      <dsp:nvSpPr>
        <dsp:cNvPr id="0" name=""/>
        <dsp:cNvSpPr/>
      </dsp:nvSpPr>
      <dsp:spPr>
        <a:xfrm>
          <a:off x="0" y="3791241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C9034-386D-4C3B-B58F-6344149B7142}">
      <dsp:nvSpPr>
        <dsp:cNvPr id="0" name=""/>
        <dsp:cNvSpPr/>
      </dsp:nvSpPr>
      <dsp:spPr>
        <a:xfrm>
          <a:off x="0" y="3791241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Asks for help</a:t>
          </a:r>
        </a:p>
      </dsp:txBody>
      <dsp:txXfrm>
        <a:off x="0" y="3791241"/>
        <a:ext cx="7656326" cy="420997"/>
      </dsp:txXfrm>
    </dsp:sp>
    <dsp:sp modelId="{BD390C50-D608-4D89-B20A-C67D606E03FB}">
      <dsp:nvSpPr>
        <dsp:cNvPr id="0" name=""/>
        <dsp:cNvSpPr/>
      </dsp:nvSpPr>
      <dsp:spPr>
        <a:xfrm>
          <a:off x="0" y="4219762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7931B-2E90-4BF1-871F-58989B0BFE31}">
      <dsp:nvSpPr>
        <dsp:cNvPr id="0" name=""/>
        <dsp:cNvSpPr/>
      </dsp:nvSpPr>
      <dsp:spPr>
        <a:xfrm>
          <a:off x="0" y="4212239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0" y="4212239"/>
        <a:ext cx="7656326" cy="4209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57F5C-A8CA-49A9-AC0F-BA73F2275CE9}">
      <dsp:nvSpPr>
        <dsp:cNvPr id="0" name=""/>
        <dsp:cNvSpPr/>
      </dsp:nvSpPr>
      <dsp:spPr>
        <a:xfrm>
          <a:off x="0" y="733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3DA2F9-AFBF-4EF2-BD09-ECC094C2A9A8}">
      <dsp:nvSpPr>
        <dsp:cNvPr id="0" name=""/>
        <dsp:cNvSpPr/>
      </dsp:nvSpPr>
      <dsp:spPr>
        <a:xfrm>
          <a:off x="0" y="0"/>
          <a:ext cx="9112948" cy="9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Is grown out of a culture that fully appreciates recovery, self-determination, and community inclusion         </a:t>
          </a:r>
          <a:r>
            <a:rPr lang="en-US" sz="1600" i="1" kern="1200" dirty="0">
              <a:latin typeface="Calibri" panose="020F0502020204030204" pitchFamily="34" charset="0"/>
              <a:cs typeface="Calibri" panose="020F0502020204030204" pitchFamily="34" charset="0"/>
            </a:rPr>
            <a:t>(Tandora, 2016)</a:t>
          </a:r>
        </a:p>
      </dsp:txBody>
      <dsp:txXfrm>
        <a:off x="0" y="0"/>
        <a:ext cx="9112948" cy="906060"/>
      </dsp:txXfrm>
    </dsp:sp>
    <dsp:sp modelId="{8B4F2484-F108-4119-9C31-72BF78FA22CE}">
      <dsp:nvSpPr>
        <dsp:cNvPr id="0" name=""/>
        <dsp:cNvSpPr/>
      </dsp:nvSpPr>
      <dsp:spPr>
        <a:xfrm>
          <a:off x="0" y="956224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15DD0C-726A-43C2-A137-FCE3577205CD}">
      <dsp:nvSpPr>
        <dsp:cNvPr id="0" name=""/>
        <dsp:cNvSpPr/>
      </dsp:nvSpPr>
      <dsp:spPr>
        <a:xfrm>
          <a:off x="8899" y="939737"/>
          <a:ext cx="9104048" cy="152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>
              <a:latin typeface="Calibri" panose="020F0502020204030204" pitchFamily="34" charset="0"/>
              <a:cs typeface="Calibri" panose="020F0502020204030204" pitchFamily="34" charset="0"/>
            </a:rPr>
            <a:t>Is a co-created and written plan that outlines the individual’s most valued recovery goals and the approaches and recovery support services that are needed to achieve those goals </a:t>
          </a:r>
          <a:endParaRPr lang="en-US" sz="28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899" y="939737"/>
        <a:ext cx="9104048" cy="1526602"/>
      </dsp:txXfrm>
    </dsp:sp>
    <dsp:sp modelId="{51682613-57CD-4DF0-9CF6-DF02A228BA6D}">
      <dsp:nvSpPr>
        <dsp:cNvPr id="0" name=""/>
        <dsp:cNvSpPr/>
      </dsp:nvSpPr>
      <dsp:spPr>
        <a:xfrm>
          <a:off x="0" y="2369283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BA7D1F-357D-412C-A60D-9280F01D425D}">
      <dsp:nvSpPr>
        <dsp:cNvPr id="0" name=""/>
        <dsp:cNvSpPr/>
      </dsp:nvSpPr>
      <dsp:spPr>
        <a:xfrm>
          <a:off x="0" y="2334545"/>
          <a:ext cx="9112948" cy="9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>
              <a:latin typeface="Calibri" panose="020F0502020204030204" pitchFamily="34" charset="0"/>
              <a:cs typeface="Calibri" panose="020F0502020204030204" pitchFamily="34" charset="0"/>
            </a:rPr>
            <a:t>Is a collaborative process</a:t>
          </a:r>
        </a:p>
      </dsp:txBody>
      <dsp:txXfrm>
        <a:off x="0" y="2334545"/>
        <a:ext cx="9112948" cy="906060"/>
      </dsp:txXfrm>
    </dsp:sp>
    <dsp:sp modelId="{E6F7721E-B62B-4F66-A287-06AB13D64EFF}">
      <dsp:nvSpPr>
        <dsp:cNvPr id="0" name=""/>
        <dsp:cNvSpPr/>
      </dsp:nvSpPr>
      <dsp:spPr>
        <a:xfrm>
          <a:off x="0" y="2971795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07D306-2466-46C0-A961-2916E1E2FF26}">
      <dsp:nvSpPr>
        <dsp:cNvPr id="0" name=""/>
        <dsp:cNvSpPr/>
      </dsp:nvSpPr>
      <dsp:spPr>
        <a:xfrm>
          <a:off x="0" y="2944042"/>
          <a:ext cx="9112948" cy="9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>
              <a:latin typeface="Calibri" panose="020F0502020204030204" pitchFamily="34" charset="0"/>
              <a:cs typeface="Calibri" panose="020F0502020204030204" pitchFamily="34" charset="0"/>
            </a:rPr>
            <a:t>Is person-driven</a:t>
          </a:r>
        </a:p>
      </dsp:txBody>
      <dsp:txXfrm>
        <a:off x="0" y="2944042"/>
        <a:ext cx="9112948" cy="9060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83CF6-25AC-4C11-9567-1F034D9D1E91}">
      <dsp:nvSpPr>
        <dsp:cNvPr id="0" name=""/>
        <dsp:cNvSpPr/>
      </dsp:nvSpPr>
      <dsp:spPr>
        <a:xfrm>
          <a:off x="600668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8B743-BCD3-481E-8F45-86D9AE069846}">
      <dsp:nvSpPr>
        <dsp:cNvPr id="0" name=""/>
        <dsp:cNvSpPr/>
      </dsp:nvSpPr>
      <dsp:spPr>
        <a:xfrm>
          <a:off x="9096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AB61C-7160-4B74-8863-CDF787A181D0}">
      <dsp:nvSpPr>
        <dsp:cNvPr id="0" name=""/>
        <dsp:cNvSpPr/>
      </dsp:nvSpPr>
      <dsp:spPr>
        <a:xfrm>
          <a:off x="137182" y="2432164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hilosophy-Core Values</a:t>
          </a:r>
        </a:p>
      </dsp:txBody>
      <dsp:txXfrm>
        <a:off x="137182" y="2432164"/>
        <a:ext cx="2376850" cy="1012500"/>
      </dsp:txXfrm>
    </dsp:sp>
    <dsp:sp modelId="{6EB9C28D-9D03-4C88-A541-9334AE3E397E}">
      <dsp:nvSpPr>
        <dsp:cNvPr id="0" name=""/>
        <dsp:cNvSpPr/>
      </dsp:nvSpPr>
      <dsp:spPr>
        <a:xfrm>
          <a:off x="3393468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B6968-66F6-4A89-8359-EC45FFC0C932}">
      <dsp:nvSpPr>
        <dsp:cNvPr id="0" name=""/>
        <dsp:cNvSpPr/>
      </dsp:nvSpPr>
      <dsp:spPr>
        <a:xfrm>
          <a:off x="37024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8C56D-EF60-4612-AC2A-E09E43695508}">
      <dsp:nvSpPr>
        <dsp:cNvPr id="0" name=""/>
        <dsp:cNvSpPr/>
      </dsp:nvSpPr>
      <dsp:spPr>
        <a:xfrm>
          <a:off x="2929982" y="2432164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rocess-New ways of partnering</a:t>
          </a:r>
        </a:p>
      </dsp:txBody>
      <dsp:txXfrm>
        <a:off x="2929982" y="2432164"/>
        <a:ext cx="2376850" cy="1012500"/>
      </dsp:txXfrm>
    </dsp:sp>
    <dsp:sp modelId="{C2977D79-0E1A-44C8-A9FA-387721D6CB16}">
      <dsp:nvSpPr>
        <dsp:cNvPr id="0" name=""/>
        <dsp:cNvSpPr/>
      </dsp:nvSpPr>
      <dsp:spPr>
        <a:xfrm>
          <a:off x="6186267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DBB61-E076-45B2-8B23-5538B02B2460}">
      <dsp:nvSpPr>
        <dsp:cNvPr id="0" name=""/>
        <dsp:cNvSpPr/>
      </dsp:nvSpPr>
      <dsp:spPr>
        <a:xfrm>
          <a:off x="64952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E28CE-0C98-4DB5-B66A-B1DDEBDB2021}">
      <dsp:nvSpPr>
        <dsp:cNvPr id="0" name=""/>
        <dsp:cNvSpPr/>
      </dsp:nvSpPr>
      <dsp:spPr>
        <a:xfrm>
          <a:off x="5722781" y="2432164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lan-Concrete roadmap</a:t>
          </a:r>
        </a:p>
      </dsp:txBody>
      <dsp:txXfrm>
        <a:off x="5722781" y="2432164"/>
        <a:ext cx="2376850" cy="1012500"/>
      </dsp:txXfrm>
    </dsp:sp>
    <dsp:sp modelId="{00A96E3E-DB8C-4100-A891-2D2A90DF99A4}">
      <dsp:nvSpPr>
        <dsp:cNvPr id="0" name=""/>
        <dsp:cNvSpPr/>
      </dsp:nvSpPr>
      <dsp:spPr>
        <a:xfrm>
          <a:off x="8979067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B43A1-05C4-4FBB-98A2-4A1604A04813}">
      <dsp:nvSpPr>
        <dsp:cNvPr id="0" name=""/>
        <dsp:cNvSpPr/>
      </dsp:nvSpPr>
      <dsp:spPr>
        <a:xfrm>
          <a:off x="92880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D926A-9D61-4A9E-9555-BE4C1F3FCA2F}">
      <dsp:nvSpPr>
        <dsp:cNvPr id="0" name=""/>
        <dsp:cNvSpPr/>
      </dsp:nvSpPr>
      <dsp:spPr>
        <a:xfrm>
          <a:off x="8515581" y="2395096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urpose-Meaningful outcomes</a:t>
          </a:r>
        </a:p>
      </dsp:txBody>
      <dsp:txXfrm>
        <a:off x="8515581" y="2395096"/>
        <a:ext cx="2376850" cy="1012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38B24-85EC-424E-B51E-9B6CCFB1EF4E}">
      <dsp:nvSpPr>
        <dsp:cNvPr id="0" name=""/>
        <dsp:cNvSpPr/>
      </dsp:nvSpPr>
      <dsp:spPr>
        <a:xfrm>
          <a:off x="0" y="839043"/>
          <a:ext cx="3102079" cy="1969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D3409-D518-4048-8567-BC16099A28C3}">
      <dsp:nvSpPr>
        <dsp:cNvPr id="0" name=""/>
        <dsp:cNvSpPr/>
      </dsp:nvSpPr>
      <dsp:spPr>
        <a:xfrm>
          <a:off x="344675" y="1166484"/>
          <a:ext cx="3102079" cy="1969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The I</a:t>
          </a: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ndividual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as an integral part in treatment/service and recovery planning</a:t>
          </a:r>
        </a:p>
      </dsp:txBody>
      <dsp:txXfrm>
        <a:off x="402369" y="1224178"/>
        <a:ext cx="2986691" cy="1854432"/>
      </dsp:txXfrm>
    </dsp:sp>
    <dsp:sp modelId="{5DB2C43D-FCAF-4D46-97E4-C6E25773BB94}">
      <dsp:nvSpPr>
        <dsp:cNvPr id="0" name=""/>
        <dsp:cNvSpPr/>
      </dsp:nvSpPr>
      <dsp:spPr>
        <a:xfrm>
          <a:off x="3791430" y="839043"/>
          <a:ext cx="3102079" cy="1969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072563-3BE6-4381-A317-49F1D82E775A}">
      <dsp:nvSpPr>
        <dsp:cNvPr id="0" name=""/>
        <dsp:cNvSpPr/>
      </dsp:nvSpPr>
      <dsp:spPr>
        <a:xfrm>
          <a:off x="4136105" y="1166484"/>
          <a:ext cx="3102079" cy="1969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Tools and Resource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 that offer objective information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(SAMHSA, 2022)</a:t>
          </a:r>
        </a:p>
      </dsp:txBody>
      <dsp:txXfrm>
        <a:off x="4193799" y="1224178"/>
        <a:ext cx="2986691" cy="1854432"/>
      </dsp:txXfrm>
    </dsp:sp>
    <dsp:sp modelId="{D903F930-C89D-4C86-B62A-BB8FF2260307}">
      <dsp:nvSpPr>
        <dsp:cNvPr id="0" name=""/>
        <dsp:cNvSpPr/>
      </dsp:nvSpPr>
      <dsp:spPr>
        <a:xfrm>
          <a:off x="7582860" y="839043"/>
          <a:ext cx="3102079" cy="1969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36F32-7CC2-4268-8C6E-6A24FC63CABA}">
      <dsp:nvSpPr>
        <dsp:cNvPr id="0" name=""/>
        <dsp:cNvSpPr/>
      </dsp:nvSpPr>
      <dsp:spPr>
        <a:xfrm>
          <a:off x="7927535" y="1166484"/>
          <a:ext cx="3102079" cy="1969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Collaboration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to make the best plan for their needs and situation</a:t>
          </a:r>
          <a:endParaRPr lang="en-US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985229" y="1224178"/>
        <a:ext cx="2986691" cy="18544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180D2-3BA4-4B9D-BCD7-0C41C32B2959}">
      <dsp:nvSpPr>
        <dsp:cNvPr id="0" name=""/>
        <dsp:cNvSpPr/>
      </dsp:nvSpPr>
      <dsp:spPr>
        <a:xfrm>
          <a:off x="0" y="312568"/>
          <a:ext cx="10543105" cy="7549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CEFAE-1641-4EEF-BCC1-BD7B4A38A02C}">
      <dsp:nvSpPr>
        <dsp:cNvPr id="0" name=""/>
        <dsp:cNvSpPr/>
      </dsp:nvSpPr>
      <dsp:spPr>
        <a:xfrm>
          <a:off x="117596" y="616377"/>
          <a:ext cx="214020" cy="213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E81AD-9CD1-4436-9760-154DCE77A615}">
      <dsp:nvSpPr>
        <dsp:cNvPr id="0" name=""/>
        <dsp:cNvSpPr/>
      </dsp:nvSpPr>
      <dsp:spPr>
        <a:xfrm>
          <a:off x="473280" y="414004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Setting goals, aspirations and self-management support services that address their unique needs and is personal to their recovery narrative</a:t>
          </a:r>
        </a:p>
      </dsp:txBody>
      <dsp:txXfrm>
        <a:off x="473280" y="414004"/>
        <a:ext cx="9986337" cy="583122"/>
      </dsp:txXfrm>
    </dsp:sp>
    <dsp:sp modelId="{E8D3B259-BE09-443F-AFA0-9F8FF2C71533}">
      <dsp:nvSpPr>
        <dsp:cNvPr id="0" name=""/>
        <dsp:cNvSpPr/>
      </dsp:nvSpPr>
      <dsp:spPr>
        <a:xfrm>
          <a:off x="0" y="1314219"/>
          <a:ext cx="10543105" cy="7261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5DCB0-953B-468D-A882-4C97F5C40642}">
      <dsp:nvSpPr>
        <dsp:cNvPr id="0" name=""/>
        <dsp:cNvSpPr/>
      </dsp:nvSpPr>
      <dsp:spPr>
        <a:xfrm>
          <a:off x="117596" y="1588039"/>
          <a:ext cx="214020" cy="213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6AAFC-6899-473D-B0D8-BD39FD35F58D}">
      <dsp:nvSpPr>
        <dsp:cNvPr id="0" name=""/>
        <dsp:cNvSpPr/>
      </dsp:nvSpPr>
      <dsp:spPr>
        <a:xfrm>
          <a:off x="424697" y="1343299"/>
          <a:ext cx="10006809" cy="626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Being actively involved in recovery planning, attending meetings, groups, and other support services</a:t>
          </a:r>
        </a:p>
      </dsp:txBody>
      <dsp:txXfrm>
        <a:off x="424697" y="1343299"/>
        <a:ext cx="10006809" cy="626034"/>
      </dsp:txXfrm>
    </dsp:sp>
    <dsp:sp modelId="{90082FA2-BECE-44EE-BD8C-BB1B23651C0C}">
      <dsp:nvSpPr>
        <dsp:cNvPr id="0" name=""/>
        <dsp:cNvSpPr/>
      </dsp:nvSpPr>
      <dsp:spPr>
        <a:xfrm>
          <a:off x="0" y="2191824"/>
          <a:ext cx="10543105" cy="3887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F512E-3FE8-494F-926A-7C2D28D1EAC9}">
      <dsp:nvSpPr>
        <dsp:cNvPr id="0" name=""/>
        <dsp:cNvSpPr/>
      </dsp:nvSpPr>
      <dsp:spPr>
        <a:xfrm>
          <a:off x="117596" y="2264329"/>
          <a:ext cx="214020" cy="213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AFEA4-4200-48CF-8FBF-ACD5E27AE761}">
      <dsp:nvSpPr>
        <dsp:cNvPr id="0" name=""/>
        <dsp:cNvSpPr/>
      </dsp:nvSpPr>
      <dsp:spPr>
        <a:xfrm>
          <a:off x="484864" y="2102793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Attending the full array of services that are available to them</a:t>
          </a:r>
        </a:p>
      </dsp:txBody>
      <dsp:txXfrm>
        <a:off x="484864" y="2102793"/>
        <a:ext cx="9986337" cy="583122"/>
      </dsp:txXfrm>
    </dsp:sp>
    <dsp:sp modelId="{310E2058-112C-49EC-A7BD-C7E329AF8E59}">
      <dsp:nvSpPr>
        <dsp:cNvPr id="0" name=""/>
        <dsp:cNvSpPr/>
      </dsp:nvSpPr>
      <dsp:spPr>
        <a:xfrm>
          <a:off x="0" y="2736597"/>
          <a:ext cx="10543105" cy="3887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D02F8-7DE8-4BEC-9504-69CA5EB3DAB3}">
      <dsp:nvSpPr>
        <dsp:cNvPr id="0" name=""/>
        <dsp:cNvSpPr/>
      </dsp:nvSpPr>
      <dsp:spPr>
        <a:xfrm>
          <a:off x="128029" y="2836408"/>
          <a:ext cx="214020" cy="2138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35B30-4C02-49EB-95B9-56335ADE80B4}">
      <dsp:nvSpPr>
        <dsp:cNvPr id="0" name=""/>
        <dsp:cNvSpPr/>
      </dsp:nvSpPr>
      <dsp:spPr>
        <a:xfrm>
          <a:off x="484864" y="2634181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Focusing on personal strengths</a:t>
          </a:r>
        </a:p>
      </dsp:txBody>
      <dsp:txXfrm>
        <a:off x="484864" y="2634181"/>
        <a:ext cx="9986337" cy="583122"/>
      </dsp:txXfrm>
    </dsp:sp>
    <dsp:sp modelId="{87E3664A-7C3C-40C8-8189-84D5A8C0DCD8}">
      <dsp:nvSpPr>
        <dsp:cNvPr id="0" name=""/>
        <dsp:cNvSpPr/>
      </dsp:nvSpPr>
      <dsp:spPr>
        <a:xfrm>
          <a:off x="0" y="3301363"/>
          <a:ext cx="10543105" cy="3887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DF9CF-EAA4-4BE8-B515-FB90DADFA608}">
      <dsp:nvSpPr>
        <dsp:cNvPr id="0" name=""/>
        <dsp:cNvSpPr/>
      </dsp:nvSpPr>
      <dsp:spPr>
        <a:xfrm>
          <a:off x="142285" y="3376486"/>
          <a:ext cx="214020" cy="2138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E1355-2298-48E2-AACB-79292335A634}">
      <dsp:nvSpPr>
        <dsp:cNvPr id="0" name=""/>
        <dsp:cNvSpPr/>
      </dsp:nvSpPr>
      <dsp:spPr>
        <a:xfrm>
          <a:off x="461097" y="3190258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Focusing on their personal responsibility in their recovery journey</a:t>
          </a:r>
        </a:p>
      </dsp:txBody>
      <dsp:txXfrm>
        <a:off x="461097" y="3190258"/>
        <a:ext cx="9986337" cy="583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6/17/2025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6/17/2025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pf.org.uk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+mn-lt"/>
                <a:cs typeface="Calibri" panose="020F0502020204030204" pitchFamily="34" charset="0"/>
              </a:rPr>
              <a:t> THIS NEXT MODULE OF OUR RECOVERY MANAGEMENT CURRICULUM WE ARE GOING TO EXPLORE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Focusing on Strengths and personal Responsibility</a:t>
            </a:r>
            <a:endParaRPr lang="en-US" sz="1200" b="1" i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Emphasize that there is a connection between our personal and professional values and fostering strengths and personal responsibility in the individuals that we serve.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+mn-lt"/>
              </a:rPr>
              <a:t>The process requires a collaborative partnership.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608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THE KNOWLEDGE BASE THAT IS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811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Explain that efforts must be</a:t>
            </a: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made to 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provide our individuals with opportunities and access to services that address their unique needs.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</a:rPr>
              <a:t>Know how to apply strengths-based approach.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</a:rPr>
              <a:t>The strengths-based approach indicates that treatment delivery and planning are oriented toward individual’s strengths rather than deficits.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1200" b="1" dirty="0">
              <a:latin typeface="+mn-lt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200" b="1" dirty="0">
                <a:latin typeface="+mn-lt"/>
              </a:rPr>
              <a:t>Demonstrate  a collaborative process where the individual has a choice in guiding their recovery process.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Recovery-oriented practice is about appreciating the rich diversity of the individuals that we serve.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Respecting choices that</a:t>
            </a:r>
            <a:r>
              <a:rPr lang="en-US" sz="1200" baseline="0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individuals make throughout their recovery process helps them determine what services will best meet their needs.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200" b="1" dirty="0">
              <a:latin typeface="+mn-lt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200" b="1" dirty="0">
                <a:latin typeface="+mn-lt"/>
              </a:rPr>
              <a:t>Understand the concepts of resilience, personal strength, personal responsibility, recovery focus, and hope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When we focus on their strengths and abilities, individuals will gain confidence and the </a:t>
            </a:r>
            <a:r>
              <a:rPr lang="en-US" sz="1200" b="1" dirty="0">
                <a:latin typeface="+mn-lt"/>
              </a:rPr>
              <a:t>resilience</a:t>
            </a:r>
            <a:r>
              <a:rPr lang="en-US" sz="1200" dirty="0">
                <a:latin typeface="+mn-lt"/>
              </a:rPr>
              <a:t> necessary for self-agency.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Through hope and respect, we begin to help individuals connect with their </a:t>
            </a:r>
            <a:r>
              <a:rPr lang="en-US" sz="1200" b="1" dirty="0">
                <a:latin typeface="+mn-lt"/>
              </a:rPr>
              <a:t>inherent resilience</a:t>
            </a:r>
            <a:r>
              <a:rPr lang="en-US" sz="1200" dirty="0">
                <a:latin typeface="+mn-lt"/>
              </a:rPr>
              <a:t>, support the growth and development of their capacities, and help them to become active participants in their recovery.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Now let’s take</a:t>
            </a:r>
            <a:r>
              <a:rPr lang="en-US" sz="1200" b="0" baseline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closer look at what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resilience is.</a:t>
            </a: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439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Take a moment to read each definition on resilience in recovery.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 the following suggested definition by Dr. Michael Ungar, Co-Director of the Resilience Research Center: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“In the context of exposure to significant adversity, resilience is both the capacity of individuals to navigate their way to the psychological, social, cultural, and physical resources that sustain their well-being, and their capacity individually and collectively to negotiate for these resources to be provided in culturally meaningful ways.”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Explain that the concept of resilience is noted throughout this module and previous modules.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9007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slide is meant to show how we move from the larger picture of the Recovery-Oriented System of Care to the individual.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to the participants that we make this shift from principles to knowing what best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ractices are applied to foster strengths and personal responsibility.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ractices create the environment for personal responsibility.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5684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Take time to review the definition that is bolded.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Point out that the strengths-based approach is applied to the strengths-assessment and in recovery planning.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Point out that the strengths-assessment was reviewed in Module 4 and recovery planning will be reviewed in the next section.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4514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Review the examples of personal strengths.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Ask 2-3 volunteers to share other examples of personal strengths.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Share that the strengths-based approach motivates our individuals.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Share that the individuals we serve begin to feel good about themselves and build confidence and resilience to take action toward achieving their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2935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Take time to review the definition in bold.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Share that the process of Person-Centered Recovery Planning is collaborative and is person-driven.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Share that the process is a co-created written plan.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Tandora, J. (2016). PowerPoint Person-Centered Recovery Planning: Partnering for Recovery in Behavioral Health. https://www.spokanecounty.org/DocumentCenter/View/22452/June-2016-Tondora-Spokane-PCP-Training-Series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081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Take time to review the 4 Essential Ps in Person-Centered Recovery Planning.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Emphasize that the process of Person-Centered Recovery Planning is collaborative and is person-driven.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8305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Take time to review the definition in bold.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Explain that the Shared Decision-Making model is an emerging best practice in behavioral and physical health and is recognized by SAMHSA as a way to include the individual in their recovery process.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Share that the individual identifies approaches and support services that fit their unique needs.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SAMHSA.gov 2022 https://www.samhsa.gov/brss-tacs/recovery-support-tools/shared-decision-making</a:t>
            </a: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Elwyn G, Coulter A,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Laitner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S, Walker E, Watson P, Thomson R. Implementing shared decision making in the NHS. 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BMJ. 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2010;341:c5146.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10.1136/bmj.c5146.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564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learning objectives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focus of this module is connecting the individual to their strengths so that they can take personal responsibility for their recovery journey.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43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Take time to review the concepts.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Shared Decision-Making involves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The Individual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Tools and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Collaboration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+mn-lt"/>
            </a:endParaRPr>
          </a:p>
          <a:p>
            <a:r>
              <a:rPr lang="en-US" sz="1200" b="0" i="0" dirty="0" err="1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SAMHSA.Gov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 (2022)https://www.samhsa.gov/brss-tacs/recovery-support-tools/shared-decision-making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Elwyn G, Coulter A,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Laitner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 S, Walker E, Watson P, Thomson R. Implementing shared decision making in the NHS. 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BMJ. 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2010;341:c5146.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: 10.1136/bmj.c5146.</a:t>
            </a:r>
            <a:endParaRPr lang="en-US" sz="12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5573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Helps provide access to services that fit the unique needs of the individual.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services do not prescribe a predetermined definition or expectation of the individuals that we serve.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do not attempt to “fix” others. 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Adopting a recovery-oriented approach builds upon the belief that the individuals we serve will recover.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12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strengths-based and recovery-focused.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 of choice, responding to basic needs and the unique needs of our individuals, and having access to services that fit these needs, helps individuals become responsible for their recovery.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Makes the individual an integral part of their recovery journey.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begins with believing that the individual has potential to personally transform their life.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do this by aligning with the individual.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5826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Share with the participants that there is a connection between personal responsibility, recovery planning, and recovery.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points that are provided under each bulleted point.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Setting goals, aspirations and self-management support services that address their unique needs and is personal to their recovery narrative.</a:t>
            </a: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Identifying and setting goals that are unique to them promotes choice and self-determination.</a:t>
            </a: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Being</a:t>
            </a:r>
            <a:r>
              <a:rPr lang="en-US" sz="1200" b="1" baseline="0" dirty="0">
                <a:latin typeface="+mn-lt"/>
                <a:cs typeface="Calibri" panose="020F0502020204030204" pitchFamily="34" charset="0"/>
              </a:rPr>
              <a:t> actively 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involved in recovery planning, attending meetings, groups, and other support services.</a:t>
            </a: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An active involvement in recovery planning, attending meetings, groups, and other support services creates an opportunity for the individual to become an integral part of their own recovery journey.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Attending the full array of services that are available to them.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By attending the full array of services that are available to them, the individual connects to their personal responsibility for their own self-care journey to recovery.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Focusing on personal strengths.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Collaborative, person-first planning, and approaches that focus on personal strengths, helps the individual to build upon these strengths to create meaning in their lives and in their recovery journey. 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Focusing on their personal responsibility in their recovery journey.</a:t>
            </a: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+mn-lt"/>
              </a:rPr>
              <a:t>Share with the participants that the concepts of self-determination, personal responsibility, and self-management and the goals of reclaiming control and choice are pivotal to their recovery journey.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2464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IS PUT INTO PRACTICE.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402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Take a minute to review the Personal Responsibility and The Role of Service Provider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Point out that when the service provider is an active partner and collaborates with the individuals served, the individual will become active in taking personal responsibility.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model personal responsibility by taking personal responsibility in our role as a service provider.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align with the individual and focus on autonomy and trust.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do this through empathy, being genuine, and collaboration.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8394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Take a minute to review the Personal Responsibility and The Role of Service Provider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Point out that when the service provider is an active partner and collaborates with the individuals served, the individual will become active in taking personal responsibility.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model personal responsibility by taking personal responsibility in our role as a service provider.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align with the individual and focus on autonomy and trust.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do this through empathy, being genuine, and collaboration.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2164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when we are recovery-focused and strengths-based, we attend, empower and offer: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Attending-We attend to the diverse needs by providing multiple interventions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Empowering-We empower by helping the individual identify ways to manage symptoms, monitor triggers and identify environmental stressors and warning signs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Offering-We offer recovery education tools that fit the individual’s diverse needs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individuals do not become and stay involved with the behavioral health service delivery system because of prior experiences and/or fears of judgment, stigma, and discrimination.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850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 minute to review the slide.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out the skills that are used to promote personal responsibility.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of supporting personal responsibility is to help individuals connect to their strengths.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Attending to the diverse needs and providing multiple interventions and access to services helps the individual maintain choice.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responsibility occurs in a safe and welcoming environment.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Placing the person-first, focusing on strengths, and being recovery-focused will promote and strengthen personal responsibility.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36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Emphasize that to foster personal responsibility, we are recovery and strengths-based focused.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Share that we must be non-judgmental and encourage individuals to self-advocate, connect to their strengths, and feel valued.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honor individuals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by actively working with their support system and providing multiple events that enhance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1418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Supporters and providers may not always agree with the choices individuals make.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Personal choice may conflict with choice of the service provider.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Honoring choices does not mean ignoring harmful risks or minimizing safety, but allowing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for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each individual’s strengths, personal experiences, priorities, and preferences as part of the treatment/service and recovery plan.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focus on personal choice and personal responsibility.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Honoring choice helps the individual take personal responsibility for their recovery.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How will you support the individual’s personal choice, if it does not align with your choice?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Identify  two-three participants willing to respond to the question.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980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708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Explain the main points on the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as practitioners, we connect what is already being done and how each person can play a personal role in their recovery.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8834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Recovery Plan: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Recovery plan is clearly labeled as a recovery plan and is focused on goals, aspirations, self-management, and other items that promotes long-term recovery.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Promotes Personal Responsibility: Provides access to services to meet the basic and unique needs of the individuals that we serve.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Recovery planning places the individual at the center and is integral to developing the recovery plan.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Facilitates a structured, reliable source of tools to promote safety and well being to keep the individual on track.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Emphasize that writing out a formal, detailed plan, improves chances of sustaining recovery.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7542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ole of provider in encouraging the individual to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tools that promote safety, recovery, and wellbeing.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Our role is to encourage the individuals that we serve to be active participants in goal and objective setting and identifying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ole of the individual taking personal responsibility to access the services that are provided.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 planning  is the wellness tool used  to increase safety; help monitor symptoms and environmental stressors that may throw them off track; and prove a plan to promote forward movement in their recovery.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How the individual’s strengths play a significant role in personal responsibility.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Individual’s personal strengths contribute to goals and aspirations for recovery.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56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this slide to anchor the concept that recovery planning fosters engagement, connects the individual to personal responsibility, and makes for strong recovery planning.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the words: Connect-Identify-Participate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Therapeutic Alliance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therapy relationship makes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substantial and consistent contributions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treatment outcomes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 of the type of treatment.  </a:t>
            </a: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Shared Decision-Making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supports maximum self-determination in the person-centered planning process; it is also used to discuss a variety of treatment alternatives that can be applied.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4838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statements: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can benefit from having a written plan to guide their personal recovery journey, which can be referred to as a </a:t>
            </a:r>
            <a:r>
              <a:rPr lang="en-US" sz="12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plan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recovery planning process and the product or plan should be the heart and soul of a recovery-oriented partnership between individuals and providers.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81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statements: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can benefit from having a written plan to guide their personal recovery journey, which can be referred to as a </a:t>
            </a:r>
            <a:r>
              <a:rPr lang="en-US" sz="12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plan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recovery planning process and the product or plan should be the heart and soul of a recovery-oriented partnership between individuals and providers.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58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HANDOUTS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Take a minute to briefly review each of the Recovery Plans.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Wellness Recovery Action Plan: 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Recovery Model developed by the Copeland Center.  WRAP is a personalized wellness and recovery system rooted in the principle of self-determination.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Whole Health Action Management: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Developed by the National Council for Mental Wellbeing. Peer-led program that promotes self-management to create and sustain new health behavior.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Wellness Tracker: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Developed by the Depression and Bipolar Support Alliance to track symptoms, feelings, and overall mood and state of well-	being.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Recovery Star: </a:t>
            </a:r>
            <a:endParaRPr lang="en-US" sz="1200" b="0" i="0" dirty="0">
              <a:solidFill>
                <a:srgbClr val="444444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dirty="0">
                <a:solidFill>
                  <a:srgbClr val="444444"/>
                </a:solidFill>
                <a:effectLst/>
                <a:latin typeface="+mn-lt"/>
                <a:cs typeface="Calibri" panose="020F0502020204030204" pitchFamily="34" charset="0"/>
              </a:rPr>
              <a:t>D</a:t>
            </a:r>
            <a:r>
              <a:rPr lang="en-US" sz="1200" b="0" i="0" dirty="0">
                <a:solidFill>
                  <a:srgbClr val="444444"/>
                </a:solidFill>
                <a:effectLst/>
                <a:latin typeface="+mn-lt"/>
              </a:rPr>
              <a:t>eveloped by the </a:t>
            </a:r>
            <a:r>
              <a:rPr lang="en-US" sz="1200" b="0" i="0" dirty="0">
                <a:solidFill>
                  <a:srgbClr val="21759B"/>
                </a:solidFill>
                <a:effectLst/>
                <a:latin typeface="+mn-lt"/>
                <a:hlinkClick r:id="rId3" tooltip="https://amhp.org.uk/"/>
              </a:rPr>
              <a:t>Association of Mental Health Providers</a:t>
            </a:r>
            <a:r>
              <a:rPr lang="en-US" sz="1200" b="0" i="0" dirty="0">
                <a:solidFill>
                  <a:srgbClr val="444444"/>
                </a:solidFill>
                <a:effectLst/>
                <a:latin typeface="+mn-lt"/>
              </a:rPr>
              <a:t> is an outcomes measure which enables people using services to measure their own recovery progress, with the help of mental health workers or others.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Mapping Your Recovery: </a:t>
            </a:r>
            <a:endParaRPr lang="en-US" sz="1200" b="0" i="0" dirty="0">
              <a:solidFill>
                <a:srgbClr val="2C2C2C"/>
              </a:solidFill>
              <a:effectLst/>
              <a:latin typeface="+mn-lt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rgbClr val="2C2C2C"/>
                </a:solidFill>
                <a:effectLst/>
                <a:latin typeface="+mn-lt"/>
              </a:rPr>
              <a:t>Mapping Your Recovery Journey: A Peer-based Model that is a </a:t>
            </a:r>
            <a:r>
              <a:rPr lang="en-US" sz="1200" b="0" i="0" dirty="0">
                <a:solidFill>
                  <a:srgbClr val="30383D"/>
                </a:solidFill>
                <a:effectLst/>
                <a:latin typeface="+mn-lt"/>
              </a:rPr>
              <a:t>self-help, personal, fill-in-the-blanks journal helps the individual plan out their recovery, and see the  progress that is made. This guide is designed to be used in conjunction with a mentor or sponsor. It offers a series of MAPS to help the individual understand thinking errors, build on your strengths, and overcome obstacles.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9610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there are tools and resources that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The tools and resources provide details and insight into the individual’s life and help us deliver effective services in critical points in the planning and delivery of services.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latin typeface="+mn-lt"/>
              </a:rPr>
              <a:t>In a Biopsychosocial assessment </a:t>
            </a:r>
            <a:r>
              <a:rPr lang="en-US" sz="1200" b="1" baseline="0" dirty="0">
                <a:latin typeface="+mn-lt"/>
              </a:rPr>
              <a:t>all sections need to be completed </a:t>
            </a:r>
            <a:r>
              <a:rPr lang="en-US" sz="1200" baseline="0" dirty="0">
                <a:latin typeface="+mn-lt"/>
              </a:rPr>
              <a:t>and provide clear and concise details of the individual’s history, challenges, and barriers in treatment.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7791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there are tools and resources that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The tools and resources provides details and insight into the individual’s life and help us deliver effective services in critical points in the planning and delivery of services.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latin typeface="+mn-lt"/>
              </a:rPr>
              <a:t>The strengths assessment </a:t>
            </a:r>
            <a:r>
              <a:rPr lang="en-US" sz="1200" b="1" baseline="0" dirty="0">
                <a:latin typeface="+mn-lt"/>
              </a:rPr>
              <a:t>must be Person-Driven </a:t>
            </a:r>
            <a:r>
              <a:rPr lang="en-US" sz="1200" b="0" baseline="0" dirty="0">
                <a:latin typeface="+mn-lt"/>
              </a:rPr>
              <a:t>and include personal statements on strengths, needs, abilities, and preferences.</a:t>
            </a:r>
            <a:endParaRPr lang="en-US" sz="1200" b="1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4876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Take a moment to review the skills required in treatment/service planning.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bulleted skills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The treatment/service planning is collaborative and applies the decision-making model.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05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Take your</a:t>
            </a:r>
            <a:r>
              <a:rPr lang="en-US" sz="1200" baseline="0" dirty="0"/>
              <a:t> time to introduce/elaborate on each reason that focusing on strengths and personal responsibility is important.</a:t>
            </a:r>
          </a:p>
          <a:p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Resilience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 Helping others identify their strengths can increase their motivation, hope, and ability to deal with challenges.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Personal responsibility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Identifying and acknowledging one’s own strengths helps build confidence. In Module 3 we discussed autonomy and self-determination.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Empowerment and self-confidence can help others to develop/take increased personal responsibility for their health and well-being.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This results in more of an active vs. passive role in treatment.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Self-advocacy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This can develop as a result of increased self-confidence and is a natural extension of personal responsibility of one’s own recovery.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Positive 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Success breeds success! Accomplishments are motivating!</a:t>
            </a:r>
            <a:r>
              <a:rPr lang="en-US" sz="1200" baseline="0" dirty="0"/>
              <a:t>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8770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there are skills that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that effective recovery planning promotes long-term recovery.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51487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QUESTIONS FOR REFLECTION REGARDING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Focusing on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Strengths and personal responsibility.</a:t>
            </a: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60714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reflective questions.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the participants to reflect on the questions when they return back to their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772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Review that the acronym CONNECT to HOPE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anchors us on focusing on strengths and personal responsibility.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Highlight that the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principles 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the essential components that reflect the beliefs and attitudes about a recovery-oriented system of care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how these principles “come to life” in order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to facilitate a recovery-oriented system of care.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Review that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recovery-oriented principles help us to connect to the individuals we serve by using meaningful engagement strategies and promoting a positive service culture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 kern="1200" baseline="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focusing on</a:t>
            </a:r>
            <a:endParaRPr lang="en-US" sz="1200" b="1" i="1" dirty="0">
              <a:solidFill>
                <a:schemeClr val="accent3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C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reate a culture and language and hope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Hope helps the individuals we service connect to recovery.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 b="1" dirty="0">
              <a:solidFill>
                <a:schemeClr val="accent2"/>
              </a:solidFill>
              <a:latin typeface="+mn-lt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Non-judgment provides a space for individuals to connect to their personal strengths and personal responsibility.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 b="1" dirty="0">
              <a:solidFill>
                <a:schemeClr val="accent2"/>
              </a:solidFill>
              <a:latin typeface="+mn-lt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Recovery planning assists with meeting the diverse needs of the individuals.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="1" dirty="0">
              <a:solidFill>
                <a:schemeClr val="accent3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Personal control enhances personal responsibility.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The individuals we serve become active participants.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317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5D929-9B8F-4EC4-AE41-75D449F469C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609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73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People generally share common hopes, needs, and responsibilities; however, each person will have a unique approach to achieving them.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the connection to person-centered approaches and individual choice. Each recovery journey is different.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Taking responsibility for one’s own health and well-being begins the recovery process.	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is far more than just being compliant with treatment directives.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Recovery is holistic. 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Explain that people have the potential to recover, reclaim and transform their lives.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This can even include staff!!!!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focus on strengths and abilities motivates and contributes to building confidence and resilience.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Another way to reinforce the importance of these approaches.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60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dirty="0">
                <a:latin typeface="+mn-lt"/>
              </a:rPr>
              <a:t>Take your</a:t>
            </a:r>
            <a:r>
              <a:rPr lang="en-US" sz="1200" baseline="0" dirty="0">
                <a:latin typeface="+mn-lt"/>
              </a:rPr>
              <a:t> time to introduce/elaborate on each role that focusing on strengths and personal responsibility plays on recovery.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Providing dignity and hope to the individuals we serve will help them connect to resilience.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Dignity and hope helps the individual feel valued.  By feeling valued, they can create meaning in relationships and in life.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 the individual develops healthy relationships, they begin connect to their strengths and improve self-efficacy.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039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THE VALUES AND ATTITUDES THAT ARE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62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aseline="0" dirty="0">
                <a:latin typeface="+mn-lt"/>
              </a:rPr>
              <a:t>For approaches to be seen and felt as</a:t>
            </a:r>
            <a:r>
              <a:rPr lang="en-US" sz="1200" i="1" baseline="0" dirty="0">
                <a:latin typeface="+mn-lt"/>
              </a:rPr>
              <a:t> </a:t>
            </a:r>
            <a:r>
              <a:rPr lang="en-US" sz="1200" b="1" i="1" baseline="0" dirty="0">
                <a:latin typeface="+mn-lt"/>
              </a:rPr>
              <a:t>genuine,</a:t>
            </a:r>
            <a:r>
              <a:rPr lang="en-US" sz="1200" i="1" baseline="0" dirty="0">
                <a:latin typeface="+mn-lt"/>
              </a:rPr>
              <a:t> </a:t>
            </a:r>
            <a:r>
              <a:rPr lang="en-US" sz="1200" baseline="0" dirty="0">
                <a:latin typeface="+mn-lt"/>
              </a:rPr>
              <a:t>they need to originate from </a:t>
            </a:r>
            <a:r>
              <a:rPr lang="en-US" sz="1200" b="1" i="1" baseline="0" dirty="0">
                <a:latin typeface="+mn-lt"/>
              </a:rPr>
              <a:t>sincere beliefs.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aseline="0" dirty="0">
                <a:latin typeface="+mn-lt"/>
              </a:rPr>
              <a:t>Explore this as you present each of the following…..</a:t>
            </a:r>
          </a:p>
          <a:p>
            <a:pPr lvl="0"/>
            <a:endParaRPr lang="en-US" sz="1200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Convey belief in people’s capacity to reach their goals and have a life rich in possibility and meaning.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We provide hope in their ability to reach their goals.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Provide an environment for customization and choice where the individual participates in planning and setting goals and objectives for their recovery.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Providing an environment for customization and choice provides an opportunity for the individual to participate in recovery planning that is designed to meet their unique needs.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Customization and choice allows for us to provide services that demonstrate considerable variation, reflecting efforts to address the individual’s mental, emotional, physical, spiritual, and cultural needs.</a:t>
            </a:r>
            <a:b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endParaRPr lang="en-US" sz="1200" b="0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Acknowledge and positively reinforce people’s strengths and capacity for personal recovery.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i="0" dirty="0">
                <a:latin typeface="+mn-lt"/>
                <a:cs typeface="Calibri" panose="020F0502020204030204" pitchFamily="34" charset="0"/>
              </a:rPr>
              <a:t>Acknowledging and positively reinforcing strengths and capacity promote participation in life roles, achieved valued goals and aspirations, and self-manage recovery.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1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latin typeface="+mn-lt"/>
                <a:cs typeface="Calibri" panose="020F0502020204030204" pitchFamily="34" charset="0"/>
              </a:rPr>
              <a:t>Provide a recovery plan that is focused on goals, aspirations, and self-management; extends beyond the primary course of treatment;  and promotes long-term recovery.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latin typeface="+mn-lt"/>
                <a:cs typeface="Calibri" panose="020F0502020204030204" pitchFamily="34" charset="0"/>
              </a:rPr>
              <a:t>The individual will have a plan that has services that are centered on the individual  is focused on goals, aspirations and self-management.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latin typeface="+mn-lt"/>
                <a:cs typeface="Calibri" panose="020F0502020204030204" pitchFamily="34" charset="0"/>
              </a:rPr>
              <a:t>The recovery plan ensures ongoing and seamless connections with services and supported for as long as the individual needs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499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a recovery-oriented process is about fostering the individual’s belief in their ability to recover.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is person-driven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Requires setting goals and independently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provide hope and help them to connect to ways they can foster a person-driven life and create meaning and possibility.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814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199"/>
            <a:ext cx="11292840" cy="429131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433316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3325394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350471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14" r:id="rId3"/>
    <p:sldLayoutId id="2147483728" r:id="rId4"/>
    <p:sldLayoutId id="2147483743" r:id="rId5"/>
    <p:sldLayoutId id="2147483726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0" r:id="rId12"/>
    <p:sldLayoutId id="2147483741" r:id="rId13"/>
    <p:sldLayoutId id="2147483742" r:id="rId14"/>
    <p:sldLayoutId id="2147483739" r:id="rId15"/>
    <p:sldLayoutId id="214748374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3C7A5A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1D82DD"/>
        </a:buClr>
        <a:buSzPct val="92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4.png"/><Relationship Id="rId7" Type="http://schemas.openxmlformats.org/officeDocument/2006/relationships/image" Target="../media/image17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ilienceresearch.org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pokanecounty.org/DocumentCenter/View/22452/June-2016-Tondora-Spokane-PCP-Training-Series" TargetMode="External"/><Relationship Id="rId4" Type="http://schemas.openxmlformats.org/officeDocument/2006/relationships/hyperlink" Target="https://www.samhsa.gov/brss-tacs/recovery-support-tools/shared-decision-maki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9125" y="850791"/>
            <a:ext cx="3335614" cy="4198288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Focusing on Strengths and personal Responsibility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870" y="5545331"/>
            <a:ext cx="3618827" cy="64922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7955912" cy="58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F934E-E1BB-422B-8A1D-9F85D3D4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1B6DD-A136-4348-A93D-C27C5D5E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D492E-A5BF-4DC4-9A42-7B7F98CA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9657"/>
            <a:ext cx="11153609" cy="7902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we must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BD500-8244-4C63-BA37-C82C71521FA8}"/>
              </a:ext>
            </a:extLst>
          </p:cNvPr>
          <p:cNvSpPr txBox="1"/>
          <p:nvPr/>
        </p:nvSpPr>
        <p:spPr>
          <a:xfrm>
            <a:off x="611614" y="2765596"/>
            <a:ext cx="5422390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 each individual’s right to determine their own path to wellbeing and recovery</a:t>
            </a:r>
          </a:p>
          <a:p>
            <a:pPr marL="914400" lvl="1" indent="-45720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Affirming this “individual” path does not imply that individuals are “on their own”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2673C-DD93-4AD9-B5C3-5853FC819EF3}"/>
              </a:ext>
            </a:extLst>
          </p:cNvPr>
          <p:cNvSpPr txBox="1"/>
          <p:nvPr/>
        </p:nvSpPr>
        <p:spPr>
          <a:xfrm>
            <a:off x="6290517" y="2765595"/>
            <a:ext cx="5422392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Continually reflect upon our own personal, professional, cultural values, and beliefs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0EA2F-D7CA-468C-9B03-0D5F142EFD9E}"/>
              </a:ext>
            </a:extLst>
          </p:cNvPr>
          <p:cNvSpPr txBox="1"/>
          <p:nvPr/>
        </p:nvSpPr>
        <p:spPr>
          <a:xfrm>
            <a:off x="5844190" y="6481262"/>
            <a:ext cx="5766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758888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195584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693091"/>
            <a:ext cx="7009779" cy="11489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11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0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29658"/>
            <a:ext cx="11153609" cy="80258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682103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228003"/>
            <a:ext cx="6868688" cy="439608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is necessary in order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focus on strengths and personal responsibility.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 how to apply strengths-based approach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Demonstrate a collaborative process where the individual has a choice in guiding their recovery process,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the concepts of resilience, personal strength, personal responsibility, recovery focus and hope</a:t>
            </a:r>
          </a:p>
        </p:txBody>
      </p:sp>
    </p:spTree>
    <p:extLst>
      <p:ext uri="{BB962C8B-B14F-4D97-AF65-F5344CB8AC3E}">
        <p14:creationId xmlns:p14="http://schemas.microsoft.com/office/powerpoint/2010/main" val="3801172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05D65C-7015-4556-98E0-01796AA7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B87E9-E863-4BF9-B12B-9AA6F567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0C53AC-2B68-4DA4-AD71-DF347644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40" y="508044"/>
            <a:ext cx="11029616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Resilience?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78C08-1DB8-482A-A140-5D3D46E62712}"/>
              </a:ext>
            </a:extLst>
          </p:cNvPr>
          <p:cNvSpPr txBox="1"/>
          <p:nvPr/>
        </p:nvSpPr>
        <p:spPr>
          <a:xfrm>
            <a:off x="477040" y="5812585"/>
            <a:ext cx="11283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“Resilience is developed by engaging, rather than avoiding, life’s challenges’”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88E7C-5018-443D-82BE-B8B7F8D7F72C}"/>
              </a:ext>
            </a:extLst>
          </p:cNvPr>
          <p:cNvSpPr txBox="1"/>
          <p:nvPr/>
        </p:nvSpPr>
        <p:spPr>
          <a:xfrm>
            <a:off x="4813082" y="2021917"/>
            <a:ext cx="6508536" cy="3643551"/>
          </a:xfrm>
          <a:prstGeom prst="flowChartAlternateProcess">
            <a:avLst/>
          </a:prstGeom>
          <a:ln w="28575"/>
          <a:scene3d>
            <a:camera prst="perspectiveFron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“In the context of exposure to significant adversity, resilience is both the capacity of individuals to navigate their way to the psychological, social, cultural, and physical resources that sustain their well-being, and their capacity individually and collectively to negotiate for these resources to be provided in culturally meaningful ways.”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3092A-B520-4C41-89D3-A0450B3B0EA1}"/>
              </a:ext>
            </a:extLst>
          </p:cNvPr>
          <p:cNvSpPr txBox="1"/>
          <p:nvPr/>
        </p:nvSpPr>
        <p:spPr>
          <a:xfrm>
            <a:off x="645900" y="2575060"/>
            <a:ext cx="3607014" cy="1872853"/>
          </a:xfrm>
          <a:prstGeom prst="round2DiagRect">
            <a:avLst/>
          </a:prstGeom>
          <a:ln w="2857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“A</a:t>
            </a:r>
            <a:r>
              <a:rPr lang="en-US" sz="26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individual’s ability to overcome adversity and continue his or her normal development.”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C270A-59F3-4797-81C3-62554C34B7DE}"/>
              </a:ext>
            </a:extLst>
          </p:cNvPr>
          <p:cNvSpPr txBox="1"/>
          <p:nvPr/>
        </p:nvSpPr>
        <p:spPr>
          <a:xfrm>
            <a:off x="7773286" y="5326914"/>
            <a:ext cx="3078377" cy="338554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https://resilienceresearch.org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56FF6E-17AB-49AD-83A5-43A6497FA71E}"/>
              </a:ext>
            </a:extLst>
          </p:cNvPr>
          <p:cNvSpPr txBox="1"/>
          <p:nvPr/>
        </p:nvSpPr>
        <p:spPr>
          <a:xfrm>
            <a:off x="882926" y="6335805"/>
            <a:ext cx="10722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 2015 pg., 34</a:t>
            </a:r>
          </a:p>
        </p:txBody>
      </p:sp>
    </p:spTree>
    <p:extLst>
      <p:ext uri="{BB962C8B-B14F-4D97-AF65-F5344CB8AC3E}">
        <p14:creationId xmlns:p14="http://schemas.microsoft.com/office/powerpoint/2010/main" val="584667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E526C50-E0B4-433F-A498-65C0435AEA8F}"/>
              </a:ext>
            </a:extLst>
          </p:cNvPr>
          <p:cNvSpPr/>
          <p:nvPr/>
        </p:nvSpPr>
        <p:spPr>
          <a:xfrm rot="10800000">
            <a:off x="5651831" y="722495"/>
            <a:ext cx="6107185" cy="5264815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C96DF-68EC-478D-9BE0-C9E7D7B6656C}"/>
              </a:ext>
            </a:extLst>
          </p:cNvPr>
          <p:cNvSpPr txBox="1"/>
          <p:nvPr/>
        </p:nvSpPr>
        <p:spPr>
          <a:xfrm>
            <a:off x="3225980" y="5395580"/>
            <a:ext cx="481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Decision-Making Model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9EF1EF-09E9-4E7C-8E01-79EB65C721B1}"/>
              </a:ext>
            </a:extLst>
          </p:cNvPr>
          <p:cNvCxnSpPr/>
          <p:nvPr/>
        </p:nvCxnSpPr>
        <p:spPr>
          <a:xfrm>
            <a:off x="872455" y="1258257"/>
            <a:ext cx="50585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7D931D-B3D2-4359-BDD1-1B6A6879C445}"/>
              </a:ext>
            </a:extLst>
          </p:cNvPr>
          <p:cNvCxnSpPr/>
          <p:nvPr/>
        </p:nvCxnSpPr>
        <p:spPr>
          <a:xfrm>
            <a:off x="872455" y="2237354"/>
            <a:ext cx="5528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2776D4-DBBB-4B3A-9BFE-733A1EF861B2}"/>
              </a:ext>
            </a:extLst>
          </p:cNvPr>
          <p:cNvCxnSpPr/>
          <p:nvPr/>
        </p:nvCxnSpPr>
        <p:spPr>
          <a:xfrm>
            <a:off x="872455" y="3216450"/>
            <a:ext cx="6176414" cy="267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EF8BB5-B6C9-4FD5-A544-D01FC5E790D0}"/>
              </a:ext>
            </a:extLst>
          </p:cNvPr>
          <p:cNvCxnSpPr/>
          <p:nvPr/>
        </p:nvCxnSpPr>
        <p:spPr>
          <a:xfrm>
            <a:off x="808334" y="4427073"/>
            <a:ext cx="66608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F615E2-1AA3-40E8-A569-4DE2EAD8D05E}"/>
              </a:ext>
            </a:extLst>
          </p:cNvPr>
          <p:cNvCxnSpPr/>
          <p:nvPr/>
        </p:nvCxnSpPr>
        <p:spPr>
          <a:xfrm>
            <a:off x="873294" y="5390081"/>
            <a:ext cx="7298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D2B99A-55C9-4AAF-ADF7-ED440A15BF25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945607" y="5987310"/>
            <a:ext cx="7759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7A1896-EE9E-406F-B288-D5C281592F9E}"/>
              </a:ext>
            </a:extLst>
          </p:cNvPr>
          <p:cNvSpPr txBox="1"/>
          <p:nvPr/>
        </p:nvSpPr>
        <p:spPr>
          <a:xfrm>
            <a:off x="7000910" y="2021194"/>
            <a:ext cx="340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IN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517988-C066-40D1-8692-AEB069BAF317}"/>
              </a:ext>
            </a:extLst>
          </p:cNvPr>
          <p:cNvSpPr txBox="1"/>
          <p:nvPr/>
        </p:nvSpPr>
        <p:spPr>
          <a:xfrm>
            <a:off x="675481" y="3884870"/>
            <a:ext cx="4046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Strengths-Based Approach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878855-4FB7-46A6-B5A9-BAF9087D44D1}"/>
              </a:ext>
            </a:extLst>
          </p:cNvPr>
          <p:cNvSpPr txBox="1"/>
          <p:nvPr/>
        </p:nvSpPr>
        <p:spPr>
          <a:xfrm>
            <a:off x="1688382" y="4669714"/>
            <a:ext cx="537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Person-Centered Recovery Planning</a:t>
            </a:r>
          </a:p>
        </p:txBody>
      </p:sp>
    </p:spTree>
    <p:extLst>
      <p:ext uri="{BB962C8B-B14F-4D97-AF65-F5344CB8AC3E}">
        <p14:creationId xmlns:p14="http://schemas.microsoft.com/office/powerpoint/2010/main" val="405535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6669E-5A9F-4BB5-9695-9233BFA8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15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91DCB-EFFB-4E24-9519-AAFB1D13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83E47-9061-4CD2-8DC9-89138080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79" y="700917"/>
            <a:ext cx="11247640" cy="1013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Strengths-Based Approach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DAFFB9F9-078E-3FD2-E3DD-2412FA824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359868"/>
              </p:ext>
            </p:extLst>
          </p:nvPr>
        </p:nvGraphicFramePr>
        <p:xfrm>
          <a:off x="1709350" y="2397210"/>
          <a:ext cx="8497332" cy="3583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075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46EF85-56A2-4834-BE0F-8FFF2128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AC13A-C3F4-4590-9ADD-83CEDF5B0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711881-6B6E-45E3-80AC-D5C10FE05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6" y="469090"/>
            <a:ext cx="11029616" cy="10631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Examples of Personal Strengths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582CB4D-BA86-F763-7045-052D95293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575" y="2248931"/>
            <a:ext cx="2185757" cy="4000672"/>
          </a:xfrm>
          <a:solidFill>
            <a:schemeClr val="accent2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Can you think of other examples of personal strengths?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15743A27-0700-443E-BDB4-A618129F4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766574"/>
              </p:ext>
            </p:extLst>
          </p:nvPr>
        </p:nvGraphicFramePr>
        <p:xfrm>
          <a:off x="3731196" y="1931517"/>
          <a:ext cx="7656326" cy="463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799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6669E-5A9F-4BB5-9695-9233BFA8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17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91DCB-EFFB-4E24-9519-AAFB1D13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179" y="6463773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83E47-9061-4CD2-8DC9-89138080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79" y="762702"/>
            <a:ext cx="11247640" cy="954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PERSON-CENTERED Recovery PLANNING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DAFFB9F9-078E-3FD2-E3DD-2412FA824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583418"/>
              </p:ext>
            </p:extLst>
          </p:nvPr>
        </p:nvGraphicFramePr>
        <p:xfrm>
          <a:off x="1489150" y="2177664"/>
          <a:ext cx="9112948" cy="424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0262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73FF7E-7960-4FFE-9398-AA1EA76B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98880-DFDA-431B-8998-8AD4879D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DAECF6-6D28-4EFE-A12D-8591F8AD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73408"/>
            <a:ext cx="11298633" cy="88239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4 Essential 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person-centered recovery planning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72858E06-00CD-4371-A4F4-EBD556ED5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93461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076AFF-F9D5-437F-9257-FDA92415B5F1}"/>
              </a:ext>
            </a:extLst>
          </p:cNvPr>
          <p:cNvSpPr txBox="1"/>
          <p:nvPr/>
        </p:nvSpPr>
        <p:spPr>
          <a:xfrm>
            <a:off x="5514807" y="63674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(Tandora, 2016).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676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E0BF8E-405C-4AEE-8EEC-4433EE19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B1409-0EA1-48D3-8578-923190AA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1F0E9-70F8-4E71-BF62-6DB76216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04673"/>
            <a:ext cx="11029616" cy="107721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Decision-Making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A147BE-937C-4D8C-B1F9-E40BD41F2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0638743" cy="4343872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Shared-decision making (SDM)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defined as: </a:t>
            </a:r>
            <a:r>
              <a:rPr lang="en-US" i="1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 approach where clinicians and patients share the best available evidence when faced with the task of making decisions, and where patients are supported to consider options, to achieve informed preferences”         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(Elwyn, G. 2010)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Aims to help people have informed, meaningful, and collaborative discussions with providers about their health care services                                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(SAMHSA, 2022)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Shared-decisions are made in identifying approaches and support services that best meet the unique needs of the individual served</a:t>
            </a:r>
          </a:p>
        </p:txBody>
      </p:sp>
    </p:spTree>
    <p:extLst>
      <p:ext uri="{BB962C8B-B14F-4D97-AF65-F5344CB8AC3E}">
        <p14:creationId xmlns:p14="http://schemas.microsoft.com/office/powerpoint/2010/main" val="411352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69B35BB5-1630-45F0-B55C-B6847DF21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D3EF5146-0A37-42B3-AF51-CBFCE4002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6CC32-12E2-40AB-91E7-E065E3B5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4486"/>
            <a:ext cx="11029616" cy="95851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 Outline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DDED8BF8-49A0-47C5-84AB-93BBEEBCC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E3609DE7-3DD1-4216-8540-70829BC88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EA47CF-8CF4-49F8-B441-9678508C0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C2CC8-7675-4EA7-B0DF-8BB3BBD0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060" y="6423914"/>
            <a:ext cx="69172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091D8-88CA-44CE-B83F-8F383F1A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4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graphicFrame>
        <p:nvGraphicFramePr>
          <p:cNvPr id="5" name="Content Placeholder 2" descr="SmartArt objec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74637046"/>
              </p:ext>
            </p:extLst>
          </p:nvPr>
        </p:nvGraphicFramePr>
        <p:xfrm>
          <a:off x="450434" y="858445"/>
          <a:ext cx="11288243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7969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E0BF8E-405C-4AEE-8EEC-4433EE19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B1409-0EA1-48D3-8578-923190AA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1F0E9-70F8-4E71-BF62-6DB76216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14513"/>
            <a:ext cx="11029616" cy="10138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Decision-Making involves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962C143-4F20-33CA-A2EE-1F8D9FA93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826978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3940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AE7BE1-07AF-4F20-BBD2-1082B2CD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FA765-5CF0-419C-8189-DADE3F87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  <a:endParaRPr lang="en-US" noProof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CF1A2AB-1EA2-4B81-A1F4-DB4C5B79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800025"/>
            <a:ext cx="7784757" cy="917964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role of Shared Decision-Making in fostering personal responsibility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8E86C-75EF-4B2E-A01E-4BFBBA204C88}"/>
              </a:ext>
            </a:extLst>
          </p:cNvPr>
          <p:cNvSpPr txBox="1"/>
          <p:nvPr/>
        </p:nvSpPr>
        <p:spPr>
          <a:xfrm>
            <a:off x="494270" y="2075935"/>
            <a:ext cx="5004487" cy="4108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Helps provide access to services that fit the unique needs of the individual</a:t>
            </a: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strengths-based and recovery-focused</a:t>
            </a: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Makes the individual an integral part of their recovery journey</a:t>
            </a:r>
          </a:p>
        </p:txBody>
      </p:sp>
      <p:pic>
        <p:nvPicPr>
          <p:cNvPr id="11" name="Picture 10" descr="Two people holding each other's hands">
            <a:extLst>
              <a:ext uri="{FF2B5EF4-FFF2-40B4-BE49-F238E27FC236}">
                <a16:creationId xmlns:a16="http://schemas.microsoft.com/office/drawing/2014/main" id="{5945458F-D925-46C6-A9DC-790802278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2" r="2" b="4068"/>
          <a:stretch/>
        </p:blipFill>
        <p:spPr>
          <a:xfrm>
            <a:off x="5974294" y="2395716"/>
            <a:ext cx="5393100" cy="3350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726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CC6EC-D17E-45F8-BCF1-B4BE46F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49B6-2091-4B09-962F-F0B5418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078" y="6423913"/>
            <a:ext cx="6818262" cy="365125"/>
          </a:xfrm>
        </p:spPr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1A809-ED80-4BF7-B76C-5775EA39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6" y="457810"/>
            <a:ext cx="11191461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participate in their personal recovery by: 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12DD37A1-F827-4A06-9CAF-1419021A34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7065999"/>
              </p:ext>
            </p:extLst>
          </p:nvPr>
        </p:nvGraphicFramePr>
        <p:xfrm>
          <a:off x="801255" y="1883444"/>
          <a:ext cx="10543105" cy="456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4563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156388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Application to practice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653367"/>
            <a:ext cx="7082351" cy="107714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23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63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6083E-B4C8-4192-A817-23F1EEF1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24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B7434F-29C5-4D6D-8286-1E3443E1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747811"/>
            <a:ext cx="11130162" cy="10138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and the role of the service provider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ABFC7DE-17C0-466C-8824-5610538BF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099958"/>
              </p:ext>
            </p:extLst>
          </p:nvPr>
        </p:nvGraphicFramePr>
        <p:xfrm>
          <a:off x="445770" y="2045970"/>
          <a:ext cx="11315700" cy="4557016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{3B4B98B0-60AC-42C2-AFA5-B58CD77FA1E5}</a:tableStyleId>
              </a:tblPr>
              <a:tblGrid>
                <a:gridCol w="5401518">
                  <a:extLst>
                    <a:ext uri="{9D8B030D-6E8A-4147-A177-3AD203B41FA5}">
                      <a16:colId xmlns:a16="http://schemas.microsoft.com/office/drawing/2014/main" val="303823669"/>
                    </a:ext>
                  </a:extLst>
                </a:gridCol>
                <a:gridCol w="5914182">
                  <a:extLst>
                    <a:ext uri="{9D8B030D-6E8A-4147-A177-3AD203B41FA5}">
                      <a16:colId xmlns:a16="http://schemas.microsoft.com/office/drawing/2014/main" val="110755382"/>
                    </a:ext>
                  </a:extLst>
                </a:gridCol>
              </a:tblGrid>
              <a:tr h="537502"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the service provider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individual served will engage by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75097"/>
                  </a:ext>
                </a:extLst>
              </a:tr>
              <a:tr h="656629"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builds a therapeutic alliance.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feeling supported, valued, and heard.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25715"/>
                  </a:ext>
                </a:extLst>
              </a:tr>
              <a:tr h="2084822"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engages in the therapeutic process by focusing on autonomy, building trust, listening to concerns, and offers opportunities to engage in the decision-making process.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participating openly in assessments and planning, and taking personal responsibility in symptom management, trigger management, and building a support system.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86382"/>
                  </a:ext>
                </a:extLst>
              </a:tr>
              <a:tr h="12241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focuses on the whole person to include goals, strengths, and interests.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having an interest in their recovery process.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65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87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6083E-B4C8-4192-A817-23F1EEF1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25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B7434F-29C5-4D6D-8286-1E3443E1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747811"/>
            <a:ext cx="11130162" cy="10138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and the role of the service provider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ABFC7DE-17C0-466C-8824-5610538BF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532172"/>
              </p:ext>
            </p:extLst>
          </p:nvPr>
        </p:nvGraphicFramePr>
        <p:xfrm>
          <a:off x="480646" y="2057400"/>
          <a:ext cx="11246534" cy="4276900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{3B4B98B0-60AC-42C2-AFA5-B58CD77FA1E5}</a:tableStyleId>
              </a:tblPr>
              <a:tblGrid>
                <a:gridCol w="5634404">
                  <a:extLst>
                    <a:ext uri="{9D8B030D-6E8A-4147-A177-3AD203B41FA5}">
                      <a16:colId xmlns:a16="http://schemas.microsoft.com/office/drawing/2014/main" val="303823669"/>
                    </a:ext>
                  </a:extLst>
                </a:gridCol>
                <a:gridCol w="5612130">
                  <a:extLst>
                    <a:ext uri="{9D8B030D-6E8A-4147-A177-3AD203B41FA5}">
                      <a16:colId xmlns:a16="http://schemas.microsoft.com/office/drawing/2014/main" val="110755382"/>
                    </a:ext>
                  </a:extLst>
                </a:gridCol>
              </a:tblGrid>
              <a:tr h="799889"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the service provider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individual served will engage by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75097"/>
                  </a:ext>
                </a:extLst>
              </a:tr>
              <a:tr h="2166130"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embodies characteristics that provide a strong foundation to the therapeutic alliance (empathy, confidence, flexibility, genuineness, engagement, attentiveness, skill, and respect).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connecting to self-determination and autonomy and begin to make healthier choices in their recovery.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25715"/>
                  </a:ext>
                </a:extLst>
              </a:tr>
              <a:tr h="131088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collaborates with other community agencies and providers.</a:t>
                      </a:r>
                    </a:p>
                    <a:p>
                      <a:endParaRPr lang="en-US" sz="24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a stronger recovery support system and recovery community.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8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381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6BB9-EEA3-41F4-8032-BEDB025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3FEC5-159E-43A5-9588-54A48A0C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69248"/>
            <a:ext cx="11029616" cy="1118881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When we are Recovery-Focused and Strengths-based, we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7" name="Content Placeholder 14" descr="SmartArt object">
            <a:extLst>
              <a:ext uri="{FF2B5EF4-FFF2-40B4-BE49-F238E27FC236}">
                <a16:creationId xmlns:a16="http://schemas.microsoft.com/office/drawing/2014/main" id="{916C2FAB-68D7-4C3C-A3A4-3E0010809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540245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7CEE188-FFC1-4389-80ED-E914E847B083}"/>
              </a:ext>
            </a:extLst>
          </p:cNvPr>
          <p:cNvSpPr txBox="1"/>
          <p:nvPr/>
        </p:nvSpPr>
        <p:spPr>
          <a:xfrm>
            <a:off x="5513035" y="6206123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 2015 pg., 34</a:t>
            </a:r>
          </a:p>
        </p:txBody>
      </p:sp>
    </p:spTree>
    <p:extLst>
      <p:ext uri="{BB962C8B-B14F-4D97-AF65-F5344CB8AC3E}">
        <p14:creationId xmlns:p14="http://schemas.microsoft.com/office/powerpoint/2010/main" val="502411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898626"/>
            <a:ext cx="11311426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u="none" kern="1200" cap="al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Skills to Promote Personal Responsibility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0" kern="1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DDA0B0-A777-43D5-99ED-C2B282971325}"/>
              </a:ext>
            </a:extLst>
          </p:cNvPr>
          <p:cNvSpPr txBox="1"/>
          <p:nvPr/>
        </p:nvSpPr>
        <p:spPr>
          <a:xfrm>
            <a:off x="581192" y="2180496"/>
            <a:ext cx="11029615" cy="39753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BAFD5F0-2562-4A33-92CD-6ACFF24003B6}"/>
              </a:ext>
            </a:extLst>
          </p:cNvPr>
          <p:cNvSpPr txBox="1">
            <a:spLocks/>
          </p:cNvSpPr>
          <p:nvPr/>
        </p:nvSpPr>
        <p:spPr>
          <a:xfrm>
            <a:off x="581191" y="3458089"/>
            <a:ext cx="5422392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C7A5A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1D82DD"/>
              </a:buClr>
              <a:buSzPct val="92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1" name="TextBox 11">
            <a:extLst>
              <a:ext uri="{FF2B5EF4-FFF2-40B4-BE49-F238E27FC236}">
                <a16:creationId xmlns:a16="http://schemas.microsoft.com/office/drawing/2014/main" id="{EF9C6B18-966C-DBBB-D0CC-09BBA4E68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444336"/>
              </p:ext>
            </p:extLst>
          </p:nvPr>
        </p:nvGraphicFramePr>
        <p:xfrm>
          <a:off x="581192" y="1715955"/>
          <a:ext cx="11029615" cy="487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1238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3B6130-CBDB-454C-AC53-333BBFD4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28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39D83-EBAF-4B00-B5C4-EA6AC0BC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842E75-BBB7-4368-99F4-D53D3099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7" y="481798"/>
            <a:ext cx="11154974" cy="101875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can promote personal responsibility By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AF22792A-D6ED-4EAB-B240-193AF7BF2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1425183"/>
              </p:ext>
            </p:extLst>
          </p:nvPr>
        </p:nvGraphicFramePr>
        <p:xfrm>
          <a:off x="546599" y="1843549"/>
          <a:ext cx="11301274" cy="5014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818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6256" y="553812"/>
            <a:ext cx="10825362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 Choice and personal responsibility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2" y="2129247"/>
            <a:ext cx="8510557" cy="4532810"/>
          </a:xfrm>
        </p:spPr>
        <p:txBody>
          <a:bodyPr anchor="t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Supporters and providers may not always agree with the choices individuals make.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Honoring choices does not mean ignoring harmful risks or minimizing safety, but allowing for each individual’s strengths, personal experiences, priorities, and preferences as part of the treatment/service and recovery plan.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Honoring choice helps the individual take personal responsibility for their recovery. </a:t>
            </a:r>
          </a:p>
          <a:p>
            <a:pPr marL="0" indent="0" algn="r">
              <a:buNone/>
            </a:pPr>
            <a:r>
              <a:rPr lang="en-US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9444446" y="2481946"/>
            <a:ext cx="2218614" cy="3145132"/>
          </a:xfr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How will you support the individual’s personal choice, if it does not align with your choice?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5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25609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5381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Core principle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912889"/>
            <a:ext cx="6935101" cy="112117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0969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0286" y="455972"/>
            <a:ext cx="11029616" cy="101380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Applying the concepts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66367" y="2150944"/>
            <a:ext cx="9238443" cy="440323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Strengths and personal responsibility can be applied by creating a recovery plan.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The recovery plan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fosters personal responsibility by 			encouraging active participation in preferences for 			treatment and services.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			The individual connects to personal choice, 						autonomy,  and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1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0286" y="455972"/>
            <a:ext cx="11029616" cy="101380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 through Recovery Planning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586" y="1999577"/>
            <a:ext cx="11171238" cy="94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87" y="3103564"/>
            <a:ext cx="11174937" cy="951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86" y="4235910"/>
            <a:ext cx="11174937" cy="951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86" y="5420556"/>
            <a:ext cx="11174937" cy="951058"/>
          </a:xfrm>
          <a:prstGeom prst="rect">
            <a:avLst/>
          </a:prstGeom>
        </p:spPr>
      </p:pic>
      <p:sp>
        <p:nvSpPr>
          <p:cNvPr id="11" name="Rectangle 10" descr="Checkmark"/>
          <p:cNvSpPr/>
          <p:nvPr/>
        </p:nvSpPr>
        <p:spPr>
          <a:xfrm>
            <a:off x="915225" y="2264630"/>
            <a:ext cx="467271" cy="46681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 descr="Gears"/>
          <p:cNvSpPr/>
          <p:nvPr/>
        </p:nvSpPr>
        <p:spPr>
          <a:xfrm>
            <a:off x="915224" y="3359474"/>
            <a:ext cx="467271" cy="46681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 descr="Door Open outline"/>
          <p:cNvSpPr/>
          <p:nvPr/>
        </p:nvSpPr>
        <p:spPr>
          <a:xfrm>
            <a:off x="915223" y="4490211"/>
            <a:ext cx="467271" cy="466815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 descr="Hierarchy"/>
          <p:cNvSpPr/>
          <p:nvPr/>
        </p:nvSpPr>
        <p:spPr>
          <a:xfrm>
            <a:off x="915222" y="5674676"/>
            <a:ext cx="467271" cy="466815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54818" y="2008050"/>
            <a:ext cx="11131645" cy="1871851"/>
            <a:chOff x="980768" y="-966175"/>
            <a:chExt cx="11131645" cy="1871851"/>
          </a:xfrm>
        </p:grpSpPr>
        <p:sp>
          <p:nvSpPr>
            <p:cNvPr id="18" name="Rectangle 17"/>
            <p:cNvSpPr/>
            <p:nvPr/>
          </p:nvSpPr>
          <p:spPr>
            <a:xfrm>
              <a:off x="980768" y="3874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30049" y="-966175"/>
              <a:ext cx="10282364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Recovery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lan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04099" y="3152820"/>
            <a:ext cx="10282364" cy="901802"/>
            <a:chOff x="980768" y="1131127"/>
            <a:chExt cx="10282364" cy="901802"/>
          </a:xfrm>
        </p:grpSpPr>
        <p:sp>
          <p:nvSpPr>
            <p:cNvPr id="21" name="Rectangle 20"/>
            <p:cNvSpPr/>
            <p:nvPr/>
          </p:nvSpPr>
          <p:spPr>
            <a:xfrm>
              <a:off x="980768" y="1131127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80768" y="1131127"/>
              <a:ext cx="10282364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Promotes personal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esponsibility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04099" y="4284745"/>
            <a:ext cx="8254301" cy="901802"/>
            <a:chOff x="980768" y="2258380"/>
            <a:chExt cx="10282364" cy="901802"/>
          </a:xfrm>
        </p:grpSpPr>
        <p:sp>
          <p:nvSpPr>
            <p:cNvPr id="24" name="Rectangle 23"/>
            <p:cNvSpPr/>
            <p:nvPr/>
          </p:nvSpPr>
          <p:spPr>
            <a:xfrm>
              <a:off x="980768" y="2258380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80769" y="2258380"/>
              <a:ext cx="9698228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Provides access to services to meet the basic and unique needs of the individuals that we serve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57429" y="5417512"/>
            <a:ext cx="7603094" cy="901802"/>
            <a:chOff x="980768" y="3385633"/>
            <a:chExt cx="10282364" cy="901802"/>
          </a:xfrm>
        </p:grpSpPr>
        <p:sp>
          <p:nvSpPr>
            <p:cNvPr id="27" name="Rectangle 26"/>
            <p:cNvSpPr/>
            <p:nvPr/>
          </p:nvSpPr>
          <p:spPr>
            <a:xfrm>
              <a:off x="980768" y="3385633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80768" y="3385633"/>
              <a:ext cx="10282364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Facilitates 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a structured, reliable source of tools to promote safety and well being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to  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keep the individual on track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20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2CF9-780A-4000-A05F-198BC5ED7268}"/>
              </a:ext>
            </a:extLst>
          </p:cNvPr>
          <p:cNvSpPr txBox="1"/>
          <p:nvPr/>
        </p:nvSpPr>
        <p:spPr>
          <a:xfrm>
            <a:off x="440286" y="702156"/>
            <a:ext cx="11170522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Recovery </a:t>
            </a: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Planning </a:t>
            </a: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100" y="1869733"/>
            <a:ext cx="9190893" cy="4919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role of provider in encouraging the individual to identify tools that promote safety, recovery, and wellbeing</a:t>
            </a: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role of the individual in taking personal responsibility for accessing the services that are provided</a:t>
            </a: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How the individual’s strengths play a significant role in personal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442685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CC6EC-D17E-45F8-BCF1-B4BE46F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49B6-2091-4B09-962F-F0B5418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1A809-ED80-4BF7-B76C-5775EA39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16" y="517526"/>
            <a:ext cx="11029616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reword a Recovery Plan to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85642E00-BF51-4A2E-8953-3298909A26D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83688036"/>
              </p:ext>
            </p:extLst>
          </p:nvPr>
        </p:nvGraphicFramePr>
        <p:xfrm>
          <a:off x="650274" y="2062008"/>
          <a:ext cx="10960535" cy="420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2033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2CF9-780A-4000-A05F-198BC5ED7268}"/>
              </a:ext>
            </a:extLst>
          </p:cNvPr>
          <p:cNvSpPr txBox="1"/>
          <p:nvPr/>
        </p:nvSpPr>
        <p:spPr>
          <a:xfrm>
            <a:off x="440286" y="702156"/>
            <a:ext cx="11170522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constructing the recovery plan</a:t>
            </a:r>
            <a:endParaRPr lang="en-US" sz="2800" b="0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343C5FE-06E0-4E91-A829-22EAE3396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885598"/>
              </p:ext>
            </p:extLst>
          </p:nvPr>
        </p:nvGraphicFramePr>
        <p:xfrm>
          <a:off x="1510131" y="2109561"/>
          <a:ext cx="8189040" cy="491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0261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2CF9-780A-4000-A05F-198BC5ED7268}"/>
              </a:ext>
            </a:extLst>
          </p:cNvPr>
          <p:cNvSpPr txBox="1"/>
          <p:nvPr/>
        </p:nvSpPr>
        <p:spPr>
          <a:xfrm>
            <a:off x="440286" y="702156"/>
            <a:ext cx="11170522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constructing the recovery plan</a:t>
            </a:r>
            <a:endParaRPr lang="en-US" sz="2800" b="0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343C5FE-06E0-4E91-A829-22EAE3396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658366"/>
              </p:ext>
            </p:extLst>
          </p:nvPr>
        </p:nvGraphicFramePr>
        <p:xfrm>
          <a:off x="1015104" y="2218419"/>
          <a:ext cx="9163039" cy="491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5438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E32F8B-598C-400F-AE96-A3161A81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36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11FB0-B9F5-410F-A511-092CA41B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  <a:endParaRPr lang="en-US" kern="1200" cap="all" noProof="0"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873E92-1E39-4008-84F0-A2AEB332E549}"/>
              </a:ext>
            </a:extLst>
          </p:cNvPr>
          <p:cNvSpPr txBox="1"/>
          <p:nvPr/>
        </p:nvSpPr>
        <p:spPr>
          <a:xfrm>
            <a:off x="440286" y="430013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Recovery planning </a:t>
            </a: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Examples of Recovery Plans </a:t>
            </a:r>
            <a:endParaRPr lang="en-US" sz="2800" b="0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23" name="TextBox 7">
            <a:extLst>
              <a:ext uri="{FF2B5EF4-FFF2-40B4-BE49-F238E27FC236}">
                <a16:creationId xmlns:a16="http://schemas.microsoft.com/office/drawing/2014/main" id="{A1A0F74B-59F2-43A8-A902-881726C76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289579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5129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37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73" y="481925"/>
            <a:ext cx="11158422" cy="1477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3386" y="2191171"/>
            <a:ext cx="9838195" cy="44153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</a:p>
          <a:p>
            <a:pPr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Biopsychosocial Assessment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clear information detailing a holistic account of the individual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accurate accounts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“where the individual is at”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a particular time in order to provide baseline information for treatment/service and recovery planning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complete and detailed information on support network, who the individual identifies as family, and determines the basic needs of the individual</a:t>
            </a:r>
          </a:p>
          <a:p>
            <a:pPr marL="324000" lvl="1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81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38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73" y="481925"/>
            <a:ext cx="11158422" cy="1477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6329" y="2260353"/>
            <a:ext cx="9769034" cy="386263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Strengths Assessment 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clear, personal statements on the individual’s personal strengths, needs, abilities, and preferences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completed and detailed statements that are person-driven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490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36" y="551007"/>
            <a:ext cx="11158422" cy="14003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864" y="1951363"/>
            <a:ext cx="11054094" cy="48376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Treatment/Service Planning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collaboration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person-driven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Applies the decision-making model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Demonstrates that the identified goals and objectives are unique to the individual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Identifies which service areas were derived from a collaborative process and that individual choice is guiding their treatment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Indicates substantial variation with each area indicating individualization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Displays tailoring of services to the individual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89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8775" y="522394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Focus on Strengths and personal responsibility?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Doing so s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upports…. 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</a:p>
          <a:p>
            <a:pPr marL="324000" lvl="1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and the capacity for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Personal responsibility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Self-advocacy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Positive change </a:t>
            </a:r>
            <a:endParaRPr lang="en-US" sz="28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effectLst/>
            </a:endParaRPr>
          </a:p>
        </p:txBody>
      </p:sp>
      <p:pic>
        <p:nvPicPr>
          <p:cNvPr id="4" name="Content Placeholder 3" descr="Businesswomen listening in a meeting">
            <a:extLst>
              <a:ext uri="{FF2B5EF4-FFF2-40B4-BE49-F238E27FC236}">
                <a16:creationId xmlns:a16="http://schemas.microsoft.com/office/drawing/2014/main" id="{9096F363-E31F-4BB1-8EAC-D334EEC62F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041"/>
          <a:stretch/>
        </p:blipFill>
        <p:spPr>
          <a:xfrm>
            <a:off x="6188417" y="2228003"/>
            <a:ext cx="5422392" cy="4023443"/>
          </a:xfrm>
          <a:noFill/>
        </p:spPr>
      </p:pic>
    </p:spTree>
    <p:extLst>
      <p:ext uri="{BB962C8B-B14F-4D97-AF65-F5344CB8AC3E}">
        <p14:creationId xmlns:p14="http://schemas.microsoft.com/office/powerpoint/2010/main" val="3817684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40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7" y="537613"/>
            <a:ext cx="11158422" cy="14003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8719" y="2228003"/>
            <a:ext cx="9784081" cy="402344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Planning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clearly labeled as a recovery plan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Applies the 4 Ps in Person-Centered Recovery Planning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focused on goals, aspirations, self-management, and recovery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Promotes long-term recovery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MUST be completed and not overlooked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03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003188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Questions for Reflection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797" y="3507056"/>
            <a:ext cx="7135969" cy="122085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41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92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128790"/>
            <a:ext cx="11029616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Reflective practice</a:t>
            </a:r>
          </a:p>
        </p:txBody>
      </p:sp>
      <p:pic>
        <p:nvPicPr>
          <p:cNvPr id="12" name="Picture Placeholder 11" descr="Men is writing ">
            <a:extLst>
              <a:ext uri="{FF2B5EF4-FFF2-40B4-BE49-F238E27FC236}">
                <a16:creationId xmlns:a16="http://schemas.microsoft.com/office/drawing/2014/main" id="{29E16458-0C9B-4162-8A08-7C0E3BE746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17" y="601351"/>
            <a:ext cx="11290859" cy="252743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817" y="3695527"/>
            <a:ext cx="11290859" cy="3093512"/>
          </a:xfrm>
        </p:spPr>
        <p:txBody>
          <a:bodyPr>
            <a:norm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reflect on the following questions and write down your responses.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Service provider: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is your practice responsive to individuals’ expectations, recovery goals, and unique needs?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Management: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draw on lived experience and encourage the co-design of policies and procedures?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Administrative: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support the agency to focus on strengths and personal responsibility?</a:t>
            </a:r>
          </a:p>
          <a:p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6713B-0B38-4782-9999-9C937C7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0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 To Hope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194339"/>
            <a:ext cx="5422390" cy="4445801"/>
          </a:xfrm>
        </p:spPr>
        <p:txBody>
          <a:bodyPr numCol="1" spcCol="540000" anchor="t">
            <a:normAutofit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reate a culture and language and hope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ffer a comprehensive and holistic service array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ngagement strategies            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2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ransforming services and systems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94339"/>
            <a:ext cx="5422392" cy="444580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en-US" sz="22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onor the differences and diverse needs of each individual served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D6808A3-3BCF-4671-8122-D712E4AA3121}"/>
              </a:ext>
            </a:extLst>
          </p:cNvPr>
          <p:cNvGraphicFramePr/>
          <p:nvPr/>
        </p:nvGraphicFramePr>
        <p:xfrm>
          <a:off x="8531820" y="0"/>
          <a:ext cx="2789798" cy="284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6868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15472-AA68-6020-DB22-F39ED719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E9EDE-78EC-00FD-6BAC-967EE2D9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50EA5B-CF78-C4CF-3CF4-FC00C8D0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7D2DAA-8775-CE04-E13A-E1FC67387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86" y="1849289"/>
            <a:ext cx="11170521" cy="48303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Elwyn G, Coulter A, </a:t>
            </a:r>
            <a:r>
              <a:rPr lang="en-US" sz="18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Laitner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S, Walker E, Watson P, Thomson R. Implementing shared decision making in the NHS. </a:t>
            </a:r>
            <a:r>
              <a:rPr lang="en-US" sz="1800" i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BMJ. 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2010;341:c5146. </a:t>
            </a:r>
            <a:r>
              <a:rPr lang="en-US" sz="18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10.1136/bmj.c5146.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 Health Commission of Canada (2015). Recovery Guidelines Ottawa, ON.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Resilience Research Centre 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Welcome - Resilience Research Centre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SAMHSA.gov 2022 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https://www.samhsa.gov/brss-tacs/recovery-support-tools/shared-decision-making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Tandora, J. (2016). PowerPoint Person-Centered Recovery Planning: Partnering for Recovery in Behavioral Health. 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https://www.spokanecounty.org/DocumentCenter/View/22452/June-2016-Tondora-Spokane-PCP-Training-Series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74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5" y="5005250"/>
            <a:ext cx="9391524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669612" y="5496932"/>
            <a:ext cx="1458674" cy="676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20000"/>
              </a:spcBef>
              <a:buNone/>
            </a:pPr>
            <a:r>
              <a:rPr lang="en-US" sz="1600" cap="all" dirty="0">
                <a:solidFill>
                  <a:schemeClr val="tx2">
                    <a:lumMod val="10000"/>
                    <a:lumOff val="90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30" name="Picture Placeholder 29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5CE3DE10-4CD6-45E2-8AAC-5106C325BA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325" y="606425"/>
            <a:ext cx="11304588" cy="4487863"/>
          </a:xfrm>
        </p:spPr>
      </p:pic>
    </p:spTree>
    <p:extLst>
      <p:ext uri="{BB962C8B-B14F-4D97-AF65-F5344CB8AC3E}">
        <p14:creationId xmlns:p14="http://schemas.microsoft.com/office/powerpoint/2010/main" val="155362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5" y="792531"/>
            <a:ext cx="11029616" cy="988332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Important considerations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775" y="2131558"/>
            <a:ext cx="5100401" cy="4541701"/>
          </a:xfrm>
        </p:spPr>
        <p:txBody>
          <a:bodyPr numCol="1" spcCol="540000" anchor="t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People generally share common hopes, needs, and responsibilities; however, each person will have a unique approach to achieving them.	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Each recovery journey is different.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155EA1"/>
              </a:buClr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 responsibility for one’s own health and well-being begins the recovery process.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29346"/>
            <a:ext cx="5422392" cy="4412137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155EA1"/>
              </a:buClr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have the potential to recover, reclaim, and transform their lives.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people with behavioral health disorders are seen as unable to “get better.”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600" dirty="0">
                <a:solidFill>
                  <a:srgbClr val="70707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focus on strengths and abilities motivates and contributes to building confidence and resilience.	</a:t>
            </a:r>
            <a:endParaRPr lang="en-US" sz="2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55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5" y="924148"/>
            <a:ext cx="11029616" cy="112129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sz="3100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0" kern="1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90C5D-5E28-4D8C-BD39-665ACDA37E7B}"/>
              </a:ext>
            </a:extLst>
          </p:cNvPr>
          <p:cNvSpPr txBox="1"/>
          <p:nvPr/>
        </p:nvSpPr>
        <p:spPr>
          <a:xfrm>
            <a:off x="581193" y="2583033"/>
            <a:ext cx="5422390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dignity, hope and resilience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Creates meaning in relationships and in life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Fosters healthy relationships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self-efficacy</a:t>
            </a:r>
          </a:p>
        </p:txBody>
      </p:sp>
      <p:pic>
        <p:nvPicPr>
          <p:cNvPr id="8" name="Picture 7" descr="Elderly man waiting for group">
            <a:extLst>
              <a:ext uri="{FF2B5EF4-FFF2-40B4-BE49-F238E27FC236}">
                <a16:creationId xmlns:a16="http://schemas.microsoft.com/office/drawing/2014/main" id="{B144C1FE-78E7-4005-8627-502360D7D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41"/>
          <a:stretch/>
        </p:blipFill>
        <p:spPr>
          <a:xfrm>
            <a:off x="6188417" y="2228003"/>
            <a:ext cx="5422392" cy="402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80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82" y="2196334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Values &amp; attitudes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82" y="3693841"/>
            <a:ext cx="6796968" cy="137175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7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5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CC31F-A10F-45C8-8A71-EF79A476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F90B5-C4A5-40B2-87D3-102C1809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207838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3E45C-A47F-43D4-B707-F1740EBF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93" y="597395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246708C-C7D7-4490-B0D4-24EBFCB102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2308783"/>
              </p:ext>
            </p:extLst>
          </p:nvPr>
        </p:nvGraphicFramePr>
        <p:xfrm>
          <a:off x="3991232" y="1969779"/>
          <a:ext cx="7742508" cy="470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8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9430809-2497-4BA0-8D62-99044A73D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 rot="20619058">
            <a:off x="596393" y="3171725"/>
            <a:ext cx="2883674" cy="19212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A419C8-E2AE-47EB-8B2C-E970D39DAD0A}"/>
              </a:ext>
            </a:extLst>
          </p:cNvPr>
          <p:cNvSpPr txBox="1"/>
          <p:nvPr/>
        </p:nvSpPr>
        <p:spPr>
          <a:xfrm>
            <a:off x="5844190" y="6532621"/>
            <a:ext cx="5766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25170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CC6EC-D17E-45F8-BCF1-B4BE46F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49B6-2091-4B09-962F-F0B5418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1A809-ED80-4BF7-B76C-5775EA39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602642"/>
            <a:ext cx="9349603" cy="89256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 uphold the belief that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12DD37A1-F827-4A06-9CAF-1419021A34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90530999"/>
              </p:ext>
            </p:extLst>
          </p:nvPr>
        </p:nvGraphicFramePr>
        <p:xfrm>
          <a:off x="565619" y="1860332"/>
          <a:ext cx="10955132" cy="456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485321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155EA1"/>
      </a:accent1>
      <a:accent2>
        <a:srgbClr val="649E40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870617_win32_fixed.potx" id="{1E2B8DFA-E266-4D12-95DE-76C2876369F1}" vid="{8DEA66BB-F281-4FCE-9053-490C8E939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60330760399E42ADB9C8CE6E4BAB9E" ma:contentTypeVersion="12" ma:contentTypeDescription="Create a new document." ma:contentTypeScope="" ma:versionID="004e65e3de9a9f4e739dcc4afd5871cb">
  <xsd:schema xmlns:xsd="http://www.w3.org/2001/XMLSchema" xmlns:xs="http://www.w3.org/2001/XMLSchema" xmlns:p="http://schemas.microsoft.com/office/2006/metadata/properties" xmlns:ns2="e9ea9e6d-d4e6-408d-93e0-60520d6455ff" targetNamespace="http://schemas.microsoft.com/office/2006/metadata/properties" ma:root="true" ma:fieldsID="1c4aaac758ad54054a9396f0c4f0152e" ns2:_="">
    <xsd:import namespace="e9ea9e6d-d4e6-408d-93e0-60520d6455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a9e6d-d4e6-408d-93e0-60520d645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85cb411-4442-4ffa-af81-3ff6857008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ea9e6d-d4e6-408d-93e0-60520d6455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0AA52A2-3395-494D-9FC5-CBA260C09694}"/>
</file>

<file path=customXml/itemProps2.xml><?xml version="1.0" encoding="utf-8"?>
<ds:datastoreItem xmlns:ds="http://schemas.openxmlformats.org/officeDocument/2006/customXml" ds:itemID="{A6890CE4-12CD-4C23-8ED4-8D3ED1997163}"/>
</file>

<file path=customXml/itemProps3.xml><?xml version="1.0" encoding="utf-8"?>
<ds:datastoreItem xmlns:ds="http://schemas.openxmlformats.org/officeDocument/2006/customXml" ds:itemID="{987B66E4-C230-44FE-A379-A95C0C605396}"/>
</file>

<file path=docProps/app.xml><?xml version="1.0" encoding="utf-8"?>
<Properties xmlns="http://schemas.openxmlformats.org/officeDocument/2006/extended-properties" xmlns:vt="http://schemas.openxmlformats.org/officeDocument/2006/docPropsVTypes">
  <Template>Classic corporate teach a course</Template>
  <TotalTime>37311</TotalTime>
  <Words>6080</Words>
  <Application>Microsoft Office PowerPoint</Application>
  <PresentationFormat>Widescreen</PresentationFormat>
  <Paragraphs>717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Courier New</vt:lpstr>
      <vt:lpstr>Gill Sans MT</vt:lpstr>
      <vt:lpstr>Symbol</vt:lpstr>
      <vt:lpstr>Wingdings</vt:lpstr>
      <vt:lpstr>Wingdings 2</vt:lpstr>
      <vt:lpstr>DividendVTI</vt:lpstr>
      <vt:lpstr>Focusing on Strengths and personal Responsibility</vt:lpstr>
      <vt:lpstr>Module 6 Outline</vt:lpstr>
      <vt:lpstr>Core principle</vt:lpstr>
      <vt:lpstr>Why Focus on Strengths and personal responsibility?</vt:lpstr>
      <vt:lpstr>Important considerations</vt:lpstr>
      <vt:lpstr>focusing on strengths and personal responsibility   </vt:lpstr>
      <vt:lpstr>Values &amp; attitudes</vt:lpstr>
      <vt:lpstr>Values and attitudes</vt:lpstr>
      <vt:lpstr>it is important to  uphold the belief that</vt:lpstr>
      <vt:lpstr>we must</vt:lpstr>
      <vt:lpstr>What we know</vt:lpstr>
      <vt:lpstr>needed Knowledge base</vt:lpstr>
      <vt:lpstr>What is Resilience?</vt:lpstr>
      <vt:lpstr>PowerPoint Presentation</vt:lpstr>
      <vt:lpstr>Strengths-Based Approach</vt:lpstr>
      <vt:lpstr>Examples of Personal Strengths</vt:lpstr>
      <vt:lpstr>PERSON-CENTERED Recovery PLANNING</vt:lpstr>
      <vt:lpstr>The 4 Essential Ps in person-centered recovery planning</vt:lpstr>
      <vt:lpstr>Shared Decision-Making model</vt:lpstr>
      <vt:lpstr>Shared Decision-Making involves </vt:lpstr>
      <vt:lpstr>The role of Shared Decision-Making in fostering personal responsibility </vt:lpstr>
      <vt:lpstr>Individuals participate in their personal recovery by: </vt:lpstr>
      <vt:lpstr>Application to practice</vt:lpstr>
      <vt:lpstr>Personal Responsibility and the role of the service provider </vt:lpstr>
      <vt:lpstr>Personal Responsibility and the role of the service provider </vt:lpstr>
      <vt:lpstr>When we are Recovery-Focused and Strengths-based, we </vt:lpstr>
      <vt:lpstr>Skills to Promote Personal Responsibility </vt:lpstr>
      <vt:lpstr>We can promote personal responsibility By</vt:lpstr>
      <vt:lpstr>add Choice and personal responsibility</vt:lpstr>
      <vt:lpstr>Applying the concepts</vt:lpstr>
      <vt:lpstr>Personal Responsibility  through Recovery Planning</vt:lpstr>
      <vt:lpstr>PowerPoint Presentation</vt:lpstr>
      <vt:lpstr>reword a Recovery Plan to</vt:lpstr>
      <vt:lpstr>PowerPoint Presentation</vt:lpstr>
      <vt:lpstr>PowerPoint Presentation</vt:lpstr>
      <vt:lpstr>PowerPoint Presentation</vt:lpstr>
      <vt:lpstr>focusing on strengths and personal responsibility  In Application and Practice </vt:lpstr>
      <vt:lpstr>focusing on strengths and personal responsibility  In Application and Practice </vt:lpstr>
      <vt:lpstr>focusing on strengths and personal responsibility  In Application and Practice </vt:lpstr>
      <vt:lpstr>focusing on strengths and personal responsibility  In Application and Practice </vt:lpstr>
      <vt:lpstr>Questions for Reflection</vt:lpstr>
      <vt:lpstr>Reflective practice</vt:lpstr>
      <vt:lpstr>Connect To Hope</vt:lpstr>
      <vt:lpstr>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Recovery Management Curriculum Module 6</dc:title>
  <dc:creator>Pamela Waters</dc:creator>
  <cp:lastModifiedBy>VanDyke, Misty N</cp:lastModifiedBy>
  <cp:revision>191</cp:revision>
  <dcterms:created xsi:type="dcterms:W3CDTF">2022-01-14T13:39:16Z</dcterms:created>
  <dcterms:modified xsi:type="dcterms:W3CDTF">2025-06-17T18:21:34Z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0x0101003B60330760399E42ADB9C8CE6E4BAB9E</vt:lpwstr>
  </property>
  <property fmtid="{D5CDD505-2E9C-101B-9397-08002B2CF9AE}" pid="3" name="MediaServiceImageTags">
    <vt:lpwstr/>
  </property>
</Properties>
</file>