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7" r:id="rId4"/>
    <p:sldId id="270" r:id="rId5"/>
    <p:sldId id="285" r:id="rId6"/>
    <p:sldId id="283" r:id="rId7"/>
    <p:sldId id="290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67A7E3-286E-46F5-8CDC-D04BA5BD92EE}" v="49" dt="2024-08-17T18:16:42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lie Lynch" userId="20b10afb-9b41-4ee9-a54c-a5726349249a" providerId="ADAL" clId="{ED67A7E3-286E-46F5-8CDC-D04BA5BD92EE}"/>
    <pc:docChg chg="undo custSel modSld">
      <pc:chgData name="Leslie Lynch" userId="20b10afb-9b41-4ee9-a54c-a5726349249a" providerId="ADAL" clId="{ED67A7E3-286E-46F5-8CDC-D04BA5BD92EE}" dt="2024-08-17T18:16:42.197" v="64" actId="20577"/>
      <pc:docMkLst>
        <pc:docMk/>
      </pc:docMkLst>
      <pc:sldChg chg="addSp delSp modSp mod modAnim">
        <pc:chgData name="Leslie Lynch" userId="20b10afb-9b41-4ee9-a54c-a5726349249a" providerId="ADAL" clId="{ED67A7E3-286E-46F5-8CDC-D04BA5BD92EE}" dt="2024-08-17T18:16:42.197" v="64" actId="20577"/>
        <pc:sldMkLst>
          <pc:docMk/>
          <pc:sldMk cId="440162202" sldId="256"/>
        </pc:sldMkLst>
        <pc:spChg chg="mod ord">
          <ac:chgData name="Leslie Lynch" userId="20b10afb-9b41-4ee9-a54c-a5726349249a" providerId="ADAL" clId="{ED67A7E3-286E-46F5-8CDC-D04BA5BD92EE}" dt="2024-08-17T18:16:42.197" v="64" actId="20577"/>
          <ac:spMkLst>
            <pc:docMk/>
            <pc:sldMk cId="440162202" sldId="256"/>
            <ac:spMk id="3" creationId="{7D7852D0-C048-4D46-96E2-8C840BAC0D9F}"/>
          </ac:spMkLst>
        </pc:spChg>
        <pc:spChg chg="add del mod">
          <ac:chgData name="Leslie Lynch" userId="20b10afb-9b41-4ee9-a54c-a5726349249a" providerId="ADAL" clId="{ED67A7E3-286E-46F5-8CDC-D04BA5BD92EE}" dt="2024-08-16T17:01:40.279" v="18" actId="22"/>
          <ac:spMkLst>
            <pc:docMk/>
            <pc:sldMk cId="440162202" sldId="256"/>
            <ac:spMk id="16" creationId="{06F8F281-0B32-40B1-866C-3F6F41BBCBC9}"/>
          </ac:spMkLst>
        </pc:spChg>
        <pc:spChg chg="del">
          <ac:chgData name="Leslie Lynch" userId="20b10afb-9b41-4ee9-a54c-a5726349249a" providerId="ADAL" clId="{ED67A7E3-286E-46F5-8CDC-D04BA5BD92EE}" dt="2024-08-17T17:56:52.873" v="28" actId="26606"/>
          <ac:spMkLst>
            <pc:docMk/>
            <pc:sldMk cId="440162202" sldId="256"/>
            <ac:spMk id="17" creationId="{FA28AA74-07C1-441C-AFDB-3FEA62C3B51F}"/>
          </ac:spMkLst>
        </pc:spChg>
        <pc:spChg chg="add">
          <ac:chgData name="Leslie Lynch" userId="20b10afb-9b41-4ee9-a54c-a5726349249a" providerId="ADAL" clId="{ED67A7E3-286E-46F5-8CDC-D04BA5BD92EE}" dt="2024-08-17T17:56:52.873" v="28" actId="26606"/>
          <ac:spMkLst>
            <pc:docMk/>
            <pc:sldMk cId="440162202" sldId="256"/>
            <ac:spMk id="1041" creationId="{0A597D97-203B-498B-95D3-E90DC961039F}"/>
          </ac:spMkLst>
        </pc:spChg>
        <pc:spChg chg="add">
          <ac:chgData name="Leslie Lynch" userId="20b10afb-9b41-4ee9-a54c-a5726349249a" providerId="ADAL" clId="{ED67A7E3-286E-46F5-8CDC-D04BA5BD92EE}" dt="2024-08-17T17:56:52.873" v="28" actId="26606"/>
          <ac:spMkLst>
            <pc:docMk/>
            <pc:sldMk cId="440162202" sldId="256"/>
            <ac:spMk id="1043" creationId="{6A6EF10E-DF41-4BD3-8EB4-6F646531DC26}"/>
          </ac:spMkLst>
        </pc:spChg>
        <pc:picChg chg="del">
          <ac:chgData name="Leslie Lynch" userId="20b10afb-9b41-4ee9-a54c-a5726349249a" providerId="ADAL" clId="{ED67A7E3-286E-46F5-8CDC-D04BA5BD92EE}" dt="2024-08-16T16:59:09.048" v="1" actId="21"/>
          <ac:picMkLst>
            <pc:docMk/>
            <pc:sldMk cId="440162202" sldId="256"/>
            <ac:picMk id="5" creationId="{44C91C8A-6921-4FD5-B62C-201AEE6577F2}"/>
          </ac:picMkLst>
        </pc:picChg>
        <pc:picChg chg="del">
          <ac:chgData name="Leslie Lynch" userId="20b10afb-9b41-4ee9-a54c-a5726349249a" providerId="ADAL" clId="{ED67A7E3-286E-46F5-8CDC-D04BA5BD92EE}" dt="2024-08-16T16:59:30.301" v="6" actId="21"/>
          <ac:picMkLst>
            <pc:docMk/>
            <pc:sldMk cId="440162202" sldId="256"/>
            <ac:picMk id="7" creationId="{6CE03A1A-54C7-4EF6-AAED-96DF53079C05}"/>
          </ac:picMkLst>
        </pc:picChg>
        <pc:picChg chg="del">
          <ac:chgData name="Leslie Lynch" userId="20b10afb-9b41-4ee9-a54c-a5726349249a" providerId="ADAL" clId="{ED67A7E3-286E-46F5-8CDC-D04BA5BD92EE}" dt="2024-08-16T16:59:32.461" v="7" actId="21"/>
          <ac:picMkLst>
            <pc:docMk/>
            <pc:sldMk cId="440162202" sldId="256"/>
            <ac:picMk id="9" creationId="{9660D5A0-1960-4FEE-AB10-D20232C3949D}"/>
          </ac:picMkLst>
        </pc:picChg>
        <pc:picChg chg="del">
          <ac:chgData name="Leslie Lynch" userId="20b10afb-9b41-4ee9-a54c-a5726349249a" providerId="ADAL" clId="{ED67A7E3-286E-46F5-8CDC-D04BA5BD92EE}" dt="2024-08-16T16:59:42.044" v="10" actId="21"/>
          <ac:picMkLst>
            <pc:docMk/>
            <pc:sldMk cId="440162202" sldId="256"/>
            <ac:picMk id="11" creationId="{DDE9CB0C-5E11-46F7-80D3-E2E66C7832C4}"/>
          </ac:picMkLst>
        </pc:picChg>
        <pc:picChg chg="add del mod">
          <ac:chgData name="Leslie Lynch" userId="20b10afb-9b41-4ee9-a54c-a5726349249a" providerId="ADAL" clId="{ED67A7E3-286E-46F5-8CDC-D04BA5BD92EE}" dt="2024-08-16T16:59:27.709" v="5" actId="21"/>
          <ac:picMkLst>
            <pc:docMk/>
            <pc:sldMk cId="440162202" sldId="256"/>
            <ac:picMk id="12" creationId="{4449B54E-806C-44AA-8E8F-AA72488BAA1D}"/>
          </ac:picMkLst>
        </pc:picChg>
        <pc:picChg chg="del">
          <ac:chgData name="Leslie Lynch" userId="20b10afb-9b41-4ee9-a54c-a5726349249a" providerId="ADAL" clId="{ED67A7E3-286E-46F5-8CDC-D04BA5BD92EE}" dt="2024-08-16T16:59:36.826" v="8" actId="21"/>
          <ac:picMkLst>
            <pc:docMk/>
            <pc:sldMk cId="440162202" sldId="256"/>
            <ac:picMk id="13" creationId="{8404DFF0-5F77-4E36-9D1F-8FE39AB23939}"/>
          </ac:picMkLst>
        </pc:picChg>
        <pc:picChg chg="add del mod">
          <ac:chgData name="Leslie Lynch" userId="20b10afb-9b41-4ee9-a54c-a5726349249a" providerId="ADAL" clId="{ED67A7E3-286E-46F5-8CDC-D04BA5BD92EE}" dt="2024-08-16T16:59:27.709" v="5" actId="21"/>
          <ac:picMkLst>
            <pc:docMk/>
            <pc:sldMk cId="440162202" sldId="256"/>
            <ac:picMk id="14" creationId="{A60F3A92-6281-4C8A-A9F7-664D9EEB3BF4}"/>
          </ac:picMkLst>
        </pc:picChg>
        <pc:picChg chg="del">
          <ac:chgData name="Leslie Lynch" userId="20b10afb-9b41-4ee9-a54c-a5726349249a" providerId="ADAL" clId="{ED67A7E3-286E-46F5-8CDC-D04BA5BD92EE}" dt="2024-08-16T16:59:39.261" v="9" actId="21"/>
          <ac:picMkLst>
            <pc:docMk/>
            <pc:sldMk cId="440162202" sldId="256"/>
            <ac:picMk id="15" creationId="{14D627D8-EF9B-42E8-B43B-0CA09E66CC0A}"/>
          </ac:picMkLst>
        </pc:picChg>
        <pc:picChg chg="add del">
          <ac:chgData name="Leslie Lynch" userId="20b10afb-9b41-4ee9-a54c-a5726349249a" providerId="ADAL" clId="{ED67A7E3-286E-46F5-8CDC-D04BA5BD92EE}" dt="2024-08-16T16:59:09.048" v="1" actId="21"/>
          <ac:picMkLst>
            <pc:docMk/>
            <pc:sldMk cId="440162202" sldId="256"/>
            <ac:picMk id="1026" creationId="{D509315A-1D06-494D-867E-669DE4C36936}"/>
          </ac:picMkLst>
        </pc:picChg>
        <pc:picChg chg="add del mod">
          <ac:chgData name="Leslie Lynch" userId="20b10afb-9b41-4ee9-a54c-a5726349249a" providerId="ADAL" clId="{ED67A7E3-286E-46F5-8CDC-D04BA5BD92EE}" dt="2024-08-16T17:00:14.873" v="12" actId="21"/>
          <ac:picMkLst>
            <pc:docMk/>
            <pc:sldMk cId="440162202" sldId="256"/>
            <ac:picMk id="1028" creationId="{42D84D37-3D62-41A0-A29D-044798479CCA}"/>
          </ac:picMkLst>
        </pc:picChg>
        <pc:picChg chg="add del mod ord">
          <ac:chgData name="Leslie Lynch" userId="20b10afb-9b41-4ee9-a54c-a5726349249a" providerId="ADAL" clId="{ED67A7E3-286E-46F5-8CDC-D04BA5BD92EE}" dt="2024-08-17T18:03:07.464" v="49" actId="21"/>
          <ac:picMkLst>
            <pc:docMk/>
            <pc:sldMk cId="440162202" sldId="256"/>
            <ac:picMk id="1030" creationId="{F20AD2EF-88AA-4DE6-AE11-0D980678A22D}"/>
          </ac:picMkLst>
        </pc:picChg>
        <pc:picChg chg="add del mod">
          <ac:chgData name="Leslie Lynch" userId="20b10afb-9b41-4ee9-a54c-a5726349249a" providerId="ADAL" clId="{ED67A7E3-286E-46F5-8CDC-D04BA5BD92EE}" dt="2024-08-17T17:56:05.848" v="24" actId="21"/>
          <ac:picMkLst>
            <pc:docMk/>
            <pc:sldMk cId="440162202" sldId="256"/>
            <ac:picMk id="1032" creationId="{11B7AEFD-AA21-4A2E-87C7-53881A940F09}"/>
          </ac:picMkLst>
        </pc:picChg>
        <pc:picChg chg="add del mod">
          <ac:chgData name="Leslie Lynch" userId="20b10afb-9b41-4ee9-a54c-a5726349249a" providerId="ADAL" clId="{ED67A7E3-286E-46F5-8CDC-D04BA5BD92EE}" dt="2024-08-17T17:56:05.848" v="24" actId="21"/>
          <ac:picMkLst>
            <pc:docMk/>
            <pc:sldMk cId="440162202" sldId="256"/>
            <ac:picMk id="1034" creationId="{7264E966-91C1-41F6-A265-DD7D0FF0D018}"/>
          </ac:picMkLst>
        </pc:picChg>
        <pc:picChg chg="add mod">
          <ac:chgData name="Leslie Lynch" userId="20b10afb-9b41-4ee9-a54c-a5726349249a" providerId="ADAL" clId="{ED67A7E3-286E-46F5-8CDC-D04BA5BD92EE}" dt="2024-08-17T17:56:52.896" v="29" actId="27636"/>
          <ac:picMkLst>
            <pc:docMk/>
            <pc:sldMk cId="440162202" sldId="256"/>
            <ac:picMk id="1036" creationId="{85997279-6F0E-4281-8ECF-EBC28406FB50}"/>
          </ac:picMkLst>
        </pc:picChg>
        <pc:picChg chg="add mod">
          <ac:chgData name="Leslie Lynch" userId="20b10afb-9b41-4ee9-a54c-a5726349249a" providerId="ADAL" clId="{ED67A7E3-286E-46F5-8CDC-D04BA5BD92EE}" dt="2024-08-17T18:03:16.519" v="52" actId="14100"/>
          <ac:picMkLst>
            <pc:docMk/>
            <pc:sldMk cId="440162202" sldId="256"/>
            <ac:picMk id="1038" creationId="{AB015186-8842-416C-B175-DFFC06B9503D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CA809-06B6-4EBC-BE3A-BB19707FBE5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576D83-D46C-4F73-A001-1DF7EB3521AF}">
      <dgm:prSet/>
      <dgm:spPr/>
      <dgm:t>
        <a:bodyPr/>
        <a:lstStyle/>
        <a:p>
          <a:r>
            <a:rPr lang="en-US"/>
            <a:t>The Agency for Health Care Administration</a:t>
          </a:r>
        </a:p>
      </dgm:t>
    </dgm:pt>
    <dgm:pt modelId="{B6EE76F0-3749-446C-A1DE-F206DA670F35}" type="parTrans" cxnId="{0E5A6AD3-3521-4350-8F40-620EC45E702C}">
      <dgm:prSet/>
      <dgm:spPr/>
      <dgm:t>
        <a:bodyPr/>
        <a:lstStyle/>
        <a:p>
          <a:endParaRPr lang="en-US"/>
        </a:p>
      </dgm:t>
    </dgm:pt>
    <dgm:pt modelId="{C8E12674-5B6F-4F1A-B387-9CBBBA56C2F5}" type="sibTrans" cxnId="{0E5A6AD3-3521-4350-8F40-620EC45E702C}">
      <dgm:prSet/>
      <dgm:spPr/>
      <dgm:t>
        <a:bodyPr/>
        <a:lstStyle/>
        <a:p>
          <a:endParaRPr lang="en-US"/>
        </a:p>
      </dgm:t>
    </dgm:pt>
    <dgm:pt modelId="{DE83C723-897D-4432-809B-C7D5FB700A78}">
      <dgm:prSet/>
      <dgm:spPr/>
      <dgm:t>
        <a:bodyPr/>
        <a:lstStyle/>
        <a:p>
          <a:r>
            <a:rPr lang="en-US"/>
            <a:t>Medicaid Managed Care Plans</a:t>
          </a:r>
        </a:p>
      </dgm:t>
    </dgm:pt>
    <dgm:pt modelId="{E40C214A-EF4D-4224-8187-DBF81C0BD611}" type="parTrans" cxnId="{24E762DA-B400-4BF5-8741-327D38B50F60}">
      <dgm:prSet/>
      <dgm:spPr/>
      <dgm:t>
        <a:bodyPr/>
        <a:lstStyle/>
        <a:p>
          <a:endParaRPr lang="en-US"/>
        </a:p>
      </dgm:t>
    </dgm:pt>
    <dgm:pt modelId="{044E434F-0AD3-49D2-AFB2-8C9D6FC47272}" type="sibTrans" cxnId="{24E762DA-B400-4BF5-8741-327D38B50F60}">
      <dgm:prSet/>
      <dgm:spPr/>
      <dgm:t>
        <a:bodyPr/>
        <a:lstStyle/>
        <a:p>
          <a:endParaRPr lang="en-US"/>
        </a:p>
      </dgm:t>
    </dgm:pt>
    <dgm:pt modelId="{347EDC10-4D4B-4A13-9F5B-B36871BAA54E}">
      <dgm:prSet/>
      <dgm:spPr/>
      <dgm:t>
        <a:bodyPr/>
        <a:lstStyle/>
        <a:p>
          <a:r>
            <a:rPr lang="en-US"/>
            <a:t>The Department of Education</a:t>
          </a:r>
        </a:p>
      </dgm:t>
    </dgm:pt>
    <dgm:pt modelId="{B47FEC06-ADBF-4F56-9A86-C309CDCBD2AC}" type="parTrans" cxnId="{01C5C5A5-DE2C-4E5D-8802-F4388E420EDC}">
      <dgm:prSet/>
      <dgm:spPr/>
      <dgm:t>
        <a:bodyPr/>
        <a:lstStyle/>
        <a:p>
          <a:endParaRPr lang="en-US"/>
        </a:p>
      </dgm:t>
    </dgm:pt>
    <dgm:pt modelId="{BF2BF979-B311-4DA4-8C21-60E29D0F5404}" type="sibTrans" cxnId="{01C5C5A5-DE2C-4E5D-8802-F4388E420EDC}">
      <dgm:prSet/>
      <dgm:spPr/>
      <dgm:t>
        <a:bodyPr/>
        <a:lstStyle/>
        <a:p>
          <a:endParaRPr lang="en-US"/>
        </a:p>
      </dgm:t>
    </dgm:pt>
    <dgm:pt modelId="{736DA294-C7E1-46A5-9D73-C916798781E0}">
      <dgm:prSet/>
      <dgm:spPr/>
      <dgm:t>
        <a:bodyPr/>
        <a:lstStyle/>
        <a:p>
          <a:r>
            <a:rPr lang="en-US"/>
            <a:t>The Department of Children and Families</a:t>
          </a:r>
        </a:p>
      </dgm:t>
    </dgm:pt>
    <dgm:pt modelId="{6A099F1E-19A7-4C8B-A7B0-BC969A02ABAF}" type="parTrans" cxnId="{7A433E71-184A-4291-B8E1-97CC3F6B2542}">
      <dgm:prSet/>
      <dgm:spPr/>
      <dgm:t>
        <a:bodyPr/>
        <a:lstStyle/>
        <a:p>
          <a:endParaRPr lang="en-US"/>
        </a:p>
      </dgm:t>
    </dgm:pt>
    <dgm:pt modelId="{8DEB653A-5BE5-4674-A7BC-6F010EA37D1C}" type="sibTrans" cxnId="{7A433E71-184A-4291-B8E1-97CC3F6B2542}">
      <dgm:prSet/>
      <dgm:spPr/>
      <dgm:t>
        <a:bodyPr/>
        <a:lstStyle/>
        <a:p>
          <a:endParaRPr lang="en-US"/>
        </a:p>
      </dgm:t>
    </dgm:pt>
    <dgm:pt modelId="{42E593EE-842F-4B12-8633-2E1ADB3A1D61}">
      <dgm:prSet/>
      <dgm:spPr/>
      <dgm:t>
        <a:bodyPr/>
        <a:lstStyle/>
        <a:p>
          <a:r>
            <a:rPr lang="en-US"/>
            <a:t>Managing Entities</a:t>
          </a:r>
        </a:p>
      </dgm:t>
    </dgm:pt>
    <dgm:pt modelId="{A7830747-7EDA-41A6-9936-2C2316A3ED9F}" type="parTrans" cxnId="{D8418161-5EE2-4C54-8986-E9EFB8EEC4B2}">
      <dgm:prSet/>
      <dgm:spPr/>
      <dgm:t>
        <a:bodyPr/>
        <a:lstStyle/>
        <a:p>
          <a:endParaRPr lang="en-US"/>
        </a:p>
      </dgm:t>
    </dgm:pt>
    <dgm:pt modelId="{AB204709-E032-4CB3-BC2B-1EE42ED9B3ED}" type="sibTrans" cxnId="{D8418161-5EE2-4C54-8986-E9EFB8EEC4B2}">
      <dgm:prSet/>
      <dgm:spPr/>
      <dgm:t>
        <a:bodyPr/>
        <a:lstStyle/>
        <a:p>
          <a:endParaRPr lang="en-US"/>
        </a:p>
      </dgm:t>
    </dgm:pt>
    <dgm:pt modelId="{B33D1F9D-B300-48E4-A9B6-FA6BB6DACE02}">
      <dgm:prSet/>
      <dgm:spPr/>
      <dgm:t>
        <a:bodyPr/>
        <a:lstStyle/>
        <a:p>
          <a:r>
            <a:rPr lang="en-US" dirty="0"/>
            <a:t>Community Based Care Entities</a:t>
          </a:r>
        </a:p>
      </dgm:t>
    </dgm:pt>
    <dgm:pt modelId="{0234543D-B65F-4B2D-A0E2-99D3E269B4FB}" type="parTrans" cxnId="{F6B7A18A-9157-4047-84D2-A8555E8937C2}">
      <dgm:prSet/>
      <dgm:spPr/>
      <dgm:t>
        <a:bodyPr/>
        <a:lstStyle/>
        <a:p>
          <a:endParaRPr lang="en-US"/>
        </a:p>
      </dgm:t>
    </dgm:pt>
    <dgm:pt modelId="{AA1B45F2-70F6-424E-AD0D-4721C1D6B5EE}" type="sibTrans" cxnId="{F6B7A18A-9157-4047-84D2-A8555E8937C2}">
      <dgm:prSet/>
      <dgm:spPr/>
      <dgm:t>
        <a:bodyPr/>
        <a:lstStyle/>
        <a:p>
          <a:endParaRPr lang="en-US"/>
        </a:p>
      </dgm:t>
    </dgm:pt>
    <dgm:pt modelId="{1CE3F8E3-D280-4DA3-849B-BCA2C2710314}">
      <dgm:prSet/>
      <dgm:spPr/>
      <dgm:t>
        <a:bodyPr/>
        <a:lstStyle/>
        <a:p>
          <a:r>
            <a:rPr lang="en-US" dirty="0"/>
            <a:t>The Department of Juvenile Justice</a:t>
          </a:r>
        </a:p>
      </dgm:t>
    </dgm:pt>
    <dgm:pt modelId="{231A2D3D-1EE3-465F-9118-6BC5E448956D}" type="parTrans" cxnId="{34049299-0ECA-4C7B-B29A-E667CFEED4A5}">
      <dgm:prSet/>
      <dgm:spPr/>
      <dgm:t>
        <a:bodyPr/>
        <a:lstStyle/>
        <a:p>
          <a:endParaRPr lang="en-US"/>
        </a:p>
      </dgm:t>
    </dgm:pt>
    <dgm:pt modelId="{9DCC4D9B-6F52-44D6-BC0F-80BF717C1963}" type="sibTrans" cxnId="{34049299-0ECA-4C7B-B29A-E667CFEED4A5}">
      <dgm:prSet/>
      <dgm:spPr/>
      <dgm:t>
        <a:bodyPr/>
        <a:lstStyle/>
        <a:p>
          <a:endParaRPr lang="en-US"/>
        </a:p>
      </dgm:t>
    </dgm:pt>
    <dgm:pt modelId="{C750F88A-387C-4354-B117-0CAA2EBA505E}">
      <dgm:prSet/>
      <dgm:spPr/>
      <dgm:t>
        <a:bodyPr/>
        <a:lstStyle/>
        <a:p>
          <a:r>
            <a:rPr lang="en-US"/>
            <a:t>The Florida Behavioral Health Association</a:t>
          </a:r>
        </a:p>
      </dgm:t>
    </dgm:pt>
    <dgm:pt modelId="{356A53BA-A76B-45FB-BB7D-66911D589264}" type="parTrans" cxnId="{F669D40A-CD0E-4382-B6EC-039B82E9E657}">
      <dgm:prSet/>
      <dgm:spPr/>
      <dgm:t>
        <a:bodyPr/>
        <a:lstStyle/>
        <a:p>
          <a:endParaRPr lang="en-US"/>
        </a:p>
      </dgm:t>
    </dgm:pt>
    <dgm:pt modelId="{F7E57274-EBFF-4A44-8D7B-3A64DB98D4AF}" type="sibTrans" cxnId="{F669D40A-CD0E-4382-B6EC-039B82E9E657}">
      <dgm:prSet/>
      <dgm:spPr/>
      <dgm:t>
        <a:bodyPr/>
        <a:lstStyle/>
        <a:p>
          <a:endParaRPr lang="en-US"/>
        </a:p>
      </dgm:t>
    </dgm:pt>
    <dgm:pt modelId="{135DB756-41BB-4635-95D9-D8F34734D040}">
      <dgm:prSet/>
      <dgm:spPr/>
      <dgm:t>
        <a:bodyPr/>
        <a:lstStyle/>
        <a:p>
          <a:r>
            <a:rPr lang="en-US"/>
            <a:t>MTM Consulting</a:t>
          </a:r>
        </a:p>
      </dgm:t>
    </dgm:pt>
    <dgm:pt modelId="{EA6E1F9B-0C42-4FDC-BA24-5341FCD9BB4D}" type="parTrans" cxnId="{6B0527EB-F39C-486D-9E4E-934B0D2E8B0F}">
      <dgm:prSet/>
      <dgm:spPr/>
      <dgm:t>
        <a:bodyPr/>
        <a:lstStyle/>
        <a:p>
          <a:endParaRPr lang="en-US"/>
        </a:p>
      </dgm:t>
    </dgm:pt>
    <dgm:pt modelId="{5D7F71F9-05F6-4A43-899C-ECEB3D1A4DD9}" type="sibTrans" cxnId="{6B0527EB-F39C-486D-9E4E-934B0D2E8B0F}">
      <dgm:prSet/>
      <dgm:spPr/>
      <dgm:t>
        <a:bodyPr/>
        <a:lstStyle/>
        <a:p>
          <a:endParaRPr lang="en-US"/>
        </a:p>
      </dgm:t>
    </dgm:pt>
    <dgm:pt modelId="{B3B76DFB-D38E-4F94-8BBB-FDC6424B85C2}" type="pres">
      <dgm:prSet presAssocID="{A5BCA809-06B6-4EBC-BE3A-BB19707FBE59}" presName="vert0" presStyleCnt="0">
        <dgm:presLayoutVars>
          <dgm:dir/>
          <dgm:animOne val="branch"/>
          <dgm:animLvl val="lvl"/>
        </dgm:presLayoutVars>
      </dgm:prSet>
      <dgm:spPr/>
    </dgm:pt>
    <dgm:pt modelId="{97840F0A-4F8C-4FA6-B2BD-306A811E5CC7}" type="pres">
      <dgm:prSet presAssocID="{B4576D83-D46C-4F73-A001-1DF7EB3521AF}" presName="thickLine" presStyleLbl="alignNode1" presStyleIdx="0" presStyleCnt="9"/>
      <dgm:spPr/>
    </dgm:pt>
    <dgm:pt modelId="{AF09EF7F-3E92-4E5F-AE91-5642EEE423F8}" type="pres">
      <dgm:prSet presAssocID="{B4576D83-D46C-4F73-A001-1DF7EB3521AF}" presName="horz1" presStyleCnt="0"/>
      <dgm:spPr/>
    </dgm:pt>
    <dgm:pt modelId="{FED95A1D-22FE-40CC-9904-D980A5D8BF5D}" type="pres">
      <dgm:prSet presAssocID="{B4576D83-D46C-4F73-A001-1DF7EB3521AF}" presName="tx1" presStyleLbl="revTx" presStyleIdx="0" presStyleCnt="9"/>
      <dgm:spPr/>
    </dgm:pt>
    <dgm:pt modelId="{F895666A-9954-47A9-87E9-499235179031}" type="pres">
      <dgm:prSet presAssocID="{B4576D83-D46C-4F73-A001-1DF7EB3521AF}" presName="vert1" presStyleCnt="0"/>
      <dgm:spPr/>
    </dgm:pt>
    <dgm:pt modelId="{9D961630-D3DD-4529-A89B-DA5F5CDF5020}" type="pres">
      <dgm:prSet presAssocID="{DE83C723-897D-4432-809B-C7D5FB700A78}" presName="thickLine" presStyleLbl="alignNode1" presStyleIdx="1" presStyleCnt="9"/>
      <dgm:spPr/>
    </dgm:pt>
    <dgm:pt modelId="{722A67F5-7D15-4245-B377-EDD47BC80C27}" type="pres">
      <dgm:prSet presAssocID="{DE83C723-897D-4432-809B-C7D5FB700A78}" presName="horz1" presStyleCnt="0"/>
      <dgm:spPr/>
    </dgm:pt>
    <dgm:pt modelId="{45E86A56-6D56-4895-8BE1-29104287AF43}" type="pres">
      <dgm:prSet presAssocID="{DE83C723-897D-4432-809B-C7D5FB700A78}" presName="tx1" presStyleLbl="revTx" presStyleIdx="1" presStyleCnt="9"/>
      <dgm:spPr/>
    </dgm:pt>
    <dgm:pt modelId="{84541B7D-39BC-4B7F-BAD1-25A8D68F3189}" type="pres">
      <dgm:prSet presAssocID="{DE83C723-897D-4432-809B-C7D5FB700A78}" presName="vert1" presStyleCnt="0"/>
      <dgm:spPr/>
    </dgm:pt>
    <dgm:pt modelId="{8A877FB0-9AB0-46A0-8136-45CEFCAB8C93}" type="pres">
      <dgm:prSet presAssocID="{347EDC10-4D4B-4A13-9F5B-B36871BAA54E}" presName="thickLine" presStyleLbl="alignNode1" presStyleIdx="2" presStyleCnt="9"/>
      <dgm:spPr/>
    </dgm:pt>
    <dgm:pt modelId="{387E3280-EEB9-4C94-A959-70CAC053A558}" type="pres">
      <dgm:prSet presAssocID="{347EDC10-4D4B-4A13-9F5B-B36871BAA54E}" presName="horz1" presStyleCnt="0"/>
      <dgm:spPr/>
    </dgm:pt>
    <dgm:pt modelId="{1FE6B823-700E-47BB-86A2-AD1927D5CA9E}" type="pres">
      <dgm:prSet presAssocID="{347EDC10-4D4B-4A13-9F5B-B36871BAA54E}" presName="tx1" presStyleLbl="revTx" presStyleIdx="2" presStyleCnt="9"/>
      <dgm:spPr/>
    </dgm:pt>
    <dgm:pt modelId="{463105E2-7FEF-4F75-AE34-6D3771C74C37}" type="pres">
      <dgm:prSet presAssocID="{347EDC10-4D4B-4A13-9F5B-B36871BAA54E}" presName="vert1" presStyleCnt="0"/>
      <dgm:spPr/>
    </dgm:pt>
    <dgm:pt modelId="{77C60877-D97B-428E-885A-02E7E07ADE64}" type="pres">
      <dgm:prSet presAssocID="{736DA294-C7E1-46A5-9D73-C916798781E0}" presName="thickLine" presStyleLbl="alignNode1" presStyleIdx="3" presStyleCnt="9"/>
      <dgm:spPr/>
    </dgm:pt>
    <dgm:pt modelId="{201F877F-EB1E-4E88-B3D6-F5A5D4FDF690}" type="pres">
      <dgm:prSet presAssocID="{736DA294-C7E1-46A5-9D73-C916798781E0}" presName="horz1" presStyleCnt="0"/>
      <dgm:spPr/>
    </dgm:pt>
    <dgm:pt modelId="{8A9FE9ED-FE31-4178-ADD1-8A6F47DC3A31}" type="pres">
      <dgm:prSet presAssocID="{736DA294-C7E1-46A5-9D73-C916798781E0}" presName="tx1" presStyleLbl="revTx" presStyleIdx="3" presStyleCnt="9"/>
      <dgm:spPr/>
    </dgm:pt>
    <dgm:pt modelId="{7A85A308-87A5-4A61-AA31-5661C49F37AD}" type="pres">
      <dgm:prSet presAssocID="{736DA294-C7E1-46A5-9D73-C916798781E0}" presName="vert1" presStyleCnt="0"/>
      <dgm:spPr/>
    </dgm:pt>
    <dgm:pt modelId="{D1009C3D-895E-472C-842F-BD1650BAF117}" type="pres">
      <dgm:prSet presAssocID="{42E593EE-842F-4B12-8633-2E1ADB3A1D61}" presName="thickLine" presStyleLbl="alignNode1" presStyleIdx="4" presStyleCnt="9"/>
      <dgm:spPr/>
    </dgm:pt>
    <dgm:pt modelId="{9A2815AC-849F-4E72-84C1-767200BC1A77}" type="pres">
      <dgm:prSet presAssocID="{42E593EE-842F-4B12-8633-2E1ADB3A1D61}" presName="horz1" presStyleCnt="0"/>
      <dgm:spPr/>
    </dgm:pt>
    <dgm:pt modelId="{D2CA8625-D25F-463B-A594-06E7E8DD8683}" type="pres">
      <dgm:prSet presAssocID="{42E593EE-842F-4B12-8633-2E1ADB3A1D61}" presName="tx1" presStyleLbl="revTx" presStyleIdx="4" presStyleCnt="9"/>
      <dgm:spPr/>
    </dgm:pt>
    <dgm:pt modelId="{12E1E23C-F5FA-4EF5-97A0-8BC0E57C6392}" type="pres">
      <dgm:prSet presAssocID="{42E593EE-842F-4B12-8633-2E1ADB3A1D61}" presName="vert1" presStyleCnt="0"/>
      <dgm:spPr/>
    </dgm:pt>
    <dgm:pt modelId="{68F10B94-9F87-41A4-9508-3888181BD102}" type="pres">
      <dgm:prSet presAssocID="{B33D1F9D-B300-48E4-A9B6-FA6BB6DACE02}" presName="thickLine" presStyleLbl="alignNode1" presStyleIdx="5" presStyleCnt="9"/>
      <dgm:spPr/>
    </dgm:pt>
    <dgm:pt modelId="{89DBA53E-BB1F-4EFD-A078-0310411BD170}" type="pres">
      <dgm:prSet presAssocID="{B33D1F9D-B300-48E4-A9B6-FA6BB6DACE02}" presName="horz1" presStyleCnt="0"/>
      <dgm:spPr/>
    </dgm:pt>
    <dgm:pt modelId="{BC077F9F-58F2-4E35-8129-0E0864CE093D}" type="pres">
      <dgm:prSet presAssocID="{B33D1F9D-B300-48E4-A9B6-FA6BB6DACE02}" presName="tx1" presStyleLbl="revTx" presStyleIdx="5" presStyleCnt="9"/>
      <dgm:spPr/>
    </dgm:pt>
    <dgm:pt modelId="{3D000431-067B-4DD2-BBD4-8A6B4A032A64}" type="pres">
      <dgm:prSet presAssocID="{B33D1F9D-B300-48E4-A9B6-FA6BB6DACE02}" presName="vert1" presStyleCnt="0"/>
      <dgm:spPr/>
    </dgm:pt>
    <dgm:pt modelId="{3EAB1906-1A09-49D9-9FF5-3733ADC478CA}" type="pres">
      <dgm:prSet presAssocID="{1CE3F8E3-D280-4DA3-849B-BCA2C2710314}" presName="thickLine" presStyleLbl="alignNode1" presStyleIdx="6" presStyleCnt="9"/>
      <dgm:spPr/>
    </dgm:pt>
    <dgm:pt modelId="{36BCBEC9-388D-40C6-8BE0-06DF6D153582}" type="pres">
      <dgm:prSet presAssocID="{1CE3F8E3-D280-4DA3-849B-BCA2C2710314}" presName="horz1" presStyleCnt="0"/>
      <dgm:spPr/>
    </dgm:pt>
    <dgm:pt modelId="{B7644803-8058-4DD2-B647-7ECCE7B5269C}" type="pres">
      <dgm:prSet presAssocID="{1CE3F8E3-D280-4DA3-849B-BCA2C2710314}" presName="tx1" presStyleLbl="revTx" presStyleIdx="6" presStyleCnt="9"/>
      <dgm:spPr/>
    </dgm:pt>
    <dgm:pt modelId="{571BE54A-8E48-473D-85F1-FD5276F4C4B0}" type="pres">
      <dgm:prSet presAssocID="{1CE3F8E3-D280-4DA3-849B-BCA2C2710314}" presName="vert1" presStyleCnt="0"/>
      <dgm:spPr/>
    </dgm:pt>
    <dgm:pt modelId="{8C6F11FE-5026-4CD4-B393-2D918CB2CFD1}" type="pres">
      <dgm:prSet presAssocID="{C750F88A-387C-4354-B117-0CAA2EBA505E}" presName="thickLine" presStyleLbl="alignNode1" presStyleIdx="7" presStyleCnt="9"/>
      <dgm:spPr/>
    </dgm:pt>
    <dgm:pt modelId="{58E1AE5B-0A3B-4A16-A6B1-31E5C5ACA9C6}" type="pres">
      <dgm:prSet presAssocID="{C750F88A-387C-4354-B117-0CAA2EBA505E}" presName="horz1" presStyleCnt="0"/>
      <dgm:spPr/>
    </dgm:pt>
    <dgm:pt modelId="{52797D73-8DF7-48D7-A9B5-A7D4DD6DEF8B}" type="pres">
      <dgm:prSet presAssocID="{C750F88A-387C-4354-B117-0CAA2EBA505E}" presName="tx1" presStyleLbl="revTx" presStyleIdx="7" presStyleCnt="9"/>
      <dgm:spPr/>
    </dgm:pt>
    <dgm:pt modelId="{7775D227-41CE-46EE-99D2-6EC3A8C161FF}" type="pres">
      <dgm:prSet presAssocID="{C750F88A-387C-4354-B117-0CAA2EBA505E}" presName="vert1" presStyleCnt="0"/>
      <dgm:spPr/>
    </dgm:pt>
    <dgm:pt modelId="{A5AE94D2-862E-448B-B826-AE42062289EF}" type="pres">
      <dgm:prSet presAssocID="{135DB756-41BB-4635-95D9-D8F34734D040}" presName="thickLine" presStyleLbl="alignNode1" presStyleIdx="8" presStyleCnt="9"/>
      <dgm:spPr/>
    </dgm:pt>
    <dgm:pt modelId="{1E0E2B6F-71A2-4D42-9980-32F24F09CC15}" type="pres">
      <dgm:prSet presAssocID="{135DB756-41BB-4635-95D9-D8F34734D040}" presName="horz1" presStyleCnt="0"/>
      <dgm:spPr/>
    </dgm:pt>
    <dgm:pt modelId="{B7C7895E-7F2F-4834-A72A-E52664B41A19}" type="pres">
      <dgm:prSet presAssocID="{135DB756-41BB-4635-95D9-D8F34734D040}" presName="tx1" presStyleLbl="revTx" presStyleIdx="8" presStyleCnt="9"/>
      <dgm:spPr/>
    </dgm:pt>
    <dgm:pt modelId="{BE031D29-368D-4D4E-BE55-50E4AB0B355F}" type="pres">
      <dgm:prSet presAssocID="{135DB756-41BB-4635-95D9-D8F34734D040}" presName="vert1" presStyleCnt="0"/>
      <dgm:spPr/>
    </dgm:pt>
  </dgm:ptLst>
  <dgm:cxnLst>
    <dgm:cxn modelId="{F669D40A-CD0E-4382-B6EC-039B82E9E657}" srcId="{A5BCA809-06B6-4EBC-BE3A-BB19707FBE59}" destId="{C750F88A-387C-4354-B117-0CAA2EBA505E}" srcOrd="7" destOrd="0" parTransId="{356A53BA-A76B-45FB-BB7D-66911D589264}" sibTransId="{F7E57274-EBFF-4A44-8D7B-3A64DB98D4AF}"/>
    <dgm:cxn modelId="{06386218-112E-469E-8FC1-3A3C7C5A4AE6}" type="presOf" srcId="{42E593EE-842F-4B12-8633-2E1ADB3A1D61}" destId="{D2CA8625-D25F-463B-A594-06E7E8DD8683}" srcOrd="0" destOrd="0" presId="urn:microsoft.com/office/officeart/2008/layout/LinedList"/>
    <dgm:cxn modelId="{75A00231-86E9-4AEA-8A88-6A3DAD2EC97F}" type="presOf" srcId="{C750F88A-387C-4354-B117-0CAA2EBA505E}" destId="{52797D73-8DF7-48D7-A9B5-A7D4DD6DEF8B}" srcOrd="0" destOrd="0" presId="urn:microsoft.com/office/officeart/2008/layout/LinedList"/>
    <dgm:cxn modelId="{D8418161-5EE2-4C54-8986-E9EFB8EEC4B2}" srcId="{A5BCA809-06B6-4EBC-BE3A-BB19707FBE59}" destId="{42E593EE-842F-4B12-8633-2E1ADB3A1D61}" srcOrd="4" destOrd="0" parTransId="{A7830747-7EDA-41A6-9936-2C2316A3ED9F}" sibTransId="{AB204709-E032-4CB3-BC2B-1EE42ED9B3ED}"/>
    <dgm:cxn modelId="{67490765-845E-4ECF-A8B7-657893F2C5D7}" type="presOf" srcId="{DE83C723-897D-4432-809B-C7D5FB700A78}" destId="{45E86A56-6D56-4895-8BE1-29104287AF43}" srcOrd="0" destOrd="0" presId="urn:microsoft.com/office/officeart/2008/layout/LinedList"/>
    <dgm:cxn modelId="{7A433E71-184A-4291-B8E1-97CC3F6B2542}" srcId="{A5BCA809-06B6-4EBC-BE3A-BB19707FBE59}" destId="{736DA294-C7E1-46A5-9D73-C916798781E0}" srcOrd="3" destOrd="0" parTransId="{6A099F1E-19A7-4C8B-A7B0-BC969A02ABAF}" sibTransId="{8DEB653A-5BE5-4674-A7BC-6F010EA37D1C}"/>
    <dgm:cxn modelId="{91538055-81ED-45F4-9AA4-15237E273641}" type="presOf" srcId="{347EDC10-4D4B-4A13-9F5B-B36871BAA54E}" destId="{1FE6B823-700E-47BB-86A2-AD1927D5CA9E}" srcOrd="0" destOrd="0" presId="urn:microsoft.com/office/officeart/2008/layout/LinedList"/>
    <dgm:cxn modelId="{3CE7047E-40A8-4E67-B079-8C06F5F091F8}" type="presOf" srcId="{A5BCA809-06B6-4EBC-BE3A-BB19707FBE59}" destId="{B3B76DFB-D38E-4F94-8BBB-FDC6424B85C2}" srcOrd="0" destOrd="0" presId="urn:microsoft.com/office/officeart/2008/layout/LinedList"/>
    <dgm:cxn modelId="{F6B7A18A-9157-4047-84D2-A8555E8937C2}" srcId="{A5BCA809-06B6-4EBC-BE3A-BB19707FBE59}" destId="{B33D1F9D-B300-48E4-A9B6-FA6BB6DACE02}" srcOrd="5" destOrd="0" parTransId="{0234543D-B65F-4B2D-A0E2-99D3E269B4FB}" sibTransId="{AA1B45F2-70F6-424E-AD0D-4721C1D6B5EE}"/>
    <dgm:cxn modelId="{34049299-0ECA-4C7B-B29A-E667CFEED4A5}" srcId="{A5BCA809-06B6-4EBC-BE3A-BB19707FBE59}" destId="{1CE3F8E3-D280-4DA3-849B-BCA2C2710314}" srcOrd="6" destOrd="0" parTransId="{231A2D3D-1EE3-465F-9118-6BC5E448956D}" sibTransId="{9DCC4D9B-6F52-44D6-BC0F-80BF717C1963}"/>
    <dgm:cxn modelId="{01C5C5A5-DE2C-4E5D-8802-F4388E420EDC}" srcId="{A5BCA809-06B6-4EBC-BE3A-BB19707FBE59}" destId="{347EDC10-4D4B-4A13-9F5B-B36871BAA54E}" srcOrd="2" destOrd="0" parTransId="{B47FEC06-ADBF-4F56-9A86-C309CDCBD2AC}" sibTransId="{BF2BF979-B311-4DA4-8C21-60E29D0F5404}"/>
    <dgm:cxn modelId="{D3E918A6-0703-4947-83B6-C6B60922AC42}" type="presOf" srcId="{736DA294-C7E1-46A5-9D73-C916798781E0}" destId="{8A9FE9ED-FE31-4178-ADD1-8A6F47DC3A31}" srcOrd="0" destOrd="0" presId="urn:microsoft.com/office/officeart/2008/layout/LinedList"/>
    <dgm:cxn modelId="{FDF6B4B5-FC60-41E3-B6BF-48D80A2A16CD}" type="presOf" srcId="{135DB756-41BB-4635-95D9-D8F34734D040}" destId="{B7C7895E-7F2F-4834-A72A-E52664B41A19}" srcOrd="0" destOrd="0" presId="urn:microsoft.com/office/officeart/2008/layout/LinedList"/>
    <dgm:cxn modelId="{ED3E9EBD-03E6-42BA-837E-863AE28017F0}" type="presOf" srcId="{B4576D83-D46C-4F73-A001-1DF7EB3521AF}" destId="{FED95A1D-22FE-40CC-9904-D980A5D8BF5D}" srcOrd="0" destOrd="0" presId="urn:microsoft.com/office/officeart/2008/layout/LinedList"/>
    <dgm:cxn modelId="{0E5A6AD3-3521-4350-8F40-620EC45E702C}" srcId="{A5BCA809-06B6-4EBC-BE3A-BB19707FBE59}" destId="{B4576D83-D46C-4F73-A001-1DF7EB3521AF}" srcOrd="0" destOrd="0" parTransId="{B6EE76F0-3749-446C-A1DE-F206DA670F35}" sibTransId="{C8E12674-5B6F-4F1A-B387-9CBBBA56C2F5}"/>
    <dgm:cxn modelId="{686FE2D9-3FEC-4EA9-9A38-4ABD9C979AD4}" type="presOf" srcId="{1CE3F8E3-D280-4DA3-849B-BCA2C2710314}" destId="{B7644803-8058-4DD2-B647-7ECCE7B5269C}" srcOrd="0" destOrd="0" presId="urn:microsoft.com/office/officeart/2008/layout/LinedList"/>
    <dgm:cxn modelId="{24E762DA-B400-4BF5-8741-327D38B50F60}" srcId="{A5BCA809-06B6-4EBC-BE3A-BB19707FBE59}" destId="{DE83C723-897D-4432-809B-C7D5FB700A78}" srcOrd="1" destOrd="0" parTransId="{E40C214A-EF4D-4224-8187-DBF81C0BD611}" sibTransId="{044E434F-0AD3-49D2-AFB2-8C9D6FC47272}"/>
    <dgm:cxn modelId="{A54375E8-BB23-4F38-B9E3-8CD1BC5A870D}" type="presOf" srcId="{B33D1F9D-B300-48E4-A9B6-FA6BB6DACE02}" destId="{BC077F9F-58F2-4E35-8129-0E0864CE093D}" srcOrd="0" destOrd="0" presId="urn:microsoft.com/office/officeart/2008/layout/LinedList"/>
    <dgm:cxn modelId="{6B0527EB-F39C-486D-9E4E-934B0D2E8B0F}" srcId="{A5BCA809-06B6-4EBC-BE3A-BB19707FBE59}" destId="{135DB756-41BB-4635-95D9-D8F34734D040}" srcOrd="8" destOrd="0" parTransId="{EA6E1F9B-0C42-4FDC-BA24-5341FCD9BB4D}" sibTransId="{5D7F71F9-05F6-4A43-899C-ECEB3D1A4DD9}"/>
    <dgm:cxn modelId="{609C10CF-DF5C-4F24-AD7F-B14E338C42EF}" type="presParOf" srcId="{B3B76DFB-D38E-4F94-8BBB-FDC6424B85C2}" destId="{97840F0A-4F8C-4FA6-B2BD-306A811E5CC7}" srcOrd="0" destOrd="0" presId="urn:microsoft.com/office/officeart/2008/layout/LinedList"/>
    <dgm:cxn modelId="{F6D121EF-536E-4558-AF5D-E470591B3564}" type="presParOf" srcId="{B3B76DFB-D38E-4F94-8BBB-FDC6424B85C2}" destId="{AF09EF7F-3E92-4E5F-AE91-5642EEE423F8}" srcOrd="1" destOrd="0" presId="urn:microsoft.com/office/officeart/2008/layout/LinedList"/>
    <dgm:cxn modelId="{C705C1C4-4CDF-44D6-8C4C-31C45E3AAEB4}" type="presParOf" srcId="{AF09EF7F-3E92-4E5F-AE91-5642EEE423F8}" destId="{FED95A1D-22FE-40CC-9904-D980A5D8BF5D}" srcOrd="0" destOrd="0" presId="urn:microsoft.com/office/officeart/2008/layout/LinedList"/>
    <dgm:cxn modelId="{A5C6D3A6-8B38-4236-B2D4-DE1E66B745FF}" type="presParOf" srcId="{AF09EF7F-3E92-4E5F-AE91-5642EEE423F8}" destId="{F895666A-9954-47A9-87E9-499235179031}" srcOrd="1" destOrd="0" presId="urn:microsoft.com/office/officeart/2008/layout/LinedList"/>
    <dgm:cxn modelId="{E84E4177-D733-4CFC-B922-5328F3217616}" type="presParOf" srcId="{B3B76DFB-D38E-4F94-8BBB-FDC6424B85C2}" destId="{9D961630-D3DD-4529-A89B-DA5F5CDF5020}" srcOrd="2" destOrd="0" presId="urn:microsoft.com/office/officeart/2008/layout/LinedList"/>
    <dgm:cxn modelId="{1E2EC013-FD29-45AC-98D8-3B79DF22F6A4}" type="presParOf" srcId="{B3B76DFB-D38E-4F94-8BBB-FDC6424B85C2}" destId="{722A67F5-7D15-4245-B377-EDD47BC80C27}" srcOrd="3" destOrd="0" presId="urn:microsoft.com/office/officeart/2008/layout/LinedList"/>
    <dgm:cxn modelId="{7887D918-7A78-470F-959C-88E61EB65D75}" type="presParOf" srcId="{722A67F5-7D15-4245-B377-EDD47BC80C27}" destId="{45E86A56-6D56-4895-8BE1-29104287AF43}" srcOrd="0" destOrd="0" presId="urn:microsoft.com/office/officeart/2008/layout/LinedList"/>
    <dgm:cxn modelId="{3732DAD8-B663-4C19-9D31-6888FD7E303C}" type="presParOf" srcId="{722A67F5-7D15-4245-B377-EDD47BC80C27}" destId="{84541B7D-39BC-4B7F-BAD1-25A8D68F3189}" srcOrd="1" destOrd="0" presId="urn:microsoft.com/office/officeart/2008/layout/LinedList"/>
    <dgm:cxn modelId="{B3404D16-7A90-4F54-826E-E14C7B459DB4}" type="presParOf" srcId="{B3B76DFB-D38E-4F94-8BBB-FDC6424B85C2}" destId="{8A877FB0-9AB0-46A0-8136-45CEFCAB8C93}" srcOrd="4" destOrd="0" presId="urn:microsoft.com/office/officeart/2008/layout/LinedList"/>
    <dgm:cxn modelId="{42E958E9-77A8-48DF-AB23-ECACBFE2DFA6}" type="presParOf" srcId="{B3B76DFB-D38E-4F94-8BBB-FDC6424B85C2}" destId="{387E3280-EEB9-4C94-A959-70CAC053A558}" srcOrd="5" destOrd="0" presId="urn:microsoft.com/office/officeart/2008/layout/LinedList"/>
    <dgm:cxn modelId="{164EED92-C4B5-4A60-9253-F48CFE5DAABD}" type="presParOf" srcId="{387E3280-EEB9-4C94-A959-70CAC053A558}" destId="{1FE6B823-700E-47BB-86A2-AD1927D5CA9E}" srcOrd="0" destOrd="0" presId="urn:microsoft.com/office/officeart/2008/layout/LinedList"/>
    <dgm:cxn modelId="{9FA6DC94-BB16-4C6C-8D12-2A69346794A1}" type="presParOf" srcId="{387E3280-EEB9-4C94-A959-70CAC053A558}" destId="{463105E2-7FEF-4F75-AE34-6D3771C74C37}" srcOrd="1" destOrd="0" presId="urn:microsoft.com/office/officeart/2008/layout/LinedList"/>
    <dgm:cxn modelId="{86F249D1-86B6-44A4-AD26-FB7A6852E371}" type="presParOf" srcId="{B3B76DFB-D38E-4F94-8BBB-FDC6424B85C2}" destId="{77C60877-D97B-428E-885A-02E7E07ADE64}" srcOrd="6" destOrd="0" presId="urn:microsoft.com/office/officeart/2008/layout/LinedList"/>
    <dgm:cxn modelId="{FC0B4B14-A3D1-481D-94D8-C0E30E79335F}" type="presParOf" srcId="{B3B76DFB-D38E-4F94-8BBB-FDC6424B85C2}" destId="{201F877F-EB1E-4E88-B3D6-F5A5D4FDF690}" srcOrd="7" destOrd="0" presId="urn:microsoft.com/office/officeart/2008/layout/LinedList"/>
    <dgm:cxn modelId="{19C203BA-2AD8-4124-B044-EB505624442C}" type="presParOf" srcId="{201F877F-EB1E-4E88-B3D6-F5A5D4FDF690}" destId="{8A9FE9ED-FE31-4178-ADD1-8A6F47DC3A31}" srcOrd="0" destOrd="0" presId="urn:microsoft.com/office/officeart/2008/layout/LinedList"/>
    <dgm:cxn modelId="{3AD6F3AE-F06C-41EF-A220-7DE6A684F7E4}" type="presParOf" srcId="{201F877F-EB1E-4E88-B3D6-F5A5D4FDF690}" destId="{7A85A308-87A5-4A61-AA31-5661C49F37AD}" srcOrd="1" destOrd="0" presId="urn:microsoft.com/office/officeart/2008/layout/LinedList"/>
    <dgm:cxn modelId="{A35E4474-731A-41C5-B330-FEF2308AD56C}" type="presParOf" srcId="{B3B76DFB-D38E-4F94-8BBB-FDC6424B85C2}" destId="{D1009C3D-895E-472C-842F-BD1650BAF117}" srcOrd="8" destOrd="0" presId="urn:microsoft.com/office/officeart/2008/layout/LinedList"/>
    <dgm:cxn modelId="{51D7DAAB-F616-442A-8E7A-A0DF8304C10B}" type="presParOf" srcId="{B3B76DFB-D38E-4F94-8BBB-FDC6424B85C2}" destId="{9A2815AC-849F-4E72-84C1-767200BC1A77}" srcOrd="9" destOrd="0" presId="urn:microsoft.com/office/officeart/2008/layout/LinedList"/>
    <dgm:cxn modelId="{4565642B-AD3A-44B7-A9E5-3EAF3FE359C4}" type="presParOf" srcId="{9A2815AC-849F-4E72-84C1-767200BC1A77}" destId="{D2CA8625-D25F-463B-A594-06E7E8DD8683}" srcOrd="0" destOrd="0" presId="urn:microsoft.com/office/officeart/2008/layout/LinedList"/>
    <dgm:cxn modelId="{7C504217-716E-451D-9A91-908FE4538300}" type="presParOf" srcId="{9A2815AC-849F-4E72-84C1-767200BC1A77}" destId="{12E1E23C-F5FA-4EF5-97A0-8BC0E57C6392}" srcOrd="1" destOrd="0" presId="urn:microsoft.com/office/officeart/2008/layout/LinedList"/>
    <dgm:cxn modelId="{8AD2E582-709A-42EF-BA82-E5E53E11D0E7}" type="presParOf" srcId="{B3B76DFB-D38E-4F94-8BBB-FDC6424B85C2}" destId="{68F10B94-9F87-41A4-9508-3888181BD102}" srcOrd="10" destOrd="0" presId="urn:microsoft.com/office/officeart/2008/layout/LinedList"/>
    <dgm:cxn modelId="{86B05B0A-77A6-4972-8BBA-993F7788129B}" type="presParOf" srcId="{B3B76DFB-D38E-4F94-8BBB-FDC6424B85C2}" destId="{89DBA53E-BB1F-4EFD-A078-0310411BD170}" srcOrd="11" destOrd="0" presId="urn:microsoft.com/office/officeart/2008/layout/LinedList"/>
    <dgm:cxn modelId="{46EA0C90-10FD-4F77-B4DC-D8F560741A60}" type="presParOf" srcId="{89DBA53E-BB1F-4EFD-A078-0310411BD170}" destId="{BC077F9F-58F2-4E35-8129-0E0864CE093D}" srcOrd="0" destOrd="0" presId="urn:microsoft.com/office/officeart/2008/layout/LinedList"/>
    <dgm:cxn modelId="{E38F9590-F3EB-4411-9097-B43BDCCCBEEE}" type="presParOf" srcId="{89DBA53E-BB1F-4EFD-A078-0310411BD170}" destId="{3D000431-067B-4DD2-BBD4-8A6B4A032A64}" srcOrd="1" destOrd="0" presId="urn:microsoft.com/office/officeart/2008/layout/LinedList"/>
    <dgm:cxn modelId="{FBE84B3B-21F7-48AD-92DE-6D86C950B433}" type="presParOf" srcId="{B3B76DFB-D38E-4F94-8BBB-FDC6424B85C2}" destId="{3EAB1906-1A09-49D9-9FF5-3733ADC478CA}" srcOrd="12" destOrd="0" presId="urn:microsoft.com/office/officeart/2008/layout/LinedList"/>
    <dgm:cxn modelId="{959D5A7E-E4CD-4372-BDFF-9882052DAE27}" type="presParOf" srcId="{B3B76DFB-D38E-4F94-8BBB-FDC6424B85C2}" destId="{36BCBEC9-388D-40C6-8BE0-06DF6D153582}" srcOrd="13" destOrd="0" presId="urn:microsoft.com/office/officeart/2008/layout/LinedList"/>
    <dgm:cxn modelId="{9A112B6E-4FD1-4D7E-B241-9E7EEEC0CDD8}" type="presParOf" srcId="{36BCBEC9-388D-40C6-8BE0-06DF6D153582}" destId="{B7644803-8058-4DD2-B647-7ECCE7B5269C}" srcOrd="0" destOrd="0" presId="urn:microsoft.com/office/officeart/2008/layout/LinedList"/>
    <dgm:cxn modelId="{F73A690D-EAC8-4B55-AAB1-E6C0034E3240}" type="presParOf" srcId="{36BCBEC9-388D-40C6-8BE0-06DF6D153582}" destId="{571BE54A-8E48-473D-85F1-FD5276F4C4B0}" srcOrd="1" destOrd="0" presId="urn:microsoft.com/office/officeart/2008/layout/LinedList"/>
    <dgm:cxn modelId="{B65229CB-85FD-4A6B-B0F4-8B1B103EFF8A}" type="presParOf" srcId="{B3B76DFB-D38E-4F94-8BBB-FDC6424B85C2}" destId="{8C6F11FE-5026-4CD4-B393-2D918CB2CFD1}" srcOrd="14" destOrd="0" presId="urn:microsoft.com/office/officeart/2008/layout/LinedList"/>
    <dgm:cxn modelId="{406F4243-BC05-49B1-99B7-DD28421EDB5F}" type="presParOf" srcId="{B3B76DFB-D38E-4F94-8BBB-FDC6424B85C2}" destId="{58E1AE5B-0A3B-4A16-A6B1-31E5C5ACA9C6}" srcOrd="15" destOrd="0" presId="urn:microsoft.com/office/officeart/2008/layout/LinedList"/>
    <dgm:cxn modelId="{AC56A606-5A5D-4445-99C1-3963573052D6}" type="presParOf" srcId="{58E1AE5B-0A3B-4A16-A6B1-31E5C5ACA9C6}" destId="{52797D73-8DF7-48D7-A9B5-A7D4DD6DEF8B}" srcOrd="0" destOrd="0" presId="urn:microsoft.com/office/officeart/2008/layout/LinedList"/>
    <dgm:cxn modelId="{013AD5A0-DD4A-4F42-AA7A-116561A23F4F}" type="presParOf" srcId="{58E1AE5B-0A3B-4A16-A6B1-31E5C5ACA9C6}" destId="{7775D227-41CE-46EE-99D2-6EC3A8C161FF}" srcOrd="1" destOrd="0" presId="urn:microsoft.com/office/officeart/2008/layout/LinedList"/>
    <dgm:cxn modelId="{2E5BC69E-2EDA-43EC-9318-C4C98C0176EB}" type="presParOf" srcId="{B3B76DFB-D38E-4F94-8BBB-FDC6424B85C2}" destId="{A5AE94D2-862E-448B-B826-AE42062289EF}" srcOrd="16" destOrd="0" presId="urn:microsoft.com/office/officeart/2008/layout/LinedList"/>
    <dgm:cxn modelId="{31AB6995-7697-4CB8-9700-1BAC4E3D38DF}" type="presParOf" srcId="{B3B76DFB-D38E-4F94-8BBB-FDC6424B85C2}" destId="{1E0E2B6F-71A2-4D42-9980-32F24F09CC15}" srcOrd="17" destOrd="0" presId="urn:microsoft.com/office/officeart/2008/layout/LinedList"/>
    <dgm:cxn modelId="{0909F5E4-A970-457A-8917-F574DE2E717F}" type="presParOf" srcId="{1E0E2B6F-71A2-4D42-9980-32F24F09CC15}" destId="{B7C7895E-7F2F-4834-A72A-E52664B41A19}" srcOrd="0" destOrd="0" presId="urn:microsoft.com/office/officeart/2008/layout/LinedList"/>
    <dgm:cxn modelId="{4ABA93B0-0617-49A6-AA00-22E4125B6A67}" type="presParOf" srcId="{1E0E2B6F-71A2-4D42-9980-32F24F09CC15}" destId="{BE031D29-368D-4D4E-BE55-50E4AB0B355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32FCD8-3281-42DE-9787-209817E6F18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52A35CC-CF3F-475E-9C08-2207588D88AA}">
      <dgm:prSet/>
      <dgm:spPr/>
      <dgm:t>
        <a:bodyPr/>
        <a:lstStyle/>
        <a:p>
          <a:r>
            <a:rPr lang="en-US"/>
            <a:t>Move towards value-based care with measurable outcomes driving policy and funding decisions</a:t>
          </a:r>
        </a:p>
      </dgm:t>
    </dgm:pt>
    <dgm:pt modelId="{68CB8B51-5B14-4200-9FA4-21FD574AA0D7}" type="parTrans" cxnId="{8A0EF6E9-F563-42A6-88A9-5099A7A9E4DF}">
      <dgm:prSet/>
      <dgm:spPr/>
      <dgm:t>
        <a:bodyPr/>
        <a:lstStyle/>
        <a:p>
          <a:endParaRPr lang="en-US"/>
        </a:p>
      </dgm:t>
    </dgm:pt>
    <dgm:pt modelId="{9C615FEF-B55B-4A31-B6FE-C4F58BE7BC01}" type="sibTrans" cxnId="{8A0EF6E9-F563-42A6-88A9-5099A7A9E4DF}">
      <dgm:prSet/>
      <dgm:spPr/>
      <dgm:t>
        <a:bodyPr/>
        <a:lstStyle/>
        <a:p>
          <a:endParaRPr lang="en-US"/>
        </a:p>
      </dgm:t>
    </dgm:pt>
    <dgm:pt modelId="{D5B0557A-6CFC-4B13-A9C3-8A79B0B7CABA}">
      <dgm:prSet/>
      <dgm:spPr/>
      <dgm:t>
        <a:bodyPr/>
        <a:lstStyle/>
        <a:p>
          <a:r>
            <a:rPr lang="en-US"/>
            <a:t>Improved outcome measurement for clinicians, guiding effective treatment interventions</a:t>
          </a:r>
        </a:p>
      </dgm:t>
    </dgm:pt>
    <dgm:pt modelId="{3447A25F-D44F-4B29-B331-BF75E66F097B}" type="parTrans" cxnId="{801F4BDC-A98B-4BDE-B9EA-BD0B38D5FDB7}">
      <dgm:prSet/>
      <dgm:spPr/>
      <dgm:t>
        <a:bodyPr/>
        <a:lstStyle/>
        <a:p>
          <a:endParaRPr lang="en-US"/>
        </a:p>
      </dgm:t>
    </dgm:pt>
    <dgm:pt modelId="{FF598D62-4DF1-4501-92C4-F761C9269638}" type="sibTrans" cxnId="{801F4BDC-A98B-4BDE-B9EA-BD0B38D5FDB7}">
      <dgm:prSet/>
      <dgm:spPr/>
      <dgm:t>
        <a:bodyPr/>
        <a:lstStyle/>
        <a:p>
          <a:endParaRPr lang="en-US"/>
        </a:p>
      </dgm:t>
    </dgm:pt>
    <dgm:pt modelId="{45FE4C42-B7A0-4E75-AAAC-8CF2B7B4236D}">
      <dgm:prSet/>
      <dgm:spPr/>
      <dgm:t>
        <a:bodyPr/>
        <a:lstStyle/>
        <a:p>
          <a:r>
            <a:rPr lang="en-US"/>
            <a:t>Change management in terms of statewide roll out of the tool</a:t>
          </a:r>
        </a:p>
      </dgm:t>
    </dgm:pt>
    <dgm:pt modelId="{5DD52AAE-37F9-4714-AD1A-EBCA143A155D}" type="parTrans" cxnId="{17515B89-9429-445F-B1AE-02BB3CAA70B8}">
      <dgm:prSet/>
      <dgm:spPr/>
      <dgm:t>
        <a:bodyPr/>
        <a:lstStyle/>
        <a:p>
          <a:endParaRPr lang="en-US"/>
        </a:p>
      </dgm:t>
    </dgm:pt>
    <dgm:pt modelId="{D48D0B56-A1EA-4C29-99FF-85D51CA41EED}" type="sibTrans" cxnId="{17515B89-9429-445F-B1AE-02BB3CAA70B8}">
      <dgm:prSet/>
      <dgm:spPr/>
      <dgm:t>
        <a:bodyPr/>
        <a:lstStyle/>
        <a:p>
          <a:endParaRPr lang="en-US"/>
        </a:p>
      </dgm:t>
    </dgm:pt>
    <dgm:pt modelId="{4D8747B3-1F80-4877-802E-22FA2B0F76B3}">
      <dgm:prSet/>
      <dgm:spPr/>
      <dgm:t>
        <a:bodyPr/>
        <a:lstStyle/>
        <a:p>
          <a:r>
            <a:rPr lang="en-US"/>
            <a:t>Training requirement ensuring accurate use of the tool</a:t>
          </a:r>
        </a:p>
      </dgm:t>
    </dgm:pt>
    <dgm:pt modelId="{623FC628-A996-4AA3-BC6E-5A7870F75A00}" type="parTrans" cxnId="{FB5384B9-040F-4EF5-833D-52FF3E9B0C8D}">
      <dgm:prSet/>
      <dgm:spPr/>
      <dgm:t>
        <a:bodyPr/>
        <a:lstStyle/>
        <a:p>
          <a:endParaRPr lang="en-US"/>
        </a:p>
      </dgm:t>
    </dgm:pt>
    <dgm:pt modelId="{7F1CCFAD-26CC-4BBA-8C49-BF41B5EF3D7A}" type="sibTrans" cxnId="{FB5384B9-040F-4EF5-833D-52FF3E9B0C8D}">
      <dgm:prSet/>
      <dgm:spPr/>
      <dgm:t>
        <a:bodyPr/>
        <a:lstStyle/>
        <a:p>
          <a:endParaRPr lang="en-US"/>
        </a:p>
      </dgm:t>
    </dgm:pt>
    <dgm:pt modelId="{C9D317F2-1A28-4C02-91E2-1E43AE139309}">
      <dgm:prSet/>
      <dgm:spPr/>
      <dgm:t>
        <a:bodyPr/>
        <a:lstStyle/>
        <a:p>
          <a:r>
            <a:rPr lang="en-US"/>
            <a:t>Funding to cover initial training for roll out</a:t>
          </a:r>
        </a:p>
      </dgm:t>
    </dgm:pt>
    <dgm:pt modelId="{6DF03B2E-F19F-414F-8FA3-A98FE049E5AA}" type="parTrans" cxnId="{642121AA-49DB-4093-9A1D-961B29970143}">
      <dgm:prSet/>
      <dgm:spPr/>
      <dgm:t>
        <a:bodyPr/>
        <a:lstStyle/>
        <a:p>
          <a:endParaRPr lang="en-US"/>
        </a:p>
      </dgm:t>
    </dgm:pt>
    <dgm:pt modelId="{B55DB36A-1852-43E4-887C-0D24E250E807}" type="sibTrans" cxnId="{642121AA-49DB-4093-9A1D-961B29970143}">
      <dgm:prSet/>
      <dgm:spPr/>
      <dgm:t>
        <a:bodyPr/>
        <a:lstStyle/>
        <a:p>
          <a:endParaRPr lang="en-US"/>
        </a:p>
      </dgm:t>
    </dgm:pt>
    <dgm:pt modelId="{8F40CC9C-EDBB-4C1E-9FC2-87885631BB74}">
      <dgm:prSet/>
      <dgm:spPr/>
      <dgm:t>
        <a:bodyPr/>
        <a:lstStyle/>
        <a:p>
          <a:r>
            <a:rPr lang="en-US"/>
            <a:t>Increased Medicaid limit for administration as needed</a:t>
          </a:r>
        </a:p>
      </dgm:t>
    </dgm:pt>
    <dgm:pt modelId="{6DEBC02F-9597-4B06-97DB-37EE3AEB7985}" type="parTrans" cxnId="{3BF0C226-FC94-42F4-93A7-6A82B6662EC5}">
      <dgm:prSet/>
      <dgm:spPr/>
      <dgm:t>
        <a:bodyPr/>
        <a:lstStyle/>
        <a:p>
          <a:endParaRPr lang="en-US"/>
        </a:p>
      </dgm:t>
    </dgm:pt>
    <dgm:pt modelId="{0D4A7216-38BB-499B-9185-1BBB5847CFD2}" type="sibTrans" cxnId="{3BF0C226-FC94-42F4-93A7-6A82B6662EC5}">
      <dgm:prSet/>
      <dgm:spPr/>
      <dgm:t>
        <a:bodyPr/>
        <a:lstStyle/>
        <a:p>
          <a:endParaRPr lang="en-US"/>
        </a:p>
      </dgm:t>
    </dgm:pt>
    <dgm:pt modelId="{40B80BAD-82E6-4FD0-8A1B-CEF37CA87CEC}" type="pres">
      <dgm:prSet presAssocID="{4432FCD8-3281-42DE-9787-209817E6F189}" presName="vert0" presStyleCnt="0">
        <dgm:presLayoutVars>
          <dgm:dir/>
          <dgm:animOne val="branch"/>
          <dgm:animLvl val="lvl"/>
        </dgm:presLayoutVars>
      </dgm:prSet>
      <dgm:spPr/>
    </dgm:pt>
    <dgm:pt modelId="{62F903BF-0715-42CA-9604-898325D90A85}" type="pres">
      <dgm:prSet presAssocID="{D52A35CC-CF3F-475E-9C08-2207588D88AA}" presName="thickLine" presStyleLbl="alignNode1" presStyleIdx="0" presStyleCnt="6"/>
      <dgm:spPr/>
    </dgm:pt>
    <dgm:pt modelId="{A37767E0-E3EF-4D3C-9D21-BCB62059EB16}" type="pres">
      <dgm:prSet presAssocID="{D52A35CC-CF3F-475E-9C08-2207588D88AA}" presName="horz1" presStyleCnt="0"/>
      <dgm:spPr/>
    </dgm:pt>
    <dgm:pt modelId="{AAED88BF-317C-4C1D-8C48-F4404DCCE917}" type="pres">
      <dgm:prSet presAssocID="{D52A35CC-CF3F-475E-9C08-2207588D88AA}" presName="tx1" presStyleLbl="revTx" presStyleIdx="0" presStyleCnt="6"/>
      <dgm:spPr/>
    </dgm:pt>
    <dgm:pt modelId="{1307A002-EA6A-43FF-A275-EFB8E2531B30}" type="pres">
      <dgm:prSet presAssocID="{D52A35CC-CF3F-475E-9C08-2207588D88AA}" presName="vert1" presStyleCnt="0"/>
      <dgm:spPr/>
    </dgm:pt>
    <dgm:pt modelId="{9AD19B93-2103-4D35-B64B-17F065B78CBF}" type="pres">
      <dgm:prSet presAssocID="{D5B0557A-6CFC-4B13-A9C3-8A79B0B7CABA}" presName="thickLine" presStyleLbl="alignNode1" presStyleIdx="1" presStyleCnt="6"/>
      <dgm:spPr/>
    </dgm:pt>
    <dgm:pt modelId="{D878C6F3-1F4B-4F06-9947-5CD48279D942}" type="pres">
      <dgm:prSet presAssocID="{D5B0557A-6CFC-4B13-A9C3-8A79B0B7CABA}" presName="horz1" presStyleCnt="0"/>
      <dgm:spPr/>
    </dgm:pt>
    <dgm:pt modelId="{940D490F-559B-45AA-918D-39F159AB4797}" type="pres">
      <dgm:prSet presAssocID="{D5B0557A-6CFC-4B13-A9C3-8A79B0B7CABA}" presName="tx1" presStyleLbl="revTx" presStyleIdx="1" presStyleCnt="6"/>
      <dgm:spPr/>
    </dgm:pt>
    <dgm:pt modelId="{2FDEBB05-2914-4137-9889-F62D93DC9BE1}" type="pres">
      <dgm:prSet presAssocID="{D5B0557A-6CFC-4B13-A9C3-8A79B0B7CABA}" presName="vert1" presStyleCnt="0"/>
      <dgm:spPr/>
    </dgm:pt>
    <dgm:pt modelId="{222D8CD7-14D9-4D79-ADCD-BD8BEEB52A7C}" type="pres">
      <dgm:prSet presAssocID="{45FE4C42-B7A0-4E75-AAAC-8CF2B7B4236D}" presName="thickLine" presStyleLbl="alignNode1" presStyleIdx="2" presStyleCnt="6"/>
      <dgm:spPr/>
    </dgm:pt>
    <dgm:pt modelId="{95F164EE-FE8C-4077-AF7E-F161F024C526}" type="pres">
      <dgm:prSet presAssocID="{45FE4C42-B7A0-4E75-AAAC-8CF2B7B4236D}" presName="horz1" presStyleCnt="0"/>
      <dgm:spPr/>
    </dgm:pt>
    <dgm:pt modelId="{9B771A2D-0232-456A-873A-9A8145B5EEB3}" type="pres">
      <dgm:prSet presAssocID="{45FE4C42-B7A0-4E75-AAAC-8CF2B7B4236D}" presName="tx1" presStyleLbl="revTx" presStyleIdx="2" presStyleCnt="6"/>
      <dgm:spPr/>
    </dgm:pt>
    <dgm:pt modelId="{FF809959-CE0B-47B5-8459-18BFEF8A9D8F}" type="pres">
      <dgm:prSet presAssocID="{45FE4C42-B7A0-4E75-AAAC-8CF2B7B4236D}" presName="vert1" presStyleCnt="0"/>
      <dgm:spPr/>
    </dgm:pt>
    <dgm:pt modelId="{8C8E67D6-0B07-45B5-856C-FAA2A4BDCD68}" type="pres">
      <dgm:prSet presAssocID="{4D8747B3-1F80-4877-802E-22FA2B0F76B3}" presName="thickLine" presStyleLbl="alignNode1" presStyleIdx="3" presStyleCnt="6"/>
      <dgm:spPr/>
    </dgm:pt>
    <dgm:pt modelId="{B0D5830F-832C-4E71-A7AF-015571A1A4C8}" type="pres">
      <dgm:prSet presAssocID="{4D8747B3-1F80-4877-802E-22FA2B0F76B3}" presName="horz1" presStyleCnt="0"/>
      <dgm:spPr/>
    </dgm:pt>
    <dgm:pt modelId="{C512BB25-2D15-421C-90C3-D5DF7794A4AC}" type="pres">
      <dgm:prSet presAssocID="{4D8747B3-1F80-4877-802E-22FA2B0F76B3}" presName="tx1" presStyleLbl="revTx" presStyleIdx="3" presStyleCnt="6"/>
      <dgm:spPr/>
    </dgm:pt>
    <dgm:pt modelId="{9842E176-D409-4057-A3BE-8A378A973C79}" type="pres">
      <dgm:prSet presAssocID="{4D8747B3-1F80-4877-802E-22FA2B0F76B3}" presName="vert1" presStyleCnt="0"/>
      <dgm:spPr/>
    </dgm:pt>
    <dgm:pt modelId="{1BA8C928-BC30-40E9-AB44-26BD66E078C7}" type="pres">
      <dgm:prSet presAssocID="{C9D317F2-1A28-4C02-91E2-1E43AE139309}" presName="thickLine" presStyleLbl="alignNode1" presStyleIdx="4" presStyleCnt="6"/>
      <dgm:spPr/>
    </dgm:pt>
    <dgm:pt modelId="{195FAFFB-4315-4110-BFBE-AF2E4F842E62}" type="pres">
      <dgm:prSet presAssocID="{C9D317F2-1A28-4C02-91E2-1E43AE139309}" presName="horz1" presStyleCnt="0"/>
      <dgm:spPr/>
    </dgm:pt>
    <dgm:pt modelId="{1858D8A6-5114-46A5-8964-F4E236FF8554}" type="pres">
      <dgm:prSet presAssocID="{C9D317F2-1A28-4C02-91E2-1E43AE139309}" presName="tx1" presStyleLbl="revTx" presStyleIdx="4" presStyleCnt="6"/>
      <dgm:spPr/>
    </dgm:pt>
    <dgm:pt modelId="{3C58CEAE-D944-4603-9BD2-CE73D76CD8E6}" type="pres">
      <dgm:prSet presAssocID="{C9D317F2-1A28-4C02-91E2-1E43AE139309}" presName="vert1" presStyleCnt="0"/>
      <dgm:spPr/>
    </dgm:pt>
    <dgm:pt modelId="{8CE5B8D6-F156-49C6-8C68-A3EFD2710C1C}" type="pres">
      <dgm:prSet presAssocID="{8F40CC9C-EDBB-4C1E-9FC2-87885631BB74}" presName="thickLine" presStyleLbl="alignNode1" presStyleIdx="5" presStyleCnt="6"/>
      <dgm:spPr/>
    </dgm:pt>
    <dgm:pt modelId="{B6DE6740-0B7D-4ABD-9B9A-08FA056F54AB}" type="pres">
      <dgm:prSet presAssocID="{8F40CC9C-EDBB-4C1E-9FC2-87885631BB74}" presName="horz1" presStyleCnt="0"/>
      <dgm:spPr/>
    </dgm:pt>
    <dgm:pt modelId="{3C470B7F-BF2F-4803-98D4-8C685D7595CA}" type="pres">
      <dgm:prSet presAssocID="{8F40CC9C-EDBB-4C1E-9FC2-87885631BB74}" presName="tx1" presStyleLbl="revTx" presStyleIdx="5" presStyleCnt="6"/>
      <dgm:spPr/>
    </dgm:pt>
    <dgm:pt modelId="{69C3C80E-2B0F-4C55-AC0C-0097AAD85716}" type="pres">
      <dgm:prSet presAssocID="{8F40CC9C-EDBB-4C1E-9FC2-87885631BB74}" presName="vert1" presStyleCnt="0"/>
      <dgm:spPr/>
    </dgm:pt>
  </dgm:ptLst>
  <dgm:cxnLst>
    <dgm:cxn modelId="{3BF0C226-FC94-42F4-93A7-6A82B6662EC5}" srcId="{4432FCD8-3281-42DE-9787-209817E6F189}" destId="{8F40CC9C-EDBB-4C1E-9FC2-87885631BB74}" srcOrd="5" destOrd="0" parTransId="{6DEBC02F-9597-4B06-97DB-37EE3AEB7985}" sibTransId="{0D4A7216-38BB-499B-9185-1BBB5847CFD2}"/>
    <dgm:cxn modelId="{36F52333-4509-4D02-8F09-DE58E6BEACDF}" type="presOf" srcId="{4D8747B3-1F80-4877-802E-22FA2B0F76B3}" destId="{C512BB25-2D15-421C-90C3-D5DF7794A4AC}" srcOrd="0" destOrd="0" presId="urn:microsoft.com/office/officeart/2008/layout/LinedList"/>
    <dgm:cxn modelId="{90599552-0DC3-4C23-A737-17E4FC11A66F}" type="presOf" srcId="{8F40CC9C-EDBB-4C1E-9FC2-87885631BB74}" destId="{3C470B7F-BF2F-4803-98D4-8C685D7595CA}" srcOrd="0" destOrd="0" presId="urn:microsoft.com/office/officeart/2008/layout/LinedList"/>
    <dgm:cxn modelId="{3C1C0855-4521-495C-8C1F-42E26BB63242}" type="presOf" srcId="{C9D317F2-1A28-4C02-91E2-1E43AE139309}" destId="{1858D8A6-5114-46A5-8964-F4E236FF8554}" srcOrd="0" destOrd="0" presId="urn:microsoft.com/office/officeart/2008/layout/LinedList"/>
    <dgm:cxn modelId="{5CF95F87-0A78-4AB7-AB3B-6578EC0B8158}" type="presOf" srcId="{45FE4C42-B7A0-4E75-AAAC-8CF2B7B4236D}" destId="{9B771A2D-0232-456A-873A-9A8145B5EEB3}" srcOrd="0" destOrd="0" presId="urn:microsoft.com/office/officeart/2008/layout/LinedList"/>
    <dgm:cxn modelId="{17515B89-9429-445F-B1AE-02BB3CAA70B8}" srcId="{4432FCD8-3281-42DE-9787-209817E6F189}" destId="{45FE4C42-B7A0-4E75-AAAC-8CF2B7B4236D}" srcOrd="2" destOrd="0" parTransId="{5DD52AAE-37F9-4714-AD1A-EBCA143A155D}" sibTransId="{D48D0B56-A1EA-4C29-99FF-85D51CA41EED}"/>
    <dgm:cxn modelId="{5DF5A58D-85BA-41C9-9FA9-120444AA780D}" type="presOf" srcId="{D5B0557A-6CFC-4B13-A9C3-8A79B0B7CABA}" destId="{940D490F-559B-45AA-918D-39F159AB4797}" srcOrd="0" destOrd="0" presId="urn:microsoft.com/office/officeart/2008/layout/LinedList"/>
    <dgm:cxn modelId="{642121AA-49DB-4093-9A1D-961B29970143}" srcId="{4432FCD8-3281-42DE-9787-209817E6F189}" destId="{C9D317F2-1A28-4C02-91E2-1E43AE139309}" srcOrd="4" destOrd="0" parTransId="{6DF03B2E-F19F-414F-8FA3-A98FE049E5AA}" sibTransId="{B55DB36A-1852-43E4-887C-0D24E250E807}"/>
    <dgm:cxn modelId="{FB5384B9-040F-4EF5-833D-52FF3E9B0C8D}" srcId="{4432FCD8-3281-42DE-9787-209817E6F189}" destId="{4D8747B3-1F80-4877-802E-22FA2B0F76B3}" srcOrd="3" destOrd="0" parTransId="{623FC628-A996-4AA3-BC6E-5A7870F75A00}" sibTransId="{7F1CCFAD-26CC-4BBA-8C49-BF41B5EF3D7A}"/>
    <dgm:cxn modelId="{0BE581C0-A13E-444A-8217-B55DDD4EE3DF}" type="presOf" srcId="{4432FCD8-3281-42DE-9787-209817E6F189}" destId="{40B80BAD-82E6-4FD0-8A1B-CEF37CA87CEC}" srcOrd="0" destOrd="0" presId="urn:microsoft.com/office/officeart/2008/layout/LinedList"/>
    <dgm:cxn modelId="{F185CAD7-569F-4A02-B46E-FFAA145CFB77}" type="presOf" srcId="{D52A35CC-CF3F-475E-9C08-2207588D88AA}" destId="{AAED88BF-317C-4C1D-8C48-F4404DCCE917}" srcOrd="0" destOrd="0" presId="urn:microsoft.com/office/officeart/2008/layout/LinedList"/>
    <dgm:cxn modelId="{801F4BDC-A98B-4BDE-B9EA-BD0B38D5FDB7}" srcId="{4432FCD8-3281-42DE-9787-209817E6F189}" destId="{D5B0557A-6CFC-4B13-A9C3-8A79B0B7CABA}" srcOrd="1" destOrd="0" parTransId="{3447A25F-D44F-4B29-B331-BF75E66F097B}" sibTransId="{FF598D62-4DF1-4501-92C4-F761C9269638}"/>
    <dgm:cxn modelId="{8A0EF6E9-F563-42A6-88A9-5099A7A9E4DF}" srcId="{4432FCD8-3281-42DE-9787-209817E6F189}" destId="{D52A35CC-CF3F-475E-9C08-2207588D88AA}" srcOrd="0" destOrd="0" parTransId="{68CB8B51-5B14-4200-9FA4-21FD574AA0D7}" sibTransId="{9C615FEF-B55B-4A31-B6FE-C4F58BE7BC01}"/>
    <dgm:cxn modelId="{F16C583E-09D9-464A-906A-2D2EFD03EBEA}" type="presParOf" srcId="{40B80BAD-82E6-4FD0-8A1B-CEF37CA87CEC}" destId="{62F903BF-0715-42CA-9604-898325D90A85}" srcOrd="0" destOrd="0" presId="urn:microsoft.com/office/officeart/2008/layout/LinedList"/>
    <dgm:cxn modelId="{445AA348-80EF-4031-A998-2CE9ABD1301E}" type="presParOf" srcId="{40B80BAD-82E6-4FD0-8A1B-CEF37CA87CEC}" destId="{A37767E0-E3EF-4D3C-9D21-BCB62059EB16}" srcOrd="1" destOrd="0" presId="urn:microsoft.com/office/officeart/2008/layout/LinedList"/>
    <dgm:cxn modelId="{C33C4013-16DE-469E-A519-93A0FE9A3C88}" type="presParOf" srcId="{A37767E0-E3EF-4D3C-9D21-BCB62059EB16}" destId="{AAED88BF-317C-4C1D-8C48-F4404DCCE917}" srcOrd="0" destOrd="0" presId="urn:microsoft.com/office/officeart/2008/layout/LinedList"/>
    <dgm:cxn modelId="{CFBE8E22-0F56-4C1F-8BF1-D179DE662260}" type="presParOf" srcId="{A37767E0-E3EF-4D3C-9D21-BCB62059EB16}" destId="{1307A002-EA6A-43FF-A275-EFB8E2531B30}" srcOrd="1" destOrd="0" presId="urn:microsoft.com/office/officeart/2008/layout/LinedList"/>
    <dgm:cxn modelId="{16031D53-74D4-4F96-B930-2050A09E690F}" type="presParOf" srcId="{40B80BAD-82E6-4FD0-8A1B-CEF37CA87CEC}" destId="{9AD19B93-2103-4D35-B64B-17F065B78CBF}" srcOrd="2" destOrd="0" presId="urn:microsoft.com/office/officeart/2008/layout/LinedList"/>
    <dgm:cxn modelId="{CF284133-BEEF-4EE8-B779-4C5C95D15CDF}" type="presParOf" srcId="{40B80BAD-82E6-4FD0-8A1B-CEF37CA87CEC}" destId="{D878C6F3-1F4B-4F06-9947-5CD48279D942}" srcOrd="3" destOrd="0" presId="urn:microsoft.com/office/officeart/2008/layout/LinedList"/>
    <dgm:cxn modelId="{299BE741-9F2D-47D8-BB1C-042CB7C7B77F}" type="presParOf" srcId="{D878C6F3-1F4B-4F06-9947-5CD48279D942}" destId="{940D490F-559B-45AA-918D-39F159AB4797}" srcOrd="0" destOrd="0" presId="urn:microsoft.com/office/officeart/2008/layout/LinedList"/>
    <dgm:cxn modelId="{4929D9A3-FCF0-4544-AD9C-DCC573D07AD3}" type="presParOf" srcId="{D878C6F3-1F4B-4F06-9947-5CD48279D942}" destId="{2FDEBB05-2914-4137-9889-F62D93DC9BE1}" srcOrd="1" destOrd="0" presId="urn:microsoft.com/office/officeart/2008/layout/LinedList"/>
    <dgm:cxn modelId="{781B45B1-AD16-4228-A153-071F480C8179}" type="presParOf" srcId="{40B80BAD-82E6-4FD0-8A1B-CEF37CA87CEC}" destId="{222D8CD7-14D9-4D79-ADCD-BD8BEEB52A7C}" srcOrd="4" destOrd="0" presId="urn:microsoft.com/office/officeart/2008/layout/LinedList"/>
    <dgm:cxn modelId="{3261C756-9658-4766-AFFA-E47A6E062F17}" type="presParOf" srcId="{40B80BAD-82E6-4FD0-8A1B-CEF37CA87CEC}" destId="{95F164EE-FE8C-4077-AF7E-F161F024C526}" srcOrd="5" destOrd="0" presId="urn:microsoft.com/office/officeart/2008/layout/LinedList"/>
    <dgm:cxn modelId="{71C2CF06-619B-412E-9EEF-C3A9A17695D5}" type="presParOf" srcId="{95F164EE-FE8C-4077-AF7E-F161F024C526}" destId="{9B771A2D-0232-456A-873A-9A8145B5EEB3}" srcOrd="0" destOrd="0" presId="urn:microsoft.com/office/officeart/2008/layout/LinedList"/>
    <dgm:cxn modelId="{02006F0F-B6BB-478A-B83D-B412022CAF17}" type="presParOf" srcId="{95F164EE-FE8C-4077-AF7E-F161F024C526}" destId="{FF809959-CE0B-47B5-8459-18BFEF8A9D8F}" srcOrd="1" destOrd="0" presId="urn:microsoft.com/office/officeart/2008/layout/LinedList"/>
    <dgm:cxn modelId="{C818BD8A-97DF-44F9-AE46-77AF5DCBEDB4}" type="presParOf" srcId="{40B80BAD-82E6-4FD0-8A1B-CEF37CA87CEC}" destId="{8C8E67D6-0B07-45B5-856C-FAA2A4BDCD68}" srcOrd="6" destOrd="0" presId="urn:microsoft.com/office/officeart/2008/layout/LinedList"/>
    <dgm:cxn modelId="{C04DB960-85A3-4B63-B579-7408ABA329AB}" type="presParOf" srcId="{40B80BAD-82E6-4FD0-8A1B-CEF37CA87CEC}" destId="{B0D5830F-832C-4E71-A7AF-015571A1A4C8}" srcOrd="7" destOrd="0" presId="urn:microsoft.com/office/officeart/2008/layout/LinedList"/>
    <dgm:cxn modelId="{99F6BA8E-9BF9-47B6-8256-736994B15EBB}" type="presParOf" srcId="{B0D5830F-832C-4E71-A7AF-015571A1A4C8}" destId="{C512BB25-2D15-421C-90C3-D5DF7794A4AC}" srcOrd="0" destOrd="0" presId="urn:microsoft.com/office/officeart/2008/layout/LinedList"/>
    <dgm:cxn modelId="{4DF64161-D028-46FE-84C4-23BB602B51BF}" type="presParOf" srcId="{B0D5830F-832C-4E71-A7AF-015571A1A4C8}" destId="{9842E176-D409-4057-A3BE-8A378A973C79}" srcOrd="1" destOrd="0" presId="urn:microsoft.com/office/officeart/2008/layout/LinedList"/>
    <dgm:cxn modelId="{E657C571-5EFE-4E24-BDDD-A548DEEA90BA}" type="presParOf" srcId="{40B80BAD-82E6-4FD0-8A1B-CEF37CA87CEC}" destId="{1BA8C928-BC30-40E9-AB44-26BD66E078C7}" srcOrd="8" destOrd="0" presId="urn:microsoft.com/office/officeart/2008/layout/LinedList"/>
    <dgm:cxn modelId="{162BA44E-6FD7-4798-B110-F57A84F3E360}" type="presParOf" srcId="{40B80BAD-82E6-4FD0-8A1B-CEF37CA87CEC}" destId="{195FAFFB-4315-4110-BFBE-AF2E4F842E62}" srcOrd="9" destOrd="0" presId="urn:microsoft.com/office/officeart/2008/layout/LinedList"/>
    <dgm:cxn modelId="{ADE5F8D9-2518-4E24-8AAC-0A9F8C797907}" type="presParOf" srcId="{195FAFFB-4315-4110-BFBE-AF2E4F842E62}" destId="{1858D8A6-5114-46A5-8964-F4E236FF8554}" srcOrd="0" destOrd="0" presId="urn:microsoft.com/office/officeart/2008/layout/LinedList"/>
    <dgm:cxn modelId="{1769573B-7277-47D4-9EB1-68E251E0902E}" type="presParOf" srcId="{195FAFFB-4315-4110-BFBE-AF2E4F842E62}" destId="{3C58CEAE-D944-4603-9BD2-CE73D76CD8E6}" srcOrd="1" destOrd="0" presId="urn:microsoft.com/office/officeart/2008/layout/LinedList"/>
    <dgm:cxn modelId="{064D1261-31F9-45E5-8ECD-0F564C56C530}" type="presParOf" srcId="{40B80BAD-82E6-4FD0-8A1B-CEF37CA87CEC}" destId="{8CE5B8D6-F156-49C6-8C68-A3EFD2710C1C}" srcOrd="10" destOrd="0" presId="urn:microsoft.com/office/officeart/2008/layout/LinedList"/>
    <dgm:cxn modelId="{BE07DA24-6C31-4CE4-8A16-04947E2FEF39}" type="presParOf" srcId="{40B80BAD-82E6-4FD0-8A1B-CEF37CA87CEC}" destId="{B6DE6740-0B7D-4ABD-9B9A-08FA056F54AB}" srcOrd="11" destOrd="0" presId="urn:microsoft.com/office/officeart/2008/layout/LinedList"/>
    <dgm:cxn modelId="{D1C92CE9-1363-4D2D-B7AF-65372316B0DA}" type="presParOf" srcId="{B6DE6740-0B7D-4ABD-9B9A-08FA056F54AB}" destId="{3C470B7F-BF2F-4803-98D4-8C685D7595CA}" srcOrd="0" destOrd="0" presId="urn:microsoft.com/office/officeart/2008/layout/LinedList"/>
    <dgm:cxn modelId="{A61D22D6-F758-4EDB-9FB7-78B22C1FD83F}" type="presParOf" srcId="{B6DE6740-0B7D-4ABD-9B9A-08FA056F54AB}" destId="{69C3C80E-2B0F-4C55-AC0C-0097AAD8571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40F0A-4F8C-4FA6-B2BD-306A811E5CC7}">
      <dsp:nvSpPr>
        <dsp:cNvPr id="0" name=""/>
        <dsp:cNvSpPr/>
      </dsp:nvSpPr>
      <dsp:spPr>
        <a:xfrm>
          <a:off x="0" y="693"/>
          <a:ext cx="58111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95A1D-22FE-40CC-9904-D980A5D8BF5D}">
      <dsp:nvSpPr>
        <dsp:cNvPr id="0" name=""/>
        <dsp:cNvSpPr/>
      </dsp:nvSpPr>
      <dsp:spPr>
        <a:xfrm>
          <a:off x="0" y="693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Agency for Health Care Administration</a:t>
          </a:r>
        </a:p>
      </dsp:txBody>
      <dsp:txXfrm>
        <a:off x="0" y="693"/>
        <a:ext cx="5811128" cy="630759"/>
      </dsp:txXfrm>
    </dsp:sp>
    <dsp:sp modelId="{9D961630-D3DD-4529-A89B-DA5F5CDF5020}">
      <dsp:nvSpPr>
        <dsp:cNvPr id="0" name=""/>
        <dsp:cNvSpPr/>
      </dsp:nvSpPr>
      <dsp:spPr>
        <a:xfrm>
          <a:off x="0" y="631452"/>
          <a:ext cx="5811128" cy="0"/>
        </a:xfrm>
        <a:prstGeom prst="line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accent2">
              <a:hueOff val="-181920"/>
              <a:satOff val="-10491"/>
              <a:lumOff val="10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86A56-6D56-4895-8BE1-29104287AF43}">
      <dsp:nvSpPr>
        <dsp:cNvPr id="0" name=""/>
        <dsp:cNvSpPr/>
      </dsp:nvSpPr>
      <dsp:spPr>
        <a:xfrm>
          <a:off x="0" y="631452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Medicaid Managed Care Plans</a:t>
          </a:r>
        </a:p>
      </dsp:txBody>
      <dsp:txXfrm>
        <a:off x="0" y="631452"/>
        <a:ext cx="5811128" cy="630759"/>
      </dsp:txXfrm>
    </dsp:sp>
    <dsp:sp modelId="{8A877FB0-9AB0-46A0-8136-45CEFCAB8C93}">
      <dsp:nvSpPr>
        <dsp:cNvPr id="0" name=""/>
        <dsp:cNvSpPr/>
      </dsp:nvSpPr>
      <dsp:spPr>
        <a:xfrm>
          <a:off x="0" y="1262211"/>
          <a:ext cx="5811128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6B823-700E-47BB-86A2-AD1927D5CA9E}">
      <dsp:nvSpPr>
        <dsp:cNvPr id="0" name=""/>
        <dsp:cNvSpPr/>
      </dsp:nvSpPr>
      <dsp:spPr>
        <a:xfrm>
          <a:off x="0" y="1262211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Department of Education</a:t>
          </a:r>
        </a:p>
      </dsp:txBody>
      <dsp:txXfrm>
        <a:off x="0" y="1262211"/>
        <a:ext cx="5811128" cy="630759"/>
      </dsp:txXfrm>
    </dsp:sp>
    <dsp:sp modelId="{77C60877-D97B-428E-885A-02E7E07ADE64}">
      <dsp:nvSpPr>
        <dsp:cNvPr id="0" name=""/>
        <dsp:cNvSpPr/>
      </dsp:nvSpPr>
      <dsp:spPr>
        <a:xfrm>
          <a:off x="0" y="1892970"/>
          <a:ext cx="5811128" cy="0"/>
        </a:xfrm>
        <a:prstGeom prst="line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accent2">
              <a:hueOff val="-545761"/>
              <a:satOff val="-31473"/>
              <a:lumOff val="3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FE9ED-FE31-4178-ADD1-8A6F47DC3A31}">
      <dsp:nvSpPr>
        <dsp:cNvPr id="0" name=""/>
        <dsp:cNvSpPr/>
      </dsp:nvSpPr>
      <dsp:spPr>
        <a:xfrm>
          <a:off x="0" y="1892970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Department of Children and Families</a:t>
          </a:r>
        </a:p>
      </dsp:txBody>
      <dsp:txXfrm>
        <a:off x="0" y="1892970"/>
        <a:ext cx="5811128" cy="630759"/>
      </dsp:txXfrm>
    </dsp:sp>
    <dsp:sp modelId="{D1009C3D-895E-472C-842F-BD1650BAF117}">
      <dsp:nvSpPr>
        <dsp:cNvPr id="0" name=""/>
        <dsp:cNvSpPr/>
      </dsp:nvSpPr>
      <dsp:spPr>
        <a:xfrm>
          <a:off x="0" y="2523729"/>
          <a:ext cx="5811128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A8625-D25F-463B-A594-06E7E8DD8683}">
      <dsp:nvSpPr>
        <dsp:cNvPr id="0" name=""/>
        <dsp:cNvSpPr/>
      </dsp:nvSpPr>
      <dsp:spPr>
        <a:xfrm>
          <a:off x="0" y="2523729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Managing Entities</a:t>
          </a:r>
        </a:p>
      </dsp:txBody>
      <dsp:txXfrm>
        <a:off x="0" y="2523729"/>
        <a:ext cx="5811128" cy="630759"/>
      </dsp:txXfrm>
    </dsp:sp>
    <dsp:sp modelId="{68F10B94-9F87-41A4-9508-3888181BD102}">
      <dsp:nvSpPr>
        <dsp:cNvPr id="0" name=""/>
        <dsp:cNvSpPr/>
      </dsp:nvSpPr>
      <dsp:spPr>
        <a:xfrm>
          <a:off x="0" y="3154489"/>
          <a:ext cx="5811128" cy="0"/>
        </a:xfrm>
        <a:prstGeom prst="line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accent2">
              <a:hueOff val="-909602"/>
              <a:satOff val="-52455"/>
              <a:lumOff val="5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77F9F-58F2-4E35-8129-0E0864CE093D}">
      <dsp:nvSpPr>
        <dsp:cNvPr id="0" name=""/>
        <dsp:cNvSpPr/>
      </dsp:nvSpPr>
      <dsp:spPr>
        <a:xfrm>
          <a:off x="0" y="3154489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Community Based Care Entities</a:t>
          </a:r>
        </a:p>
      </dsp:txBody>
      <dsp:txXfrm>
        <a:off x="0" y="3154489"/>
        <a:ext cx="5811128" cy="630759"/>
      </dsp:txXfrm>
    </dsp:sp>
    <dsp:sp modelId="{3EAB1906-1A09-49D9-9FF5-3733ADC478CA}">
      <dsp:nvSpPr>
        <dsp:cNvPr id="0" name=""/>
        <dsp:cNvSpPr/>
      </dsp:nvSpPr>
      <dsp:spPr>
        <a:xfrm>
          <a:off x="0" y="3785248"/>
          <a:ext cx="5811128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44803-8058-4DD2-B647-7ECCE7B5269C}">
      <dsp:nvSpPr>
        <dsp:cNvPr id="0" name=""/>
        <dsp:cNvSpPr/>
      </dsp:nvSpPr>
      <dsp:spPr>
        <a:xfrm>
          <a:off x="0" y="3785248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Department of Juvenile Justice</a:t>
          </a:r>
        </a:p>
      </dsp:txBody>
      <dsp:txXfrm>
        <a:off x="0" y="3785248"/>
        <a:ext cx="5811128" cy="630759"/>
      </dsp:txXfrm>
    </dsp:sp>
    <dsp:sp modelId="{8C6F11FE-5026-4CD4-B393-2D918CB2CFD1}">
      <dsp:nvSpPr>
        <dsp:cNvPr id="0" name=""/>
        <dsp:cNvSpPr/>
      </dsp:nvSpPr>
      <dsp:spPr>
        <a:xfrm>
          <a:off x="0" y="4416007"/>
          <a:ext cx="5811128" cy="0"/>
        </a:xfrm>
        <a:prstGeom prst="line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accent2">
              <a:hueOff val="-1273443"/>
              <a:satOff val="-73437"/>
              <a:lumOff val="7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97D73-8DF7-48D7-A9B5-A7D4DD6DEF8B}">
      <dsp:nvSpPr>
        <dsp:cNvPr id="0" name=""/>
        <dsp:cNvSpPr/>
      </dsp:nvSpPr>
      <dsp:spPr>
        <a:xfrm>
          <a:off x="0" y="4416007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Florida Behavioral Health Association</a:t>
          </a:r>
        </a:p>
      </dsp:txBody>
      <dsp:txXfrm>
        <a:off x="0" y="4416007"/>
        <a:ext cx="5811128" cy="630759"/>
      </dsp:txXfrm>
    </dsp:sp>
    <dsp:sp modelId="{A5AE94D2-862E-448B-B826-AE42062289EF}">
      <dsp:nvSpPr>
        <dsp:cNvPr id="0" name=""/>
        <dsp:cNvSpPr/>
      </dsp:nvSpPr>
      <dsp:spPr>
        <a:xfrm>
          <a:off x="0" y="5046766"/>
          <a:ext cx="5811128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7895E-7F2F-4834-A72A-E52664B41A19}">
      <dsp:nvSpPr>
        <dsp:cNvPr id="0" name=""/>
        <dsp:cNvSpPr/>
      </dsp:nvSpPr>
      <dsp:spPr>
        <a:xfrm>
          <a:off x="0" y="5046766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MTM Consulting</a:t>
          </a:r>
        </a:p>
      </dsp:txBody>
      <dsp:txXfrm>
        <a:off x="0" y="5046766"/>
        <a:ext cx="5811128" cy="630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903BF-0715-42CA-9604-898325D90A8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D88BF-317C-4C1D-8C48-F4404DCCE917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Move towards value-based care with measurable outcomes driving policy and funding decisions</a:t>
          </a:r>
        </a:p>
      </dsp:txBody>
      <dsp:txXfrm>
        <a:off x="0" y="2703"/>
        <a:ext cx="6900512" cy="921789"/>
      </dsp:txXfrm>
    </dsp:sp>
    <dsp:sp modelId="{9AD19B93-2103-4D35-B64B-17F065B78CBF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D490F-559B-45AA-918D-39F159AB4797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Improved outcome measurement for clinicians, guiding effective treatment interventions</a:t>
          </a:r>
        </a:p>
      </dsp:txBody>
      <dsp:txXfrm>
        <a:off x="0" y="924492"/>
        <a:ext cx="6900512" cy="921789"/>
      </dsp:txXfrm>
    </dsp:sp>
    <dsp:sp modelId="{222D8CD7-14D9-4D79-ADCD-BD8BEEB52A7C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71A2D-0232-456A-873A-9A8145B5EEB3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Change management in terms of statewide roll out of the tool</a:t>
          </a:r>
        </a:p>
      </dsp:txBody>
      <dsp:txXfrm>
        <a:off x="0" y="1846281"/>
        <a:ext cx="6900512" cy="921789"/>
      </dsp:txXfrm>
    </dsp:sp>
    <dsp:sp modelId="{8C8E67D6-0B07-45B5-856C-FAA2A4BDCD68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2BB25-2D15-421C-90C3-D5DF7794A4AC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Training requirement ensuring accurate use of the tool</a:t>
          </a:r>
        </a:p>
      </dsp:txBody>
      <dsp:txXfrm>
        <a:off x="0" y="2768070"/>
        <a:ext cx="6900512" cy="921789"/>
      </dsp:txXfrm>
    </dsp:sp>
    <dsp:sp modelId="{1BA8C928-BC30-40E9-AB44-26BD66E078C7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8D8A6-5114-46A5-8964-F4E236FF8554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Funding to cover initial training for roll out</a:t>
          </a:r>
        </a:p>
      </dsp:txBody>
      <dsp:txXfrm>
        <a:off x="0" y="3689859"/>
        <a:ext cx="6900512" cy="921789"/>
      </dsp:txXfrm>
    </dsp:sp>
    <dsp:sp modelId="{8CE5B8D6-F156-49C6-8C68-A3EFD2710C1C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70B7F-BF2F-4803-98D4-8C685D7595CA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Increased Medicaid limit for administration as needed</a:t>
          </a:r>
        </a:p>
      </dsp:txBody>
      <dsp:txXfrm>
        <a:off x="0" y="4611648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280D8-359F-44B4-9ADA-8CF8DB7C6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FF4A5-BCAE-466E-9DE5-C62A7914F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1E931-7F2A-4F1E-80ED-B4D00EE08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935F0-2B85-4186-90A3-59EB5407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14E41-9594-42DE-9FFA-42A14247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2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AE379-B9E5-414B-98D7-472B19A28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18413-3F15-4AE6-BAC1-0EFB4284F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E1232-D086-4FA7-94C1-05870B968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C5F13-2F17-49FF-BCE0-6760A503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FBD2C-686A-4DBD-ADCF-ACCA0202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8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12AB06-642E-4BCD-949C-1A887DC51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6BE3A-A546-40E0-BC04-253179AF1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7824C-0045-494B-BB9B-5F3E678E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6CE86-2AEA-4FAD-A698-B92C622C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1FBCB-D259-45FB-BEDF-A3437C137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F2743-A761-4E3D-A61A-6371FBF6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29407-559A-4F6C-96C8-657B60856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D9E50-3E14-4643-8E0E-AE291FBA6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C7597-A38A-49D3-B4D4-D74F6B5D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0CC10-7E4E-4B1F-A9CC-4412421A3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F4DB3-A071-421D-8086-4225CD4D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45460-AB7E-4D7D-8B59-24B2D515D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0DED-E0F5-4B91-A92A-E81135886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4C5FD-65FB-4C6B-8336-084AD467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01FFB-0EFD-4EDB-A84C-CA5B3824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7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5778-9790-424B-97D4-1CB0CCEA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5D750-FA44-4DEE-A56E-337BAC495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DD0EF-9969-484D-9D2E-ACC256529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A71BD-9B50-4599-9832-E6F29881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E962-45EA-45B4-BD0A-DCAD571E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9FEC5-41BC-4D59-BBE9-4E7D68ED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2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46D7-4A54-4E35-9F4F-E75C8E4C8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670BB-DFE2-4217-882F-CEAD8BB99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1F206-5FB1-4137-AE5D-142BC4F83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AB2C2-1AC7-47B0-8F1B-C72A8328D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05AF2-BE5F-462C-A65C-7F508A16B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BEBB0-07F5-479C-8942-594DA6ED4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983425-18F0-4822-824D-953350BD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31997-6382-45B9-BEAB-C2E49FA0A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F9C7F-B098-4FC5-A7D9-8B93945D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874EA-ABA4-4EDC-808F-3A373F603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A88F-2EBC-4257-AB08-01EF8875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16692-97AF-42A0-B702-ADABA0B4D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0F1142-6877-4669-9496-5CC8AB25A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3123DF-CB5F-401C-ADDA-D2BF40522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56A78-E5DE-4D4C-B438-0A4249B7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4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BE780-A42A-4C27-B87A-7098F8CB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EBCD6-72F6-4A79-9363-A7ADFC9E5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E3208-DEC9-41B9-A224-3E3F745C6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0EF40-D6E8-4481-8973-397005608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7600B-375E-44D7-9F3B-2D78A40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8981C-884F-4685-BBC6-C6012F385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7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6AAD-E0B7-40A9-9AFD-9929D5EB1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52826-B8DA-4AEB-8815-DF4063119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CF94C-3456-4FFF-B466-F2A025273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BA4B0-EF4B-4801-97F3-B76C9489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6178C-9B4E-4938-97F5-C0F03028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4C2D9-76A1-4008-A9BF-AB3B1509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6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D4CB44-6906-47FA-A114-AD7073FA8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7E66-DFDD-4DBD-BFA7-D1E45A9FD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993CB-11A8-47F5-8A56-A8B2C50B8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86FC-D16C-45FE-A590-A3B6186B44C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5B315-7E77-42AA-9793-0A5067C69C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B2162-59C3-4DD4-BE56-4BBC180EF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2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1" name="Rectangle 1040">
            <a:extLst>
              <a:ext uri="{FF2B5EF4-FFF2-40B4-BE49-F238E27FC236}">
                <a16:creationId xmlns:a16="http://schemas.microsoft.com/office/drawing/2014/main" id="{0A597D97-203B-498B-95D3-E90DC961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Managing your mental health during the recruitment process | Cathedral ...">
            <a:extLst>
              <a:ext uri="{FF2B5EF4-FFF2-40B4-BE49-F238E27FC236}">
                <a16:creationId xmlns:a16="http://schemas.microsoft.com/office/drawing/2014/main" id="{85997279-6F0E-4281-8ECF-EBC28406F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82"/>
          <a:stretch/>
        </p:blipFill>
        <p:spPr bwMode="auto">
          <a:xfrm>
            <a:off x="4267201" y="10"/>
            <a:ext cx="7924800" cy="338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43" name="Freeform: Shape 1042">
            <a:extLst>
              <a:ext uri="{FF2B5EF4-FFF2-40B4-BE49-F238E27FC236}">
                <a16:creationId xmlns:a16="http://schemas.microsoft.com/office/drawing/2014/main" id="{6A6EF10E-DF41-4BD3-8EB4-6F646531D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4272" cy="6858000"/>
          </a:xfrm>
          <a:custGeom>
            <a:avLst/>
            <a:gdLst>
              <a:gd name="connsiteX0" fmla="*/ 0 w 6244272"/>
              <a:gd name="connsiteY0" fmla="*/ 0 h 6858000"/>
              <a:gd name="connsiteX1" fmla="*/ 732568 w 6244272"/>
              <a:gd name="connsiteY1" fmla="*/ 0 h 6858000"/>
              <a:gd name="connsiteX2" fmla="*/ 947849 w 6244272"/>
              <a:gd name="connsiteY2" fmla="*/ 0 h 6858000"/>
              <a:gd name="connsiteX3" fmla="*/ 1823619 w 6244272"/>
              <a:gd name="connsiteY3" fmla="*/ 0 h 6858000"/>
              <a:gd name="connsiteX4" fmla="*/ 5235673 w 6244272"/>
              <a:gd name="connsiteY4" fmla="*/ 0 h 6858000"/>
              <a:gd name="connsiteX5" fmla="*/ 4933297 w 6244272"/>
              <a:gd name="connsiteY5" fmla="*/ 110269 h 6858000"/>
              <a:gd name="connsiteX6" fmla="*/ 4976910 w 6244272"/>
              <a:gd name="connsiteY6" fmla="*/ 135168 h 6858000"/>
              <a:gd name="connsiteX7" fmla="*/ 5238580 w 6244272"/>
              <a:gd name="connsiteY7" fmla="*/ 71141 h 6858000"/>
              <a:gd name="connsiteX8" fmla="*/ 5290914 w 6244272"/>
              <a:gd name="connsiteY8" fmla="*/ 88927 h 6858000"/>
              <a:gd name="connsiteX9" fmla="*/ 5264747 w 6244272"/>
              <a:gd name="connsiteY9" fmla="*/ 163625 h 6858000"/>
              <a:gd name="connsiteX10" fmla="*/ 5151357 w 6244272"/>
              <a:gd name="connsiteY10" fmla="*/ 192082 h 6858000"/>
              <a:gd name="connsiteX11" fmla="*/ 4974002 w 6244272"/>
              <a:gd name="connsiteY11" fmla="*/ 373491 h 6858000"/>
              <a:gd name="connsiteX12" fmla="*/ 5241488 w 6244272"/>
              <a:gd name="connsiteY12" fmla="*/ 352148 h 6858000"/>
              <a:gd name="connsiteX13" fmla="*/ 5288007 w 6244272"/>
              <a:gd name="connsiteY13" fmla="*/ 394834 h 6858000"/>
              <a:gd name="connsiteX14" fmla="*/ 5305452 w 6244272"/>
              <a:gd name="connsiteY14" fmla="*/ 451747 h 6858000"/>
              <a:gd name="connsiteX15" fmla="*/ 5383953 w 6244272"/>
              <a:gd name="connsiteY15" fmla="*/ 359262 h 6858000"/>
              <a:gd name="connsiteX16" fmla="*/ 5450825 w 6244272"/>
              <a:gd name="connsiteY16" fmla="*/ 334364 h 6858000"/>
              <a:gd name="connsiteX17" fmla="*/ 5471177 w 6244272"/>
              <a:gd name="connsiteY17" fmla="*/ 416176 h 6858000"/>
              <a:gd name="connsiteX18" fmla="*/ 5410121 w 6244272"/>
              <a:gd name="connsiteY18" fmla="*/ 505101 h 6858000"/>
              <a:gd name="connsiteX19" fmla="*/ 5247303 w 6244272"/>
              <a:gd name="connsiteY19" fmla="*/ 558458 h 6858000"/>
              <a:gd name="connsiteX20" fmla="*/ 5421750 w 6244272"/>
              <a:gd name="connsiteY20" fmla="*/ 558458 h 6858000"/>
              <a:gd name="connsiteX21" fmla="*/ 5622364 w 6244272"/>
              <a:gd name="connsiteY21" fmla="*/ 522887 h 6858000"/>
              <a:gd name="connsiteX22" fmla="*/ 5834608 w 6244272"/>
              <a:gd name="connsiteY22" fmla="*/ 533558 h 6858000"/>
              <a:gd name="connsiteX23" fmla="*/ 6035223 w 6244272"/>
              <a:gd name="connsiteY23" fmla="*/ 462417 h 6858000"/>
              <a:gd name="connsiteX24" fmla="*/ 6238745 w 6244272"/>
              <a:gd name="connsiteY24" fmla="*/ 465975 h 6858000"/>
              <a:gd name="connsiteX25" fmla="*/ 5337434 w 6244272"/>
              <a:gd name="connsiteY25" fmla="*/ 910606 h 6858000"/>
              <a:gd name="connsiteX26" fmla="*/ 5381046 w 6244272"/>
              <a:gd name="connsiteY26" fmla="*/ 921277 h 6858000"/>
              <a:gd name="connsiteX27" fmla="*/ 5439195 w 6244272"/>
              <a:gd name="connsiteY27" fmla="*/ 949734 h 6858000"/>
              <a:gd name="connsiteX28" fmla="*/ 5395583 w 6244272"/>
              <a:gd name="connsiteY28" fmla="*/ 1006647 h 6858000"/>
              <a:gd name="connsiteX29" fmla="*/ 5160079 w 6244272"/>
              <a:gd name="connsiteY29" fmla="*/ 1113358 h 6858000"/>
              <a:gd name="connsiteX30" fmla="*/ 5101930 w 6244272"/>
              <a:gd name="connsiteY30" fmla="*/ 1220069 h 6858000"/>
              <a:gd name="connsiteX31" fmla="*/ 5174617 w 6244272"/>
              <a:gd name="connsiteY31" fmla="*/ 1209399 h 6858000"/>
              <a:gd name="connsiteX32" fmla="*/ 5238580 w 6244272"/>
              <a:gd name="connsiteY32" fmla="*/ 1230741 h 6858000"/>
              <a:gd name="connsiteX33" fmla="*/ 5212414 w 6244272"/>
              <a:gd name="connsiteY33" fmla="*/ 1365909 h 6858000"/>
              <a:gd name="connsiteX34" fmla="*/ 4878056 w 6244272"/>
              <a:gd name="connsiteY34" fmla="*/ 1540204 h 6858000"/>
              <a:gd name="connsiteX35" fmla="*/ 4848982 w 6244272"/>
              <a:gd name="connsiteY35" fmla="*/ 1597117 h 6858000"/>
              <a:gd name="connsiteX36" fmla="*/ 4889686 w 6244272"/>
              <a:gd name="connsiteY36" fmla="*/ 1636245 h 6858000"/>
              <a:gd name="connsiteX37" fmla="*/ 4997261 w 6244272"/>
              <a:gd name="connsiteY37" fmla="*/ 1657587 h 6858000"/>
              <a:gd name="connsiteX38" fmla="*/ 4846074 w 6244272"/>
              <a:gd name="connsiteY38" fmla="*/ 1849668 h 6858000"/>
              <a:gd name="connsiteX39" fmla="*/ 4790832 w 6244272"/>
              <a:gd name="connsiteY39" fmla="*/ 1903025 h 6858000"/>
              <a:gd name="connsiteX40" fmla="*/ 4694886 w 6244272"/>
              <a:gd name="connsiteY40" fmla="*/ 1984836 h 6858000"/>
              <a:gd name="connsiteX41" fmla="*/ 4694886 w 6244272"/>
              <a:gd name="connsiteY41" fmla="*/ 2013292 h 6858000"/>
              <a:gd name="connsiteX42" fmla="*/ 4822814 w 6244272"/>
              <a:gd name="connsiteY42" fmla="*/ 2102219 h 6858000"/>
              <a:gd name="connsiteX43" fmla="*/ 5055411 w 6244272"/>
              <a:gd name="connsiteY43" fmla="*/ 2077320 h 6858000"/>
              <a:gd name="connsiteX44" fmla="*/ 4712331 w 6244272"/>
              <a:gd name="connsiteY44" fmla="*/ 2208931 h 6858000"/>
              <a:gd name="connsiteX45" fmla="*/ 5822979 w 6244272"/>
              <a:gd name="connsiteY45" fmla="*/ 1892353 h 6858000"/>
              <a:gd name="connsiteX46" fmla="*/ 5753200 w 6244272"/>
              <a:gd name="connsiteY46" fmla="*/ 1974165 h 6858000"/>
              <a:gd name="connsiteX47" fmla="*/ 5363601 w 6244272"/>
              <a:gd name="connsiteY47" fmla="*/ 2191146 h 6858000"/>
              <a:gd name="connsiteX48" fmla="*/ 5253118 w 6244272"/>
              <a:gd name="connsiteY48" fmla="*/ 2326314 h 6858000"/>
              <a:gd name="connsiteX49" fmla="*/ 5136819 w 6244272"/>
              <a:gd name="connsiteY49" fmla="*/ 2401012 h 6858000"/>
              <a:gd name="connsiteX50" fmla="*/ 4974002 w 6244272"/>
              <a:gd name="connsiteY50" fmla="*/ 2401012 h 6858000"/>
              <a:gd name="connsiteX51" fmla="*/ 4857704 w 6244272"/>
              <a:gd name="connsiteY51" fmla="*/ 2518395 h 6858000"/>
              <a:gd name="connsiteX52" fmla="*/ 4976910 w 6244272"/>
              <a:gd name="connsiteY52" fmla="*/ 2543294 h 6858000"/>
              <a:gd name="connsiteX53" fmla="*/ 5116467 w 6244272"/>
              <a:gd name="connsiteY53" fmla="*/ 2525509 h 6858000"/>
              <a:gd name="connsiteX54" fmla="*/ 5273470 w 6244272"/>
              <a:gd name="connsiteY54" fmla="*/ 2564636 h 6858000"/>
              <a:gd name="connsiteX55" fmla="*/ 5418843 w 6244272"/>
              <a:gd name="connsiteY55" fmla="*/ 2532623 h 6858000"/>
              <a:gd name="connsiteX56" fmla="*/ 5593290 w 6244272"/>
              <a:gd name="connsiteY56" fmla="*/ 2553965 h 6858000"/>
              <a:gd name="connsiteX57" fmla="*/ 5648532 w 6244272"/>
              <a:gd name="connsiteY57" fmla="*/ 2692689 h 6858000"/>
              <a:gd name="connsiteX58" fmla="*/ 5665976 w 6244272"/>
              <a:gd name="connsiteY58" fmla="*/ 2703362 h 6858000"/>
              <a:gd name="connsiteX59" fmla="*/ 5988704 w 6244272"/>
              <a:gd name="connsiteY59" fmla="*/ 2923898 h 6858000"/>
              <a:gd name="connsiteX60" fmla="*/ 6078835 w 6244272"/>
              <a:gd name="connsiteY60" fmla="*/ 2941684 h 6858000"/>
              <a:gd name="connsiteX61" fmla="*/ 5546771 w 6244272"/>
              <a:gd name="connsiteY61" fmla="*/ 3329402 h 6858000"/>
              <a:gd name="connsiteX62" fmla="*/ 5904388 w 6244272"/>
              <a:gd name="connsiteY62" fmla="*/ 3229805 h 6858000"/>
              <a:gd name="connsiteX63" fmla="*/ 5953814 w 6244272"/>
              <a:gd name="connsiteY63" fmla="*/ 3393429 h 6858000"/>
              <a:gd name="connsiteX64" fmla="*/ 5785182 w 6244272"/>
              <a:gd name="connsiteY64" fmla="*/ 3539269 h 6858000"/>
              <a:gd name="connsiteX65" fmla="*/ 5724125 w 6244272"/>
              <a:gd name="connsiteY65" fmla="*/ 3827390 h 6858000"/>
              <a:gd name="connsiteX66" fmla="*/ 5753200 w 6244272"/>
              <a:gd name="connsiteY66" fmla="*/ 4090612 h 6858000"/>
              <a:gd name="connsiteX67" fmla="*/ 5825886 w 6244272"/>
              <a:gd name="connsiteY67" fmla="*/ 4172424 h 6858000"/>
              <a:gd name="connsiteX68" fmla="*/ 5930554 w 6244272"/>
              <a:gd name="connsiteY68" fmla="*/ 4321821 h 6858000"/>
              <a:gd name="connsiteX69" fmla="*/ 5994519 w 6244272"/>
              <a:gd name="connsiteY69" fmla="*/ 4414305 h 6858000"/>
              <a:gd name="connsiteX70" fmla="*/ 6218393 w 6244272"/>
              <a:gd name="connsiteY70" fmla="*/ 4378734 h 6858000"/>
              <a:gd name="connsiteX71" fmla="*/ 5918925 w 6244272"/>
              <a:gd name="connsiteY71" fmla="*/ 4613499 h 6858000"/>
              <a:gd name="connsiteX72" fmla="*/ 6160243 w 6244272"/>
              <a:gd name="connsiteY72" fmla="*/ 4585042 h 6858000"/>
              <a:gd name="connsiteX73" fmla="*/ 6238745 w 6244272"/>
              <a:gd name="connsiteY73" fmla="*/ 4602828 h 6858000"/>
              <a:gd name="connsiteX74" fmla="*/ 6195133 w 6244272"/>
              <a:gd name="connsiteY74" fmla="*/ 4677526 h 6858000"/>
              <a:gd name="connsiteX75" fmla="*/ 6017778 w 6244272"/>
              <a:gd name="connsiteY75" fmla="*/ 4805580 h 6858000"/>
              <a:gd name="connsiteX76" fmla="*/ 5651439 w 6244272"/>
              <a:gd name="connsiteY76" fmla="*/ 5154171 h 6858000"/>
              <a:gd name="connsiteX77" fmla="*/ 6006149 w 6244272"/>
              <a:gd name="connsiteY77" fmla="*/ 4994104 h 6858000"/>
              <a:gd name="connsiteX78" fmla="*/ 5633994 w 6244272"/>
              <a:gd name="connsiteY78" fmla="*/ 5353367 h 6858000"/>
              <a:gd name="connsiteX79" fmla="*/ 5552586 w 6244272"/>
              <a:gd name="connsiteY79" fmla="*/ 5474306 h 6858000"/>
              <a:gd name="connsiteX80" fmla="*/ 5383953 w 6244272"/>
              <a:gd name="connsiteY80" fmla="*/ 5769542 h 6858000"/>
              <a:gd name="connsiteX81" fmla="*/ 5392675 w 6244272"/>
              <a:gd name="connsiteY81" fmla="*/ 5801555 h 6858000"/>
              <a:gd name="connsiteX82" fmla="*/ 5584568 w 6244272"/>
              <a:gd name="connsiteY82" fmla="*/ 5755314 h 6858000"/>
              <a:gd name="connsiteX83" fmla="*/ 5334526 w 6244272"/>
              <a:gd name="connsiteY83" fmla="*/ 6004307 h 6858000"/>
              <a:gd name="connsiteX84" fmla="*/ 5075763 w 6244272"/>
              <a:gd name="connsiteY84" fmla="*/ 6196388 h 6858000"/>
              <a:gd name="connsiteX85" fmla="*/ 5258933 w 6244272"/>
              <a:gd name="connsiteY85" fmla="*/ 6167932 h 6858000"/>
              <a:gd name="connsiteX86" fmla="*/ 5511881 w 6244272"/>
              <a:gd name="connsiteY86" fmla="*/ 6057663 h 6858000"/>
              <a:gd name="connsiteX87" fmla="*/ 5599105 w 6244272"/>
              <a:gd name="connsiteY87" fmla="*/ 6100347 h 6858000"/>
              <a:gd name="connsiteX88" fmla="*/ 5360693 w 6244272"/>
              <a:gd name="connsiteY88" fmla="*/ 6281757 h 6858000"/>
              <a:gd name="connsiteX89" fmla="*/ 5224043 w 6244272"/>
              <a:gd name="connsiteY89" fmla="*/ 6367127 h 6858000"/>
              <a:gd name="connsiteX90" fmla="*/ 5168801 w 6244272"/>
              <a:gd name="connsiteY90" fmla="*/ 6431153 h 6858000"/>
              <a:gd name="connsiteX91" fmla="*/ 5011799 w 6244272"/>
              <a:gd name="connsiteY91" fmla="*/ 6658805 h 6858000"/>
              <a:gd name="connsiteX92" fmla="*/ 4651275 w 6244272"/>
              <a:gd name="connsiteY92" fmla="*/ 6858000 h 6858000"/>
              <a:gd name="connsiteX93" fmla="*/ 1823619 w 6244272"/>
              <a:gd name="connsiteY93" fmla="*/ 6858000 h 6858000"/>
              <a:gd name="connsiteX94" fmla="*/ 947849 w 6244272"/>
              <a:gd name="connsiteY94" fmla="*/ 6858000 h 6858000"/>
              <a:gd name="connsiteX95" fmla="*/ 732568 w 6244272"/>
              <a:gd name="connsiteY95" fmla="*/ 6858000 h 6858000"/>
              <a:gd name="connsiteX96" fmla="*/ 0 w 6244272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244272" h="6858000">
                <a:moveTo>
                  <a:pt x="0" y="0"/>
                </a:moveTo>
                <a:lnTo>
                  <a:pt x="732568" y="0"/>
                </a:lnTo>
                <a:lnTo>
                  <a:pt x="947849" y="0"/>
                </a:lnTo>
                <a:lnTo>
                  <a:pt x="1823619" y="0"/>
                </a:lnTo>
                <a:lnTo>
                  <a:pt x="5235673" y="0"/>
                </a:lnTo>
                <a:cubicBezTo>
                  <a:pt x="5133912" y="35571"/>
                  <a:pt x="5035058" y="78255"/>
                  <a:pt x="4933297" y="110269"/>
                </a:cubicBezTo>
                <a:cubicBezTo>
                  <a:pt x="4947835" y="145839"/>
                  <a:pt x="4962372" y="138725"/>
                  <a:pt x="4976910" y="135168"/>
                </a:cubicBezTo>
                <a:cubicBezTo>
                  <a:pt x="5064133" y="120941"/>
                  <a:pt x="5154264" y="110269"/>
                  <a:pt x="5238580" y="71141"/>
                </a:cubicBezTo>
                <a:cubicBezTo>
                  <a:pt x="5258933" y="64027"/>
                  <a:pt x="5282192" y="64027"/>
                  <a:pt x="5290914" y="88927"/>
                </a:cubicBezTo>
                <a:cubicBezTo>
                  <a:pt x="5305452" y="124497"/>
                  <a:pt x="5285100" y="145839"/>
                  <a:pt x="5264747" y="163625"/>
                </a:cubicBezTo>
                <a:cubicBezTo>
                  <a:pt x="5229858" y="195638"/>
                  <a:pt x="5189154" y="188525"/>
                  <a:pt x="5151357" y="192082"/>
                </a:cubicBezTo>
                <a:cubicBezTo>
                  <a:pt x="5046689" y="209867"/>
                  <a:pt x="4997261" y="259665"/>
                  <a:pt x="4974002" y="373491"/>
                </a:cubicBezTo>
                <a:cubicBezTo>
                  <a:pt x="5064133" y="327250"/>
                  <a:pt x="5154264" y="384162"/>
                  <a:pt x="5241488" y="352148"/>
                </a:cubicBezTo>
                <a:cubicBezTo>
                  <a:pt x="5264747" y="345034"/>
                  <a:pt x="5299637" y="355706"/>
                  <a:pt x="5288007" y="394834"/>
                </a:cubicBezTo>
                <a:cubicBezTo>
                  <a:pt x="5276378" y="430405"/>
                  <a:pt x="5238580" y="458860"/>
                  <a:pt x="5305452" y="451747"/>
                </a:cubicBezTo>
                <a:cubicBezTo>
                  <a:pt x="5354879" y="448189"/>
                  <a:pt x="5369416" y="405504"/>
                  <a:pt x="5383953" y="359262"/>
                </a:cubicBezTo>
                <a:cubicBezTo>
                  <a:pt x="5395583" y="334364"/>
                  <a:pt x="5427565" y="320135"/>
                  <a:pt x="5450825" y="334364"/>
                </a:cubicBezTo>
                <a:cubicBezTo>
                  <a:pt x="5479899" y="348592"/>
                  <a:pt x="5471177" y="387720"/>
                  <a:pt x="5471177" y="416176"/>
                </a:cubicBezTo>
                <a:cubicBezTo>
                  <a:pt x="5474085" y="469532"/>
                  <a:pt x="5450825" y="494431"/>
                  <a:pt x="5410121" y="505101"/>
                </a:cubicBezTo>
                <a:cubicBezTo>
                  <a:pt x="5360693" y="519330"/>
                  <a:pt x="5311267" y="537116"/>
                  <a:pt x="5247303" y="558458"/>
                </a:cubicBezTo>
                <a:cubicBezTo>
                  <a:pt x="5317082" y="594028"/>
                  <a:pt x="5369416" y="586915"/>
                  <a:pt x="5421750" y="558458"/>
                </a:cubicBezTo>
                <a:cubicBezTo>
                  <a:pt x="5485714" y="526444"/>
                  <a:pt x="5570030" y="483759"/>
                  <a:pt x="5622364" y="522887"/>
                </a:cubicBezTo>
                <a:cubicBezTo>
                  <a:pt x="5700865" y="579800"/>
                  <a:pt x="5764829" y="544229"/>
                  <a:pt x="5834608" y="533558"/>
                </a:cubicBezTo>
                <a:cubicBezTo>
                  <a:pt x="5979982" y="512216"/>
                  <a:pt x="5889850" y="480203"/>
                  <a:pt x="6035223" y="462417"/>
                </a:cubicBezTo>
                <a:cubicBezTo>
                  <a:pt x="6093372" y="455303"/>
                  <a:pt x="6154429" y="426847"/>
                  <a:pt x="6238745" y="465975"/>
                </a:cubicBezTo>
                <a:cubicBezTo>
                  <a:pt x="5857868" y="672284"/>
                  <a:pt x="5677606" y="658055"/>
                  <a:pt x="5337434" y="910606"/>
                </a:cubicBezTo>
                <a:cubicBezTo>
                  <a:pt x="5351971" y="935506"/>
                  <a:pt x="5366508" y="924835"/>
                  <a:pt x="5381046" y="921277"/>
                </a:cubicBezTo>
                <a:cubicBezTo>
                  <a:pt x="5404305" y="917720"/>
                  <a:pt x="5433380" y="903491"/>
                  <a:pt x="5439195" y="949734"/>
                </a:cubicBezTo>
                <a:cubicBezTo>
                  <a:pt x="5442103" y="985305"/>
                  <a:pt x="5424657" y="1003089"/>
                  <a:pt x="5395583" y="1006647"/>
                </a:cubicBezTo>
                <a:cubicBezTo>
                  <a:pt x="5311267" y="1020875"/>
                  <a:pt x="5235673" y="1070674"/>
                  <a:pt x="5160079" y="1113358"/>
                </a:cubicBezTo>
                <a:cubicBezTo>
                  <a:pt x="5125190" y="1131144"/>
                  <a:pt x="5087393" y="1156043"/>
                  <a:pt x="5101930" y="1220069"/>
                </a:cubicBezTo>
                <a:cubicBezTo>
                  <a:pt x="5131004" y="1237855"/>
                  <a:pt x="5151357" y="1212955"/>
                  <a:pt x="5174617" y="1209399"/>
                </a:cubicBezTo>
                <a:cubicBezTo>
                  <a:pt x="5197876" y="1205842"/>
                  <a:pt x="5253118" y="1220069"/>
                  <a:pt x="5238580" y="1230741"/>
                </a:cubicBezTo>
                <a:cubicBezTo>
                  <a:pt x="5171709" y="1269868"/>
                  <a:pt x="5293822" y="1365909"/>
                  <a:pt x="5212414" y="1365909"/>
                </a:cubicBezTo>
                <a:cubicBezTo>
                  <a:pt x="5078671" y="1365909"/>
                  <a:pt x="5005984" y="1536647"/>
                  <a:pt x="4878056" y="1540204"/>
                </a:cubicBezTo>
                <a:cubicBezTo>
                  <a:pt x="4857704" y="1540204"/>
                  <a:pt x="4848982" y="1572219"/>
                  <a:pt x="4848982" y="1597117"/>
                </a:cubicBezTo>
                <a:cubicBezTo>
                  <a:pt x="4848982" y="1629132"/>
                  <a:pt x="4869333" y="1632688"/>
                  <a:pt x="4889686" y="1636245"/>
                </a:cubicBezTo>
                <a:cubicBezTo>
                  <a:pt x="4921668" y="1639802"/>
                  <a:pt x="4956557" y="1597117"/>
                  <a:pt x="4997261" y="1657587"/>
                </a:cubicBezTo>
                <a:cubicBezTo>
                  <a:pt x="4921668" y="1693158"/>
                  <a:pt x="4843167" y="1728729"/>
                  <a:pt x="4846074" y="1849668"/>
                </a:cubicBezTo>
                <a:cubicBezTo>
                  <a:pt x="4846074" y="1881683"/>
                  <a:pt x="4814092" y="1895910"/>
                  <a:pt x="4790832" y="1903025"/>
                </a:cubicBezTo>
                <a:cubicBezTo>
                  <a:pt x="4750128" y="1917252"/>
                  <a:pt x="4718146" y="1938595"/>
                  <a:pt x="4694886" y="1984836"/>
                </a:cubicBezTo>
                <a:cubicBezTo>
                  <a:pt x="4694886" y="1995507"/>
                  <a:pt x="4694886" y="2002622"/>
                  <a:pt x="4694886" y="2013292"/>
                </a:cubicBezTo>
                <a:cubicBezTo>
                  <a:pt x="4700701" y="2123562"/>
                  <a:pt x="4758850" y="2120004"/>
                  <a:pt x="4822814" y="2102219"/>
                </a:cubicBezTo>
                <a:cubicBezTo>
                  <a:pt x="4898408" y="2080877"/>
                  <a:pt x="4974002" y="2038192"/>
                  <a:pt x="5055411" y="2077320"/>
                </a:cubicBezTo>
                <a:cubicBezTo>
                  <a:pt x="4942020" y="2130676"/>
                  <a:pt x="4817000" y="2134233"/>
                  <a:pt x="4712331" y="2208931"/>
                </a:cubicBezTo>
                <a:cubicBezTo>
                  <a:pt x="5101930" y="2223159"/>
                  <a:pt x="5445010" y="1984836"/>
                  <a:pt x="5822979" y="1892353"/>
                </a:cubicBezTo>
                <a:cubicBezTo>
                  <a:pt x="5811349" y="1952823"/>
                  <a:pt x="5779367" y="1967051"/>
                  <a:pt x="5753200" y="1974165"/>
                </a:cubicBezTo>
                <a:cubicBezTo>
                  <a:pt x="5613642" y="2020407"/>
                  <a:pt x="5491529" y="2112891"/>
                  <a:pt x="5363601" y="2191146"/>
                </a:cubicBezTo>
                <a:cubicBezTo>
                  <a:pt x="5311267" y="2223159"/>
                  <a:pt x="5273470" y="2258731"/>
                  <a:pt x="5253118" y="2326314"/>
                </a:cubicBezTo>
                <a:cubicBezTo>
                  <a:pt x="5235673" y="2390340"/>
                  <a:pt x="5200783" y="2418796"/>
                  <a:pt x="5136819" y="2401012"/>
                </a:cubicBezTo>
                <a:cubicBezTo>
                  <a:pt x="5084485" y="2386784"/>
                  <a:pt x="5029243" y="2393898"/>
                  <a:pt x="4974002" y="2401012"/>
                </a:cubicBezTo>
                <a:cubicBezTo>
                  <a:pt x="4912946" y="2408126"/>
                  <a:pt x="4843167" y="2479267"/>
                  <a:pt x="4857704" y="2518395"/>
                </a:cubicBezTo>
                <a:cubicBezTo>
                  <a:pt x="4886778" y="2582422"/>
                  <a:pt x="4936205" y="2550408"/>
                  <a:pt x="4976910" y="2543294"/>
                </a:cubicBezTo>
                <a:cubicBezTo>
                  <a:pt x="5026336" y="2536181"/>
                  <a:pt x="5116467" y="2518395"/>
                  <a:pt x="5116467" y="2525509"/>
                </a:cubicBezTo>
                <a:cubicBezTo>
                  <a:pt x="5148450" y="2685576"/>
                  <a:pt x="5221136" y="2564636"/>
                  <a:pt x="5273470" y="2564636"/>
                </a:cubicBezTo>
                <a:cubicBezTo>
                  <a:pt x="5322897" y="2564636"/>
                  <a:pt x="5372323" y="2546851"/>
                  <a:pt x="5418843" y="2532623"/>
                </a:cubicBezTo>
                <a:cubicBezTo>
                  <a:pt x="5479899" y="2514837"/>
                  <a:pt x="5535140" y="2546851"/>
                  <a:pt x="5593290" y="2553965"/>
                </a:cubicBezTo>
                <a:cubicBezTo>
                  <a:pt x="5645624" y="2561080"/>
                  <a:pt x="5616550" y="2653563"/>
                  <a:pt x="5648532" y="2692689"/>
                </a:cubicBezTo>
                <a:cubicBezTo>
                  <a:pt x="5654346" y="2703362"/>
                  <a:pt x="5660161" y="2703362"/>
                  <a:pt x="5665976" y="2703362"/>
                </a:cubicBezTo>
                <a:cubicBezTo>
                  <a:pt x="5683421" y="2980812"/>
                  <a:pt x="5988704" y="2913227"/>
                  <a:pt x="5988704" y="2923898"/>
                </a:cubicBezTo>
                <a:cubicBezTo>
                  <a:pt x="6014871" y="2941684"/>
                  <a:pt x="6046853" y="2899000"/>
                  <a:pt x="6078835" y="2941684"/>
                </a:cubicBezTo>
                <a:cubicBezTo>
                  <a:pt x="5942185" y="3137322"/>
                  <a:pt x="5732847" y="3183563"/>
                  <a:pt x="5546771" y="3329402"/>
                </a:cubicBezTo>
                <a:cubicBezTo>
                  <a:pt x="5700865" y="3379202"/>
                  <a:pt x="5790997" y="3208463"/>
                  <a:pt x="5904388" y="3229805"/>
                </a:cubicBezTo>
                <a:cubicBezTo>
                  <a:pt x="5959629" y="3283162"/>
                  <a:pt x="5793904" y="3368530"/>
                  <a:pt x="5953814" y="3393429"/>
                </a:cubicBezTo>
                <a:cubicBezTo>
                  <a:pt x="5884036" y="3439672"/>
                  <a:pt x="5834608" y="3485914"/>
                  <a:pt x="5785182" y="3539269"/>
                </a:cubicBezTo>
                <a:cubicBezTo>
                  <a:pt x="5700865" y="3635309"/>
                  <a:pt x="5683421" y="3699337"/>
                  <a:pt x="5724125" y="3827390"/>
                </a:cubicBezTo>
                <a:cubicBezTo>
                  <a:pt x="5750293" y="3912759"/>
                  <a:pt x="5788089" y="3991015"/>
                  <a:pt x="5753200" y="4090612"/>
                </a:cubicBezTo>
                <a:cubicBezTo>
                  <a:pt x="5729940" y="4158196"/>
                  <a:pt x="5738663" y="4204438"/>
                  <a:pt x="5825886" y="4172424"/>
                </a:cubicBezTo>
                <a:cubicBezTo>
                  <a:pt x="5918925" y="4140411"/>
                  <a:pt x="5953814" y="4200882"/>
                  <a:pt x="5930554" y="4321821"/>
                </a:cubicBezTo>
                <a:cubicBezTo>
                  <a:pt x="5916018" y="4400076"/>
                  <a:pt x="5930554" y="4424975"/>
                  <a:pt x="5994519" y="4414305"/>
                </a:cubicBezTo>
                <a:cubicBezTo>
                  <a:pt x="6064297" y="4403633"/>
                  <a:pt x="6131169" y="4353835"/>
                  <a:pt x="6218393" y="4378734"/>
                </a:cubicBezTo>
                <a:cubicBezTo>
                  <a:pt x="6148614" y="4521016"/>
                  <a:pt x="6000333" y="4478331"/>
                  <a:pt x="5918925" y="4613499"/>
                </a:cubicBezTo>
                <a:cubicBezTo>
                  <a:pt x="6014871" y="4613499"/>
                  <a:pt x="6090465" y="4613499"/>
                  <a:pt x="6160243" y="4585042"/>
                </a:cubicBezTo>
                <a:cubicBezTo>
                  <a:pt x="6189318" y="4574373"/>
                  <a:pt x="6221300" y="4560144"/>
                  <a:pt x="6238745" y="4602828"/>
                </a:cubicBezTo>
                <a:cubicBezTo>
                  <a:pt x="6259098" y="4652628"/>
                  <a:pt x="6218393" y="4670412"/>
                  <a:pt x="6195133" y="4677526"/>
                </a:cubicBezTo>
                <a:cubicBezTo>
                  <a:pt x="6128261" y="4702425"/>
                  <a:pt x="6075928" y="4759339"/>
                  <a:pt x="6017778" y="4805580"/>
                </a:cubicBezTo>
                <a:cubicBezTo>
                  <a:pt x="5892758" y="4905177"/>
                  <a:pt x="5756107" y="4990547"/>
                  <a:pt x="5651439" y="5154171"/>
                </a:cubicBezTo>
                <a:cubicBezTo>
                  <a:pt x="5782275" y="5111487"/>
                  <a:pt x="5881128" y="5011889"/>
                  <a:pt x="6006149" y="4994104"/>
                </a:cubicBezTo>
                <a:cubicBezTo>
                  <a:pt x="5898572" y="5143500"/>
                  <a:pt x="5761922" y="5243097"/>
                  <a:pt x="5633994" y="5353367"/>
                </a:cubicBezTo>
                <a:cubicBezTo>
                  <a:pt x="5596197" y="5385379"/>
                  <a:pt x="5558400" y="5406721"/>
                  <a:pt x="5552586" y="5474306"/>
                </a:cubicBezTo>
                <a:cubicBezTo>
                  <a:pt x="5535140" y="5605917"/>
                  <a:pt x="5488622" y="5712629"/>
                  <a:pt x="5383953" y="5769542"/>
                </a:cubicBezTo>
                <a:cubicBezTo>
                  <a:pt x="5383953" y="5769542"/>
                  <a:pt x="5389768" y="5790884"/>
                  <a:pt x="5392675" y="5801555"/>
                </a:cubicBezTo>
                <a:cubicBezTo>
                  <a:pt x="5456640" y="5805112"/>
                  <a:pt x="5506066" y="5726858"/>
                  <a:pt x="5584568" y="5755314"/>
                </a:cubicBezTo>
                <a:cubicBezTo>
                  <a:pt x="5506066" y="5862025"/>
                  <a:pt x="5442103" y="5954508"/>
                  <a:pt x="5334526" y="6004307"/>
                </a:cubicBezTo>
                <a:cubicBezTo>
                  <a:pt x="5247303" y="6043434"/>
                  <a:pt x="5139727" y="6068335"/>
                  <a:pt x="5075763" y="6196388"/>
                </a:cubicBezTo>
                <a:cubicBezTo>
                  <a:pt x="5148450" y="6221287"/>
                  <a:pt x="5203691" y="6189274"/>
                  <a:pt x="5258933" y="6167932"/>
                </a:cubicBezTo>
                <a:cubicBezTo>
                  <a:pt x="5343249" y="6132361"/>
                  <a:pt x="5427565" y="6093234"/>
                  <a:pt x="5511881" y="6057663"/>
                </a:cubicBezTo>
                <a:cubicBezTo>
                  <a:pt x="5543864" y="6043434"/>
                  <a:pt x="5578753" y="6036320"/>
                  <a:pt x="5599105" y="6100347"/>
                </a:cubicBezTo>
                <a:cubicBezTo>
                  <a:pt x="5491529" y="6114575"/>
                  <a:pt x="5427565" y="6199945"/>
                  <a:pt x="5360693" y="6281757"/>
                </a:cubicBezTo>
                <a:cubicBezTo>
                  <a:pt x="5322897" y="6327999"/>
                  <a:pt x="5290914" y="6388469"/>
                  <a:pt x="5224043" y="6367127"/>
                </a:cubicBezTo>
                <a:cubicBezTo>
                  <a:pt x="5189154" y="6356456"/>
                  <a:pt x="5165894" y="6388469"/>
                  <a:pt x="5168801" y="6431153"/>
                </a:cubicBezTo>
                <a:cubicBezTo>
                  <a:pt x="5183339" y="6580550"/>
                  <a:pt x="5099022" y="6630349"/>
                  <a:pt x="5011799" y="6658805"/>
                </a:cubicBezTo>
                <a:cubicBezTo>
                  <a:pt x="4883871" y="6701489"/>
                  <a:pt x="4770480" y="6786859"/>
                  <a:pt x="4651275" y="6858000"/>
                </a:cubicBezTo>
                <a:lnTo>
                  <a:pt x="1823619" y="6858000"/>
                </a:lnTo>
                <a:lnTo>
                  <a:pt x="947849" y="6858000"/>
                </a:lnTo>
                <a:lnTo>
                  <a:pt x="732568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852D0-C048-4D46-96E2-8C840BAC0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565" y="251790"/>
            <a:ext cx="4598505" cy="617551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Commission on Mental Health and Substance </a:t>
            </a:r>
            <a:r>
              <a:rPr lang="en-US" b="1">
                <a:solidFill>
                  <a:schemeClr val="accent1"/>
                </a:solidFill>
              </a:rPr>
              <a:t>Use Disorder</a:t>
            </a:r>
            <a:endParaRPr lang="en-US" sz="800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Children and Youth Subcommittee </a:t>
            </a:r>
          </a:p>
          <a:p>
            <a:pPr>
              <a:spcBef>
                <a:spcPts val="0"/>
              </a:spcBef>
            </a:pPr>
            <a:endParaRPr lang="en-US" sz="1000" b="1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</a:rPr>
              <a:t>Outcomes </a:t>
            </a: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</a:rPr>
              <a:t>Work Group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8/20/2024</a:t>
            </a:r>
          </a:p>
          <a:p>
            <a:pPr algn="l"/>
            <a:endParaRPr lang="en-US" sz="1800" dirty="0"/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Alan Davidson, MA, LMHC, President &amp; CEO Central Florida Behavioral Health Network</a:t>
            </a:r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Leslie Lynch, MS, Chief Program Officer, Chrysalis Health </a:t>
            </a:r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Theresa T. </a:t>
            </a:r>
            <a:r>
              <a:rPr lang="en-US" sz="1800" b="1" dirty="0" err="1">
                <a:solidFill>
                  <a:schemeClr val="accent1"/>
                </a:solidFill>
              </a:rPr>
              <a:t>Rulien</a:t>
            </a:r>
            <a:r>
              <a:rPr lang="en-US" sz="1800" b="1" dirty="0">
                <a:solidFill>
                  <a:schemeClr val="accent1"/>
                </a:solidFill>
              </a:rPr>
              <a:t>, PhD, LMFT, LMHC President/CEO, Child Guidance Center </a:t>
            </a:r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Lizette </a:t>
            </a:r>
            <a:r>
              <a:rPr lang="en-US" sz="1800" b="1" dirty="0" err="1">
                <a:solidFill>
                  <a:schemeClr val="accent1"/>
                </a:solidFill>
              </a:rPr>
              <a:t>Tabares</a:t>
            </a:r>
            <a:r>
              <a:rPr lang="en-US" sz="1800" b="1" dirty="0">
                <a:solidFill>
                  <a:schemeClr val="accent1"/>
                </a:solidFill>
              </a:rPr>
              <a:t>, LCSW, Senior Program Manager, Central Florida Behavioral Health Network</a:t>
            </a:r>
          </a:p>
          <a:p>
            <a:pPr algn="l" fontAlgn="base"/>
            <a:r>
              <a:rPr lang="en-US" sz="1800" b="1" dirty="0">
                <a:solidFill>
                  <a:schemeClr val="accent1"/>
                </a:solidFill>
              </a:rPr>
              <a:t>William Delaney, LCSW, Senior Vice President Strategic Relationships, Chrysalis Health</a:t>
            </a:r>
          </a:p>
          <a:p>
            <a:pPr algn="l"/>
            <a:r>
              <a:rPr lang="en-US" sz="1800" dirty="0"/>
              <a:t> </a:t>
            </a:r>
          </a:p>
        </p:txBody>
      </p:sp>
      <p:pic>
        <p:nvPicPr>
          <p:cNvPr id="1038" name="Picture 14" descr="Image result for outcomes pictures with blue">
            <a:extLst>
              <a:ext uri="{FF2B5EF4-FFF2-40B4-BE49-F238E27FC236}">
                <a16:creationId xmlns:a16="http://schemas.microsoft.com/office/drawing/2014/main" id="{AB015186-8842-416C-B175-DFFC06B9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721" y="4048040"/>
            <a:ext cx="5437099" cy="253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1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A6BB0-731E-4102-9CE5-3DBEF3AF3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434" y="1198418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Outcomes Workgroup Goal:</a:t>
            </a:r>
            <a:br>
              <a:rPr lang="en-US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86304-5C32-48D7-8BD4-64F8D034C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0521" y="836441"/>
            <a:ext cx="4390845" cy="5585619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Improved and evidence-based behavioral health outcome measures that accurately reflect the needs and progress of children and youth, leading to better-informed policy and practice decisions.</a:t>
            </a:r>
            <a:endParaRPr lang="en-US" sz="3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79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1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1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1CE4FE-605D-4116-BE9A-366DFC5BE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688" y="1587260"/>
            <a:ext cx="2846940" cy="380523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Objective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Evaluate and enhance the effectiveness of behavioral health outcome measures for children and youth.</a:t>
            </a:r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1" name="Arc 2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2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FC3EB4-009F-4198-BBDE-06703D54E3C6}"/>
              </a:ext>
            </a:extLst>
          </p:cNvPr>
          <p:cNvSpPr txBox="1"/>
          <p:nvPr/>
        </p:nvSpPr>
        <p:spPr>
          <a:xfrm>
            <a:off x="379563" y="295533"/>
            <a:ext cx="935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Outcomes Workgroup Objective and Process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0852C7-BDB5-40D5-8657-9A80406AB890}"/>
              </a:ext>
            </a:extLst>
          </p:cNvPr>
          <p:cNvSpPr/>
          <p:nvPr/>
        </p:nvSpPr>
        <p:spPr>
          <a:xfrm>
            <a:off x="5333129" y="1324211"/>
            <a:ext cx="5610445" cy="5325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PROCESS:</a:t>
            </a:r>
          </a:p>
          <a:p>
            <a:pPr marL="342900" indent="-342900">
              <a:buAutoNum type="arabicPeriod"/>
            </a:pPr>
            <a:r>
              <a:rPr lang="en-US" sz="1600" b="1" i="1" dirty="0"/>
              <a:t>Review Existing Measures: </a:t>
            </a:r>
            <a:r>
              <a:rPr lang="en-US" sz="1600" dirty="0"/>
              <a:t>Conduct a comprehensive review of currently utilized behavioral health outcome measures for children and youth.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Data Analysis: </a:t>
            </a:r>
            <a:r>
              <a:rPr lang="en-US" sz="1600" dirty="0"/>
              <a:t>Gather and analyze data on the effectiveness and applicability of these measures in diverse populations and settings.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Identify Gaps</a:t>
            </a:r>
            <a:r>
              <a:rPr lang="en-US" sz="1600" i="1" dirty="0"/>
              <a:t>: </a:t>
            </a:r>
            <a:r>
              <a:rPr lang="en-US" sz="1600" dirty="0"/>
              <a:t>Identify any gaps or limitations in the current measures, including cultural relevance, age appropriateness, and the ability to capture long-term outcomes.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Recommendation Development: </a:t>
            </a:r>
            <a:r>
              <a:rPr lang="en-US" sz="1600" dirty="0"/>
              <a:t>Based on the data and analysis, develop informed recommendations for the Subcommittee on the most effective measures to use, considering any necessary modifications or the adoption of new measures.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Report Findings: </a:t>
            </a:r>
            <a:r>
              <a:rPr lang="en-US" sz="1600" dirty="0"/>
              <a:t>Present the findings and recommendations to the Subcommittee, providing a detailed report that includes data, analysis, and suggested next steps for implementation. </a:t>
            </a:r>
          </a:p>
        </p:txBody>
      </p:sp>
    </p:spTree>
    <p:extLst>
      <p:ext uri="{BB962C8B-B14F-4D97-AF65-F5344CB8AC3E}">
        <p14:creationId xmlns:p14="http://schemas.microsoft.com/office/powerpoint/2010/main" val="6919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983948-6086-4B66-A612-2BE43A38B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Tools Evaluated		       Evaluation Metrics</a:t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86105-D0AC-4389-BBA1-43C107FF5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264" y="1027905"/>
            <a:ext cx="4984630" cy="5464969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ASAM - American Society of Addiction Medicine Level of Care Assessment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CFARS – Children’s Functional Assessment Rating Scale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CALOCUS – Child and Adolescent Level of Care Utilization System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NCFAS – North Carolina Family Assessment Scale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CGAS – Children’s Global Assessment Scale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DLA-20 – Daily Living Activities – 20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 – Global Appraisal of Individual Needs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SAMHSA NOMS – SA and MH Services Administration National Outcome Measures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BH Works/BHS – Behavioral Health Screen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Wellness Assessment (Optum)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CANS – Child and Adolescent Needs and Strengths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CAFAS – Child and Adolescent Functional Assessment Scale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3B097-98EB-4221-AC2B-0BCE6B97334F}"/>
              </a:ext>
            </a:extLst>
          </p:cNvPr>
          <p:cNvSpPr txBox="1"/>
          <p:nvPr/>
        </p:nvSpPr>
        <p:spPr>
          <a:xfrm>
            <a:off x="6561826" y="1162889"/>
            <a:ext cx="6049274" cy="5329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Intended Use of the Tool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Efficacy of the Tool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Applicability Across Diverse Populations and Settings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Cost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for tool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for Training/supervision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for fidelity monitoring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to Administer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Inter-Rater Reliability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Recommendation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Data on State-Wide Roll Out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Data on School District/DOE Roll Out </a:t>
            </a:r>
          </a:p>
        </p:txBody>
      </p:sp>
    </p:spTree>
    <p:extLst>
      <p:ext uri="{BB962C8B-B14F-4D97-AF65-F5344CB8AC3E}">
        <p14:creationId xmlns:p14="http://schemas.microsoft.com/office/powerpoint/2010/main" val="355045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1285D-0EBA-4BAD-B0DB-D6641E9B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Daily Activities of Living – 20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(DLA-20)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AB6A-09DF-4C8F-A4D3-5B33FCB45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67" y="319088"/>
            <a:ext cx="7858155" cy="6538912"/>
          </a:xfrm>
        </p:spPr>
        <p:txBody>
          <a:bodyPr anchor="ctr"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Purpose: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Functional assessment tool to measure the impact of mental illness and disability on daily living activities.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Developed by the National Council for Behavioral Health and MTM Services.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Includes 20 activities covering areas such as grooming, health practices, housing stability, money management, and social networks.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Provides a standardized method for clinicians to assess and track functional status and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History and Development: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Created to address the need for a reliable and valid functional assessment tool in behavioral health settings.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Designed to capture a 30-day snapshot of a patient's daily living activities.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Helps clinicians identify areas of need and measures treatment progress over time.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Development driven by the growing demand for outcome-based care.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Usage and Implementation: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Used by over 500 provider organizations across 43 states.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More than 35,000 trained clinicians have served over a million consumers.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Implemented state-wide in 14 states.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Fully integrated into 37 electronic health records.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Training for clinicians is essential to ensure proper use and scoring of the tool.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12 minutes to administer, </a:t>
            </a:r>
            <a:r>
              <a:rPr lang="en-US"/>
              <a:t>on average.</a:t>
            </a:r>
            <a:endParaRPr lang="en-US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7938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4FD5FB-E3F5-4C13-BEDC-A16376F3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A8DF7-70EE-4906-A400-5FE06B08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414"/>
            <a:ext cx="10515600" cy="410936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1800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Improved and evidence-based behavioral health outcome measures that accurately reflect the needs and progress of children and youth, leading to better-informed policy and practice decisions.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The Workgroup recommends the statewide implementation of the DLA-20</a:t>
            </a:r>
          </a:p>
          <a:p>
            <a:pPr lvl="1" fontAlgn="base"/>
            <a:r>
              <a:rPr lang="en-US" sz="1800" i="0" dirty="0">
                <a:solidFill>
                  <a:srgbClr val="000000"/>
                </a:solidFill>
                <a:effectLst/>
              </a:rPr>
              <a:t>Reliable, improved evidence-based functional assessment tool designed to identify areas of need and measure progress over the course of care.</a:t>
            </a:r>
          </a:p>
          <a:p>
            <a:pPr lvl="1" fontAlgn="base"/>
            <a:r>
              <a:rPr lang="en-US" sz="1800" dirty="0">
                <a:solidFill>
                  <a:srgbClr val="000000"/>
                </a:solidFill>
              </a:rPr>
              <a:t>Utilized nationally.</a:t>
            </a:r>
          </a:p>
          <a:p>
            <a:pPr lvl="1" fontAlgn="base"/>
            <a:r>
              <a:rPr lang="en-US" sz="1800" i="0" dirty="0">
                <a:solidFill>
                  <a:srgbClr val="000000"/>
                </a:solidFill>
                <a:effectLst/>
              </a:rPr>
              <a:t>Fully integrated in 37 electronic health records and able to be integrated in any other for free.</a:t>
            </a:r>
          </a:p>
          <a:p>
            <a:pPr lvl="1" fontAlgn="base"/>
            <a:r>
              <a:rPr lang="en-US" sz="1800" dirty="0">
                <a:solidFill>
                  <a:srgbClr val="000000"/>
                </a:solidFill>
              </a:rPr>
              <a:t>Relatively inexpensive (no cost for the tool, EHR integration).</a:t>
            </a:r>
            <a:endParaRPr lang="en-US" sz="1800" b="1" dirty="0">
              <a:solidFill>
                <a:srgbClr val="000000"/>
              </a:solidFill>
            </a:endParaRP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State Sponsored Training Program (perhaps the MMA plans), leading to a sustainable Train the Trainer model</a:t>
            </a:r>
          </a:p>
          <a:p>
            <a:pPr algn="l" fontAlgn="base"/>
            <a:r>
              <a:rPr lang="en-US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Recommend increasing the allowable limit of the number of </a:t>
            </a:r>
            <a:r>
              <a:rPr lang="en-US" sz="1800" b="1" i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Functional Assessments </a:t>
            </a:r>
            <a:r>
              <a:rPr lang="en-US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annually</a:t>
            </a: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Include the DLA-20 in all new state contracts (DCF, DJJ, DOE)</a:t>
            </a: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Evaluate the DLA-20 for continued relevance every 2 years</a:t>
            </a: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Evaluate the marketplace for new or emerging tools every 2 years</a:t>
            </a:r>
          </a:p>
          <a:p>
            <a:pPr marL="457200" lvl="1" indent="0" fontAlgn="base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3911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5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AD421-012D-4CD2-AE86-6ED8D9711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5" y="882710"/>
            <a:ext cx="394946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Partners to Mobilize Recommendations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7D44EFFD-B97C-4CD9-F81F-91B790D00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00695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5354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4FD5FB-E3F5-4C13-BEDC-A16376F3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3400" dirty="0">
                <a:solidFill>
                  <a:srgbClr val="0070C0"/>
                </a:solidFill>
              </a:rPr>
              <a:t>Impact of Recommendations</a:t>
            </a: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5" name="Content Placeholder 2">
            <a:extLst>
              <a:ext uri="{FF2B5EF4-FFF2-40B4-BE49-F238E27FC236}">
                <a16:creationId xmlns:a16="http://schemas.microsoft.com/office/drawing/2014/main" id="{C29063D3-0EBA-5327-8B27-30717BAF09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74727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184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19952</TotalTime>
  <Words>893</Words>
  <Application>Microsoft Office PowerPoint</Application>
  <PresentationFormat>Widescreen</PresentationFormat>
  <Paragraphs>120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PowerPoint Presentation</vt:lpstr>
      <vt:lpstr>Outcomes Workgroup Goal: </vt:lpstr>
      <vt:lpstr>  Objective:  Evaluate and enhance the effectiveness of behavioral health outcome measures for children and youth. </vt:lpstr>
      <vt:lpstr>Tools Evaluated         Evaluation Metrics </vt:lpstr>
      <vt:lpstr>Daily Activities of Living – 20  (DLA-20)</vt:lpstr>
      <vt:lpstr>Recommendations</vt:lpstr>
      <vt:lpstr>Partners to Mobilize Recommendations</vt:lpstr>
      <vt:lpstr>Impact of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Children and Youth Subcommittee Outcomes Work Group Presentation (August 20 2024)</dc:title>
  <dc:creator>Leslie Lynch</dc:creator>
  <cp:lastModifiedBy>VanDyke, Misty N</cp:lastModifiedBy>
  <cp:revision>16</cp:revision>
  <dcterms:created xsi:type="dcterms:W3CDTF">2021-08-25T15:45:05Z</dcterms:created>
  <dcterms:modified xsi:type="dcterms:W3CDTF">2025-06-03T14:01:15Z</dcterms:modified>
</cp:coreProperties>
</file>