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1"/>
  </p:notesMasterIdLst>
  <p:handoutMasterIdLst>
    <p:handoutMasterId r:id="rId12"/>
  </p:handoutMasterIdLst>
  <p:sldIdLst>
    <p:sldId id="297" r:id="rId5"/>
    <p:sldId id="298" r:id="rId6"/>
    <p:sldId id="289" r:id="rId7"/>
    <p:sldId id="299" r:id="rId8"/>
    <p:sldId id="290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xanne Garcia" userId="2ee3de1f-3d06-4f88-890c-42596080d491" providerId="ADAL" clId="{7F9CF0EA-D8D1-4996-BA2B-66D38C921B72}"/>
    <pc:docChg chg="undo custSel modSld">
      <pc:chgData name="Roxanne Garcia" userId="2ee3de1f-3d06-4f88-890c-42596080d491" providerId="ADAL" clId="{7F9CF0EA-D8D1-4996-BA2B-66D38C921B72}" dt="2024-05-28T18:52:43.976" v="59" actId="20577"/>
      <pc:docMkLst>
        <pc:docMk/>
      </pc:docMkLst>
      <pc:sldChg chg="modSp mod">
        <pc:chgData name="Roxanne Garcia" userId="2ee3de1f-3d06-4f88-890c-42596080d491" providerId="ADAL" clId="{7F9CF0EA-D8D1-4996-BA2B-66D38C921B72}" dt="2024-05-28T18:52:43.976" v="59" actId="20577"/>
        <pc:sldMkLst>
          <pc:docMk/>
          <pc:sldMk cId="2450793865" sldId="299"/>
        </pc:sldMkLst>
        <pc:spChg chg="mod">
          <ac:chgData name="Roxanne Garcia" userId="2ee3de1f-3d06-4f88-890c-42596080d491" providerId="ADAL" clId="{7F9CF0EA-D8D1-4996-BA2B-66D38C921B72}" dt="2024-05-28T18:52:43.976" v="59" actId="20577"/>
          <ac:spMkLst>
            <pc:docMk/>
            <pc:sldMk cId="2450793865" sldId="299"/>
            <ac:spMk id="3" creationId="{A051FFD8-9927-BAAD-BFEB-8953BFD5B9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Care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Individuals with unique needs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19471" y="2040167"/>
            <a:ext cx="6753057" cy="337073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cap="none" dirty="0"/>
              <a:t>Gather data concerning the availability and accessibility of behavioral health services and present data informing recommendations that may be suggested by the Subcommittee to address the needs of </a:t>
            </a:r>
            <a:r>
              <a:rPr lang="en-US" b="1" cap="none"/>
              <a:t>elderly population </a:t>
            </a:r>
            <a:r>
              <a:rPr lang="en-US" b="1" cap="none" dirty="0"/>
              <a:t>persons with disabilities.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287" y="945701"/>
            <a:ext cx="7976485" cy="988332"/>
          </a:xfrm>
        </p:spPr>
        <p:txBody>
          <a:bodyPr/>
          <a:lstStyle/>
          <a:p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issues discussed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Our focus will be on current resources available to both populations as well as gaps.  The workgroup will present best practice models/programs to address needs for increasing behavioral health services for our seniors and those living with disabilities.</a:t>
            </a: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34" y="997056"/>
            <a:ext cx="11143074" cy="4103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Data Points for Review Include:</a:t>
            </a:r>
          </a:p>
          <a:p>
            <a:pPr marL="0" indent="0">
              <a:buNone/>
            </a:pPr>
            <a:endParaRPr lang="en-US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chemeClr val="accent1"/>
              </a:solidFill>
            </a:endParaRP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 services available 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 services for replication 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Resources needed to expand continuum of care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New models/programs needed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Existing/potential funding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45079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21D51-D10E-307F-EC9B-205C56D81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7085"/>
            <a:ext cx="11029615" cy="3507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We will have recommendations following our S.W.O.T. analyses.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1876DF9-D7B6-42C0-B634-1290DDCC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status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27227-6C25-413E-B7B6-9E5B491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BA1F6780-C391-4897-A0C1-0198BE8D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DFB1CBA-D748-46AB-884C-AD3FDB94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26034-3E8F-2A65-51EC-64C81AA3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51" y="1894678"/>
            <a:ext cx="11029615" cy="3748081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Our first meeting is scheduled for June 4, 2024, at 11:00am.  </a:t>
            </a: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>Our agenda includes S.W.O.T. analyses of current systems.</a:t>
            </a:r>
          </a:p>
        </p:txBody>
      </p:sp>
    </p:spTree>
    <p:extLst>
      <p:ext uri="{BB962C8B-B14F-4D97-AF65-F5344CB8AC3E}">
        <p14:creationId xmlns:p14="http://schemas.microsoft.com/office/powerpoint/2010/main" val="206464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87C6E6D3B96242AB8F20EDD13DCB7A" ma:contentTypeVersion="17" ma:contentTypeDescription="Create a new document." ma:contentTypeScope="" ma:versionID="e154182affe83427e51c9633f2290ddf">
  <xsd:schema xmlns:xsd="http://www.w3.org/2001/XMLSchema" xmlns:xs="http://www.w3.org/2001/XMLSchema" xmlns:p="http://schemas.microsoft.com/office/2006/metadata/properties" xmlns:ns2="377d2592-5041-419b-a5a7-869178a8e937" xmlns:ns3="7532c155-e1cb-42a2-b710-8d3f48b81afc" targetNamespace="http://schemas.microsoft.com/office/2006/metadata/properties" ma:root="true" ma:fieldsID="3326db17ecf75be4104afc8cd3e9dfc4" ns2:_="" ns3:_="">
    <xsd:import namespace="377d2592-5041-419b-a5a7-869178a8e937"/>
    <xsd:import namespace="7532c155-e1cb-42a2-b710-8d3f48b81a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d2592-5041-419b-a5a7-869178a8e9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2c155-e1cb-42a2-b710-8d3f48b81af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608503f-563d-4b54-907b-d19222e839f2}" ma:internalName="TaxCatchAll" ma:showField="CatchAllData" ma:web="7532c155-e1cb-42a2-b710-8d3f48b81a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32c155-e1cb-42a2-b710-8d3f48b81afc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A33902-831C-437D-AB79-922C336AAF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d2592-5041-419b-a5a7-869178a8e937"/>
    <ds:schemaRef ds:uri="7532c155-e1cb-42a2-b710-8d3f48b81a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377d2592-5041-419b-a5a7-869178a8e937"/>
    <ds:schemaRef ds:uri="http://purl.org/dc/terms/"/>
    <ds:schemaRef ds:uri="http://www.w3.org/XML/1998/namespace"/>
    <ds:schemaRef ds:uri="http://schemas.microsoft.com/office/infopath/2007/PartnerControls"/>
    <ds:schemaRef ds:uri="7532c155-e1cb-42a2-b710-8d3f48b81a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</TotalTime>
  <Words>187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 2</vt:lpstr>
      <vt:lpstr>Theme-DCF</vt:lpstr>
      <vt:lpstr>Commission on mental health and substance use disorder  System of Care Subcommittee  Individuals with unique needs workgroup</vt:lpstr>
      <vt:lpstr>Workgroup charge</vt:lpstr>
      <vt:lpstr>Key issues discussed</vt:lpstr>
      <vt:lpstr>PowerPoint Presentation</vt:lpstr>
      <vt:lpstr>Recommendation status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Use Disorder - System of Care Subcommittee - Individuals with Unique Needs Workgroup (May 29 2024)</dc:title>
  <dc:creator>Edwards, Joseph</dc:creator>
  <cp:lastModifiedBy>VanDyke, Misty N</cp:lastModifiedBy>
  <cp:revision>56</cp:revision>
  <dcterms:created xsi:type="dcterms:W3CDTF">2022-01-04T16:51:29Z</dcterms:created>
  <dcterms:modified xsi:type="dcterms:W3CDTF">2025-06-05T17:21:20Z</dcterms:modified>
</cp:coreProperties>
</file>