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8" r:id="rId3"/>
    <p:sldId id="261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86355" autoAdjust="0"/>
  </p:normalViewPr>
  <p:slideViewPr>
    <p:cSldViewPr>
      <p:cViewPr varScale="1">
        <p:scale>
          <a:sx n="94" d="100"/>
          <a:sy n="94" d="100"/>
        </p:scale>
        <p:origin x="-24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68C9F-2262-4220-BB89-334D9765EE1C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8E17AC-797E-462E-A1F7-D2BC98023C5A}">
      <dgm:prSet phldrT="[Text]" custT="1"/>
      <dgm:spPr/>
      <dgm:t>
        <a:bodyPr/>
        <a:lstStyle/>
        <a:p>
          <a:r>
            <a:rPr lang="en-US" sz="1050" dirty="0" smtClean="0"/>
            <a:t>M1: Introduction to Case Management</a:t>
          </a:r>
        </a:p>
        <a:p>
          <a:r>
            <a:rPr lang="en-US" sz="1050" dirty="0" smtClean="0"/>
            <a:t>½ day</a:t>
          </a:r>
          <a:endParaRPr lang="en-US" sz="1050" dirty="0"/>
        </a:p>
      </dgm:t>
    </dgm:pt>
    <dgm:pt modelId="{CC991319-FDC3-46F5-A230-07DE868DBA55}" type="parTrans" cxnId="{08EC326A-CAC7-4368-8DA0-63CE3AD6E53C}">
      <dgm:prSet/>
      <dgm:spPr/>
      <dgm:t>
        <a:bodyPr/>
        <a:lstStyle/>
        <a:p>
          <a:endParaRPr lang="en-US" sz="1050"/>
        </a:p>
      </dgm:t>
    </dgm:pt>
    <dgm:pt modelId="{89E0A065-208B-409F-9416-7EB7E6672FDB}" type="sibTrans" cxnId="{08EC326A-CAC7-4368-8DA0-63CE3AD6E53C}">
      <dgm:prSet/>
      <dgm:spPr/>
      <dgm:t>
        <a:bodyPr/>
        <a:lstStyle/>
        <a:p>
          <a:endParaRPr lang="en-US" sz="1050"/>
        </a:p>
      </dgm:t>
    </dgm:pt>
    <dgm:pt modelId="{65FA44BA-51D8-41FC-8455-DF4B74E1BF01}">
      <dgm:prSet phldrT="[Text]" custT="1"/>
      <dgm:spPr/>
      <dgm:t>
        <a:bodyPr/>
        <a:lstStyle/>
        <a:p>
          <a:r>
            <a:rPr lang="en-US" sz="1050" dirty="0" smtClean="0"/>
            <a:t>1.1 Review </a:t>
          </a:r>
          <a:r>
            <a:rPr lang="en-US" sz="1050" smtClean="0"/>
            <a:t>of CORE</a:t>
          </a:r>
          <a:endParaRPr lang="en-US" sz="1050" dirty="0"/>
        </a:p>
      </dgm:t>
    </dgm:pt>
    <dgm:pt modelId="{59A0EE86-973D-4F15-83E2-BD1095A2028C}" type="parTrans" cxnId="{DE06004B-14D2-4FC1-8710-2B9CE8656FCF}">
      <dgm:prSet/>
      <dgm:spPr/>
      <dgm:t>
        <a:bodyPr/>
        <a:lstStyle/>
        <a:p>
          <a:endParaRPr lang="en-US" sz="1050"/>
        </a:p>
      </dgm:t>
    </dgm:pt>
    <dgm:pt modelId="{75737058-31B1-4EF8-AC12-9DD8102C9132}" type="sibTrans" cxnId="{DE06004B-14D2-4FC1-8710-2B9CE8656FCF}">
      <dgm:prSet/>
      <dgm:spPr/>
      <dgm:t>
        <a:bodyPr/>
        <a:lstStyle/>
        <a:p>
          <a:endParaRPr lang="en-US" sz="1050"/>
        </a:p>
      </dgm:t>
    </dgm:pt>
    <dgm:pt modelId="{50BFB416-ED92-4FB4-B6DC-52A9A6993823}">
      <dgm:prSet phldrT="[Text]" custT="1"/>
      <dgm:spPr/>
      <dgm:t>
        <a:bodyPr/>
        <a:lstStyle/>
        <a:p>
          <a:r>
            <a:rPr lang="en-US" sz="1050" dirty="0" smtClean="0"/>
            <a:t>1.2 Overview of the Case Management Process</a:t>
          </a:r>
        </a:p>
      </dgm:t>
    </dgm:pt>
    <dgm:pt modelId="{A64585B2-4A31-4B68-A032-A50B45BA8F52}" type="parTrans" cxnId="{B6053C02-D1D3-492D-86D6-F91A237D735F}">
      <dgm:prSet/>
      <dgm:spPr/>
      <dgm:t>
        <a:bodyPr/>
        <a:lstStyle/>
        <a:p>
          <a:endParaRPr lang="en-US" sz="1050"/>
        </a:p>
      </dgm:t>
    </dgm:pt>
    <dgm:pt modelId="{90F09D95-8496-48ED-9081-AB1C96142EEF}" type="sibTrans" cxnId="{B6053C02-D1D3-492D-86D6-F91A237D735F}">
      <dgm:prSet/>
      <dgm:spPr/>
      <dgm:t>
        <a:bodyPr/>
        <a:lstStyle/>
        <a:p>
          <a:endParaRPr lang="en-US" sz="1050"/>
        </a:p>
      </dgm:t>
    </dgm:pt>
    <dgm:pt modelId="{4D8CA295-2242-4B4E-8342-26657EF89A4F}">
      <dgm:prSet phldrT="[Text]" custT="1"/>
      <dgm:spPr/>
      <dgm:t>
        <a:bodyPr/>
        <a:lstStyle/>
        <a:p>
          <a:r>
            <a:rPr lang="en-US" sz="1050" dirty="0" smtClean="0"/>
            <a:t>M2:  Case Transfer</a:t>
          </a:r>
        </a:p>
        <a:p>
          <a:r>
            <a:rPr lang="en-US" sz="1050" dirty="0" smtClean="0"/>
            <a:t>½ day</a:t>
          </a:r>
          <a:endParaRPr lang="en-US" sz="1050" dirty="0"/>
        </a:p>
      </dgm:t>
    </dgm:pt>
    <dgm:pt modelId="{A5F48A13-D135-490C-B811-354B15D42ACC}" type="parTrans" cxnId="{A4759375-E34D-4B6C-BF47-8EB4231A7A4D}">
      <dgm:prSet/>
      <dgm:spPr/>
      <dgm:t>
        <a:bodyPr/>
        <a:lstStyle/>
        <a:p>
          <a:endParaRPr lang="en-US" sz="1050"/>
        </a:p>
      </dgm:t>
    </dgm:pt>
    <dgm:pt modelId="{1248ED3D-47DE-47C1-B90A-B173984C33BB}" type="sibTrans" cxnId="{A4759375-E34D-4B6C-BF47-8EB4231A7A4D}">
      <dgm:prSet/>
      <dgm:spPr/>
      <dgm:t>
        <a:bodyPr/>
        <a:lstStyle/>
        <a:p>
          <a:endParaRPr lang="en-US" sz="1050"/>
        </a:p>
      </dgm:t>
    </dgm:pt>
    <dgm:pt modelId="{ADD7F22D-C3C4-4A36-9295-E3D402BE738D}">
      <dgm:prSet phldrT="[Text]" custT="1"/>
      <dgm:spPr/>
      <dgm:t>
        <a:bodyPr/>
        <a:lstStyle/>
        <a:p>
          <a:r>
            <a:rPr lang="en-US" sz="1050" dirty="0" smtClean="0"/>
            <a:t>2.1 Case Transfer - What is it?</a:t>
          </a:r>
          <a:endParaRPr lang="en-US" sz="1050" dirty="0"/>
        </a:p>
      </dgm:t>
    </dgm:pt>
    <dgm:pt modelId="{AE0EE92F-27FB-4886-94B2-0310EB8DCFA3}" type="parTrans" cxnId="{4F014D86-2BE3-4F7B-9C0B-0D1B631B8E2A}">
      <dgm:prSet/>
      <dgm:spPr/>
      <dgm:t>
        <a:bodyPr/>
        <a:lstStyle/>
        <a:p>
          <a:endParaRPr lang="en-US" sz="1050"/>
        </a:p>
      </dgm:t>
    </dgm:pt>
    <dgm:pt modelId="{D5ED945B-8462-4B38-987E-FB267720DCE4}" type="sibTrans" cxnId="{4F014D86-2BE3-4F7B-9C0B-0D1B631B8E2A}">
      <dgm:prSet/>
      <dgm:spPr/>
      <dgm:t>
        <a:bodyPr/>
        <a:lstStyle/>
        <a:p>
          <a:endParaRPr lang="en-US" sz="1050"/>
        </a:p>
      </dgm:t>
    </dgm:pt>
    <dgm:pt modelId="{76B52F06-3843-46EB-A99B-DC0689C5A03A}">
      <dgm:prSet phldrT="[Text]" custT="1"/>
      <dgm:spPr/>
      <dgm:t>
        <a:bodyPr/>
        <a:lstStyle/>
        <a:p>
          <a:r>
            <a:rPr lang="en-US" sz="1050" dirty="0" smtClean="0"/>
            <a:t>2.3 Case Types</a:t>
          </a:r>
          <a:endParaRPr lang="en-US" sz="1050" dirty="0"/>
        </a:p>
      </dgm:t>
    </dgm:pt>
    <dgm:pt modelId="{363658A4-9426-49DA-93F0-07D98648203D}" type="parTrans" cxnId="{507DF620-3C24-4F44-AA74-9A326D52A045}">
      <dgm:prSet/>
      <dgm:spPr/>
      <dgm:t>
        <a:bodyPr/>
        <a:lstStyle/>
        <a:p>
          <a:endParaRPr lang="en-US" sz="1050"/>
        </a:p>
      </dgm:t>
    </dgm:pt>
    <dgm:pt modelId="{D95A56F9-CAE7-401F-A44D-B506531B6B47}" type="sibTrans" cxnId="{507DF620-3C24-4F44-AA74-9A326D52A045}">
      <dgm:prSet/>
      <dgm:spPr/>
      <dgm:t>
        <a:bodyPr/>
        <a:lstStyle/>
        <a:p>
          <a:endParaRPr lang="en-US" sz="1050"/>
        </a:p>
      </dgm:t>
    </dgm:pt>
    <dgm:pt modelId="{F8417D1E-1156-4CDA-9C1B-0CE59D3904AB}">
      <dgm:prSet phldrT="[Text]" custT="1"/>
      <dgm:spPr/>
      <dgm:t>
        <a:bodyPr/>
        <a:lstStyle/>
        <a:p>
          <a:r>
            <a:rPr lang="en-US" sz="1050" dirty="0" smtClean="0"/>
            <a:t>1.3 Purposeful Contacts</a:t>
          </a:r>
        </a:p>
      </dgm:t>
    </dgm:pt>
    <dgm:pt modelId="{D4585176-BE52-42D2-8D94-32442C07E7D8}" type="parTrans" cxnId="{1B3E16A8-835B-4112-A382-88AC52D66DBF}">
      <dgm:prSet/>
      <dgm:spPr/>
      <dgm:t>
        <a:bodyPr/>
        <a:lstStyle/>
        <a:p>
          <a:endParaRPr lang="en-US" sz="1050"/>
        </a:p>
      </dgm:t>
    </dgm:pt>
    <dgm:pt modelId="{F3FC69A0-575D-4342-9D01-98E8B8166062}" type="sibTrans" cxnId="{1B3E16A8-835B-4112-A382-88AC52D66DBF}">
      <dgm:prSet/>
      <dgm:spPr/>
      <dgm:t>
        <a:bodyPr/>
        <a:lstStyle/>
        <a:p>
          <a:endParaRPr lang="en-US" sz="1050"/>
        </a:p>
      </dgm:t>
    </dgm:pt>
    <dgm:pt modelId="{47E3EF8D-2865-4404-A07C-DA0559936774}">
      <dgm:prSet phldrT="[Text]" custT="1"/>
      <dgm:spPr/>
      <dgm:t>
        <a:bodyPr/>
        <a:lstStyle/>
        <a:p>
          <a:r>
            <a:rPr lang="en-US" sz="1050" dirty="0" smtClean="0"/>
            <a:t>1.4 Laws, Rules, and Policies</a:t>
          </a:r>
        </a:p>
      </dgm:t>
    </dgm:pt>
    <dgm:pt modelId="{FEFB30B4-7CE2-42DB-8097-F7F1D51AEBE9}" type="parTrans" cxnId="{3774D88D-78F3-430C-904A-EB838A214955}">
      <dgm:prSet/>
      <dgm:spPr/>
      <dgm:t>
        <a:bodyPr/>
        <a:lstStyle/>
        <a:p>
          <a:endParaRPr lang="en-US" sz="1050"/>
        </a:p>
      </dgm:t>
    </dgm:pt>
    <dgm:pt modelId="{D18E7FA6-97B5-47B8-9529-958FE83C61B6}" type="sibTrans" cxnId="{3774D88D-78F3-430C-904A-EB838A214955}">
      <dgm:prSet/>
      <dgm:spPr/>
      <dgm:t>
        <a:bodyPr/>
        <a:lstStyle/>
        <a:p>
          <a:endParaRPr lang="en-US" sz="1050"/>
        </a:p>
      </dgm:t>
    </dgm:pt>
    <dgm:pt modelId="{946E35A5-D556-4405-A794-7DC30A164E0F}">
      <dgm:prSet phldrT="[Text]" custT="1"/>
      <dgm:spPr/>
      <dgm:t>
        <a:bodyPr/>
        <a:lstStyle/>
        <a:p>
          <a:r>
            <a:rPr lang="en-US" sz="1050" dirty="0" smtClean="0"/>
            <a:t>2.5 Out-of-County Service Requests</a:t>
          </a:r>
          <a:endParaRPr lang="en-US" sz="1050" dirty="0"/>
        </a:p>
      </dgm:t>
    </dgm:pt>
    <dgm:pt modelId="{DD554B8D-F6DF-4400-9C11-BBDE85457254}" type="parTrans" cxnId="{E64AF672-B91D-46BD-BADC-A709E2FA7CA3}">
      <dgm:prSet/>
      <dgm:spPr/>
      <dgm:t>
        <a:bodyPr/>
        <a:lstStyle/>
        <a:p>
          <a:endParaRPr lang="en-US" sz="1050"/>
        </a:p>
      </dgm:t>
    </dgm:pt>
    <dgm:pt modelId="{9049056E-E461-4999-86F0-0539D65A82B9}" type="sibTrans" cxnId="{E64AF672-B91D-46BD-BADC-A709E2FA7CA3}">
      <dgm:prSet/>
      <dgm:spPr/>
      <dgm:t>
        <a:bodyPr/>
        <a:lstStyle/>
        <a:p>
          <a:endParaRPr lang="en-US" sz="1050"/>
        </a:p>
      </dgm:t>
    </dgm:pt>
    <dgm:pt modelId="{AF9FEB92-1AC3-47A9-881B-27FD42FE9CB1}">
      <dgm:prSet phldrT="[Text]" custT="1"/>
      <dgm:spPr/>
      <dgm:t>
        <a:bodyPr/>
        <a:lstStyle/>
        <a:p>
          <a:r>
            <a:rPr lang="en-US" sz="1050" dirty="0" smtClean="0"/>
            <a:t>M3: Safety Management</a:t>
          </a:r>
        </a:p>
        <a:p>
          <a:r>
            <a:rPr lang="en-US" sz="1050" dirty="0" smtClean="0"/>
            <a:t>1 day</a:t>
          </a:r>
          <a:endParaRPr lang="en-US" sz="1050" dirty="0"/>
        </a:p>
      </dgm:t>
    </dgm:pt>
    <dgm:pt modelId="{8ECC9F73-609C-4A51-B831-C4A8687B93D5}" type="parTrans" cxnId="{CB3A0420-8917-4D38-9EE2-CC15290C85CB}">
      <dgm:prSet/>
      <dgm:spPr/>
      <dgm:t>
        <a:bodyPr/>
        <a:lstStyle/>
        <a:p>
          <a:endParaRPr lang="en-US" sz="1050"/>
        </a:p>
      </dgm:t>
    </dgm:pt>
    <dgm:pt modelId="{6E6CDD32-F8E7-4044-872F-FDB7EADBCC0A}" type="sibTrans" cxnId="{CB3A0420-8917-4D38-9EE2-CC15290C85CB}">
      <dgm:prSet/>
      <dgm:spPr/>
      <dgm:t>
        <a:bodyPr/>
        <a:lstStyle/>
        <a:p>
          <a:endParaRPr lang="en-US" sz="1050"/>
        </a:p>
      </dgm:t>
    </dgm:pt>
    <dgm:pt modelId="{4D769144-E842-460E-BEC5-BD1DC90EA0B8}">
      <dgm:prSet phldrT="[Text]" custT="1"/>
      <dgm:spPr/>
      <dgm:t>
        <a:bodyPr/>
        <a:lstStyle/>
        <a:p>
          <a:r>
            <a:rPr lang="en-US" sz="1050" dirty="0" smtClean="0"/>
            <a:t>3.1 The Case Managers Responsibility for Safety Management</a:t>
          </a:r>
        </a:p>
      </dgm:t>
    </dgm:pt>
    <dgm:pt modelId="{4338C730-801F-4077-94FA-BB45D9DF5826}" type="parTrans" cxnId="{2BA8354F-792E-4DD0-8352-7684C4153F31}">
      <dgm:prSet/>
      <dgm:spPr/>
      <dgm:t>
        <a:bodyPr/>
        <a:lstStyle/>
        <a:p>
          <a:endParaRPr lang="en-US" sz="1050"/>
        </a:p>
      </dgm:t>
    </dgm:pt>
    <dgm:pt modelId="{B24D76D5-4D7E-463B-9C2D-504ECEF8662D}" type="sibTrans" cxnId="{2BA8354F-792E-4DD0-8352-7684C4153F31}">
      <dgm:prSet/>
      <dgm:spPr/>
      <dgm:t>
        <a:bodyPr/>
        <a:lstStyle/>
        <a:p>
          <a:endParaRPr lang="en-US" sz="1050"/>
        </a:p>
      </dgm:t>
    </dgm:pt>
    <dgm:pt modelId="{15A952A7-E8E4-4A16-B9FE-19CE77BD6656}">
      <dgm:prSet phldrT="[Text]" custT="1"/>
      <dgm:spPr/>
      <dgm:t>
        <a:bodyPr/>
        <a:lstStyle/>
        <a:p>
          <a:r>
            <a:rPr lang="en-US" sz="1050" dirty="0" smtClean="0"/>
            <a:t>3.2 Managing Safety Plans</a:t>
          </a:r>
        </a:p>
      </dgm:t>
    </dgm:pt>
    <dgm:pt modelId="{05A2C453-31EF-4859-BAAC-213C506D519A}" type="parTrans" cxnId="{06494A9E-44EA-4B2A-A4B3-11133DD8818C}">
      <dgm:prSet/>
      <dgm:spPr/>
      <dgm:t>
        <a:bodyPr/>
        <a:lstStyle/>
        <a:p>
          <a:endParaRPr lang="en-US" sz="1050"/>
        </a:p>
      </dgm:t>
    </dgm:pt>
    <dgm:pt modelId="{9687FF13-7C01-47F7-AA1F-C051568DEAB9}" type="sibTrans" cxnId="{06494A9E-44EA-4B2A-A4B3-11133DD8818C}">
      <dgm:prSet/>
      <dgm:spPr/>
      <dgm:t>
        <a:bodyPr/>
        <a:lstStyle/>
        <a:p>
          <a:endParaRPr lang="en-US" sz="1050"/>
        </a:p>
      </dgm:t>
    </dgm:pt>
    <dgm:pt modelId="{A8B6EB1B-123A-42DB-ACAE-07E24D7149A8}">
      <dgm:prSet phldrT="[Text]" custT="1"/>
      <dgm:spPr/>
      <dgm:t>
        <a:bodyPr/>
        <a:lstStyle/>
        <a:p>
          <a:r>
            <a:rPr lang="en-US" sz="1050" dirty="0" smtClean="0"/>
            <a:t>M4: Court Proceedings and Staffings </a:t>
          </a:r>
        </a:p>
        <a:p>
          <a:r>
            <a:rPr lang="en-US" sz="1050" dirty="0" smtClean="0"/>
            <a:t>1 day</a:t>
          </a:r>
          <a:endParaRPr lang="en-US" sz="1050" dirty="0"/>
        </a:p>
      </dgm:t>
    </dgm:pt>
    <dgm:pt modelId="{01828B6D-ECD5-45C8-AB4F-C667E7F6B895}" type="parTrans" cxnId="{679AF981-57E7-4AF1-A64F-BCF18C572AC1}">
      <dgm:prSet/>
      <dgm:spPr/>
      <dgm:t>
        <a:bodyPr/>
        <a:lstStyle/>
        <a:p>
          <a:endParaRPr lang="en-US" sz="1050"/>
        </a:p>
      </dgm:t>
    </dgm:pt>
    <dgm:pt modelId="{17492BC5-7537-49B1-8689-C71BB02D5876}" type="sibTrans" cxnId="{679AF981-57E7-4AF1-A64F-BCF18C572AC1}">
      <dgm:prSet/>
      <dgm:spPr/>
      <dgm:t>
        <a:bodyPr/>
        <a:lstStyle/>
        <a:p>
          <a:endParaRPr lang="en-US" sz="1050"/>
        </a:p>
      </dgm:t>
    </dgm:pt>
    <dgm:pt modelId="{92316DAC-0CEC-4D78-8A8A-F85F7E20F82F}">
      <dgm:prSet phldrT="[Text]" custT="1"/>
      <dgm:spPr/>
      <dgm:t>
        <a:bodyPr/>
        <a:lstStyle/>
        <a:p>
          <a:r>
            <a:rPr lang="en-US" sz="1050" dirty="0" smtClean="0"/>
            <a:t>4.2 </a:t>
          </a:r>
          <a:r>
            <a:rPr lang="en-US" sz="1050" dirty="0" err="1" smtClean="0"/>
            <a:t>Staffings</a:t>
          </a:r>
          <a:endParaRPr lang="en-US" sz="1050" dirty="0"/>
        </a:p>
      </dgm:t>
    </dgm:pt>
    <dgm:pt modelId="{FA11A323-D7CB-405E-A51C-5F2569F76746}" type="parTrans" cxnId="{128CA4BB-5D1A-41F1-8033-5FCCA79FE0A4}">
      <dgm:prSet/>
      <dgm:spPr/>
      <dgm:t>
        <a:bodyPr/>
        <a:lstStyle/>
        <a:p>
          <a:endParaRPr lang="en-US" sz="1050"/>
        </a:p>
      </dgm:t>
    </dgm:pt>
    <dgm:pt modelId="{ACCE5280-F7B4-4004-91B4-F1FE583964CC}" type="sibTrans" cxnId="{128CA4BB-5D1A-41F1-8033-5FCCA79FE0A4}">
      <dgm:prSet/>
      <dgm:spPr/>
      <dgm:t>
        <a:bodyPr/>
        <a:lstStyle/>
        <a:p>
          <a:endParaRPr lang="en-US" sz="1050"/>
        </a:p>
      </dgm:t>
    </dgm:pt>
    <dgm:pt modelId="{1BF08FB5-B532-40D1-9293-A2F98D84C59B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050" dirty="0" smtClean="0"/>
            <a:t>Lab 1: Courtroom Testimony</a:t>
          </a:r>
        </a:p>
        <a:p>
          <a:r>
            <a:rPr lang="en-US" sz="1050" dirty="0" smtClean="0"/>
            <a:t>½ day + 1 FD</a:t>
          </a:r>
          <a:endParaRPr lang="en-US" sz="1050" dirty="0"/>
        </a:p>
      </dgm:t>
    </dgm:pt>
    <dgm:pt modelId="{2B10D638-CA95-4D94-8A7C-EDB3E9189C57}" type="parTrans" cxnId="{2DBEA612-AF14-4CA5-8CD9-0E1D74F1BCF1}">
      <dgm:prSet/>
      <dgm:spPr/>
      <dgm:t>
        <a:bodyPr/>
        <a:lstStyle/>
        <a:p>
          <a:endParaRPr lang="en-US" sz="1050"/>
        </a:p>
      </dgm:t>
    </dgm:pt>
    <dgm:pt modelId="{9A7DD7C3-43F7-4B44-80BD-BB9F091C4B75}" type="sibTrans" cxnId="{2DBEA612-AF14-4CA5-8CD9-0E1D74F1BCF1}">
      <dgm:prSet/>
      <dgm:spPr/>
      <dgm:t>
        <a:bodyPr/>
        <a:lstStyle/>
        <a:p>
          <a:endParaRPr lang="en-US" sz="1050"/>
        </a:p>
      </dgm:t>
    </dgm:pt>
    <dgm:pt modelId="{B9828011-E15F-470F-B733-2A42C6B90051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050" b="1" dirty="0" smtClean="0"/>
            <a:t>FIELD DAY</a:t>
          </a:r>
        </a:p>
        <a:p>
          <a:r>
            <a:rPr lang="en-US" sz="1050" b="1" smtClean="0"/>
            <a:t>1 day</a:t>
          </a:r>
          <a:endParaRPr lang="en-US" sz="1050" b="1" dirty="0"/>
        </a:p>
      </dgm:t>
    </dgm:pt>
    <dgm:pt modelId="{CED42E66-AC6B-4FD3-94F8-4E60C74AAD98}" type="parTrans" cxnId="{3E90A333-1D11-482F-9AC6-25A986EE20D1}">
      <dgm:prSet/>
      <dgm:spPr/>
      <dgm:t>
        <a:bodyPr/>
        <a:lstStyle/>
        <a:p>
          <a:endParaRPr lang="en-US" sz="1050"/>
        </a:p>
      </dgm:t>
    </dgm:pt>
    <dgm:pt modelId="{ADF018EB-124F-440A-9DDE-8B1D84DA1A6A}" type="sibTrans" cxnId="{3E90A333-1D11-482F-9AC6-25A986EE20D1}">
      <dgm:prSet/>
      <dgm:spPr/>
      <dgm:t>
        <a:bodyPr/>
        <a:lstStyle/>
        <a:p>
          <a:endParaRPr lang="en-US" sz="1050"/>
        </a:p>
      </dgm:t>
    </dgm:pt>
    <dgm:pt modelId="{329515AA-D487-4135-B4DD-B86472B79BA5}">
      <dgm:prSet custT="1"/>
      <dgm:spPr/>
      <dgm:t>
        <a:bodyPr/>
        <a:lstStyle/>
        <a:p>
          <a:r>
            <a:rPr lang="en-US" sz="1050" dirty="0" smtClean="0"/>
            <a:t>2.4 Case Transfer</a:t>
          </a:r>
          <a:endParaRPr lang="en-US" sz="1050" dirty="0"/>
        </a:p>
      </dgm:t>
    </dgm:pt>
    <dgm:pt modelId="{430A17D4-58B8-4F2D-BF89-6930CE68C6C4}" type="parTrans" cxnId="{B182615D-581D-48F9-B4F5-D14D32AA980F}">
      <dgm:prSet/>
      <dgm:spPr/>
      <dgm:t>
        <a:bodyPr/>
        <a:lstStyle/>
        <a:p>
          <a:endParaRPr lang="en-US" sz="1050"/>
        </a:p>
      </dgm:t>
    </dgm:pt>
    <dgm:pt modelId="{BDCF0BA7-04D2-443F-B9FA-6281140003A4}" type="sibTrans" cxnId="{B182615D-581D-48F9-B4F5-D14D32AA980F}">
      <dgm:prSet/>
      <dgm:spPr/>
      <dgm:t>
        <a:bodyPr/>
        <a:lstStyle/>
        <a:p>
          <a:endParaRPr lang="en-US" sz="1050"/>
        </a:p>
      </dgm:t>
    </dgm:pt>
    <dgm:pt modelId="{6DFE298B-AE40-443A-987C-2AC86153958A}">
      <dgm:prSet custT="1"/>
      <dgm:spPr/>
      <dgm:t>
        <a:bodyPr/>
        <a:lstStyle/>
        <a:p>
          <a:r>
            <a:rPr lang="en-US" sz="1050" dirty="0" smtClean="0"/>
            <a:t>2.2 Preparing for Case Transfer</a:t>
          </a:r>
        </a:p>
      </dgm:t>
    </dgm:pt>
    <dgm:pt modelId="{CE623458-2643-4800-A4C8-2BBF49D35684}" type="parTrans" cxnId="{796F329E-6DC3-4BA8-BD2C-FE1EF4CA4317}">
      <dgm:prSet/>
      <dgm:spPr/>
      <dgm:t>
        <a:bodyPr/>
        <a:lstStyle/>
        <a:p>
          <a:endParaRPr lang="en-US" sz="1050"/>
        </a:p>
      </dgm:t>
    </dgm:pt>
    <dgm:pt modelId="{3FFB9117-685A-4A8B-A8ED-37685890B3E3}" type="sibTrans" cxnId="{796F329E-6DC3-4BA8-BD2C-FE1EF4CA4317}">
      <dgm:prSet/>
      <dgm:spPr/>
      <dgm:t>
        <a:bodyPr/>
        <a:lstStyle/>
        <a:p>
          <a:endParaRPr lang="en-US" sz="1050"/>
        </a:p>
      </dgm:t>
    </dgm:pt>
    <dgm:pt modelId="{C58289DA-927C-4DE1-9184-13543D61F50D}">
      <dgm:prSet phldrT="[Text]" custT="1"/>
      <dgm:spPr/>
      <dgm:t>
        <a:bodyPr/>
        <a:lstStyle/>
        <a:p>
          <a:r>
            <a:rPr lang="en-US" sz="1050" dirty="0" smtClean="0"/>
            <a:t>4.1 Taking Court Action</a:t>
          </a:r>
          <a:endParaRPr lang="en-US" sz="1050" dirty="0"/>
        </a:p>
      </dgm:t>
    </dgm:pt>
    <dgm:pt modelId="{CEAEE957-6751-4BA3-8394-3B145CC2891D}" type="sibTrans" cxnId="{EBFB1283-3A9E-4AF9-A52B-705B8D828957}">
      <dgm:prSet/>
      <dgm:spPr/>
      <dgm:t>
        <a:bodyPr/>
        <a:lstStyle/>
        <a:p>
          <a:endParaRPr lang="en-US" sz="1050"/>
        </a:p>
      </dgm:t>
    </dgm:pt>
    <dgm:pt modelId="{9BE1A85F-88A1-4716-84BE-AA430FFB6863}" type="parTrans" cxnId="{EBFB1283-3A9E-4AF9-A52B-705B8D828957}">
      <dgm:prSet/>
      <dgm:spPr/>
      <dgm:t>
        <a:bodyPr/>
        <a:lstStyle/>
        <a:p>
          <a:endParaRPr lang="en-US" sz="1050"/>
        </a:p>
      </dgm:t>
    </dgm:pt>
    <dgm:pt modelId="{C7744871-AB9F-4C1E-92E7-1FE08C62A1CF}">
      <dgm:prSet custT="1"/>
      <dgm:spPr/>
      <dgm:t>
        <a:bodyPr/>
        <a:lstStyle/>
        <a:p>
          <a:r>
            <a:rPr lang="en-US" sz="1050" dirty="0" smtClean="0"/>
            <a:t>1.5 Understanding Quality Assurance Case Reviews and Family-Centered Practice</a:t>
          </a:r>
          <a:endParaRPr lang="en-US" sz="1050" dirty="0"/>
        </a:p>
      </dgm:t>
    </dgm:pt>
    <dgm:pt modelId="{53EBA997-41DB-498D-AF5D-3822269EB046}" type="parTrans" cxnId="{396B8EFF-E97B-4714-8B48-670D8F57230E}">
      <dgm:prSet/>
      <dgm:spPr/>
      <dgm:t>
        <a:bodyPr/>
        <a:lstStyle/>
        <a:p>
          <a:endParaRPr lang="en-US" sz="1050"/>
        </a:p>
      </dgm:t>
    </dgm:pt>
    <dgm:pt modelId="{AD9D7D1B-9032-4312-867C-A0A5D26EB2CC}" type="sibTrans" cxnId="{396B8EFF-E97B-4714-8B48-670D8F57230E}">
      <dgm:prSet/>
      <dgm:spPr/>
      <dgm:t>
        <a:bodyPr/>
        <a:lstStyle/>
        <a:p>
          <a:endParaRPr lang="en-US" sz="1050"/>
        </a:p>
      </dgm:t>
    </dgm:pt>
    <dgm:pt modelId="{B075B07C-A0CE-4ED4-87FB-E44F8C765F54}">
      <dgm:prSet custT="1"/>
      <dgm:spPr/>
      <dgm:t>
        <a:bodyPr/>
        <a:lstStyle/>
        <a:p>
          <a:r>
            <a:rPr lang="en-US" sz="1050" dirty="0" smtClean="0"/>
            <a:t>3.3 Modifying Safety Plans </a:t>
          </a:r>
          <a:endParaRPr lang="en-US" sz="1050" dirty="0"/>
        </a:p>
      </dgm:t>
    </dgm:pt>
    <dgm:pt modelId="{ECFF84E7-A2C4-487D-A349-78897310288C}" type="parTrans" cxnId="{E6090699-9EC3-430E-B7EC-37027EE64AB2}">
      <dgm:prSet/>
      <dgm:spPr/>
      <dgm:t>
        <a:bodyPr/>
        <a:lstStyle/>
        <a:p>
          <a:endParaRPr lang="en-US" sz="1050"/>
        </a:p>
      </dgm:t>
    </dgm:pt>
    <dgm:pt modelId="{B19BA695-9A46-420B-BFFE-A4D16942B811}" type="sibTrans" cxnId="{E6090699-9EC3-430E-B7EC-37027EE64AB2}">
      <dgm:prSet/>
      <dgm:spPr/>
      <dgm:t>
        <a:bodyPr/>
        <a:lstStyle/>
        <a:p>
          <a:endParaRPr lang="en-US" sz="1050"/>
        </a:p>
      </dgm:t>
    </dgm:pt>
    <dgm:pt modelId="{FC15DF60-B502-4435-B76A-B2B056C2AE6D}" type="pres">
      <dgm:prSet presAssocID="{E7168C9F-2262-4220-BB89-334D9765EE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ACE7616-9325-4922-A2E2-82AB78689BEE}" type="pres">
      <dgm:prSet presAssocID="{C18E17AC-797E-462E-A1F7-D2BC98023C5A}" presName="root" presStyleCnt="0"/>
      <dgm:spPr/>
    </dgm:pt>
    <dgm:pt modelId="{0755F07A-1A63-4270-A113-1F8F52C801AE}" type="pres">
      <dgm:prSet presAssocID="{C18E17AC-797E-462E-A1F7-D2BC98023C5A}" presName="rootComposite" presStyleCnt="0"/>
      <dgm:spPr/>
    </dgm:pt>
    <dgm:pt modelId="{72774BA1-1431-422D-8BBC-6843C7054D55}" type="pres">
      <dgm:prSet presAssocID="{C18E17AC-797E-462E-A1F7-D2BC98023C5A}" presName="rootText" presStyleLbl="node1" presStyleIdx="0" presStyleCnt="5"/>
      <dgm:spPr/>
      <dgm:t>
        <a:bodyPr/>
        <a:lstStyle/>
        <a:p>
          <a:endParaRPr lang="en-US"/>
        </a:p>
      </dgm:t>
    </dgm:pt>
    <dgm:pt modelId="{7F0EB040-D04B-4282-9060-1DD10D21A908}" type="pres">
      <dgm:prSet presAssocID="{C18E17AC-797E-462E-A1F7-D2BC98023C5A}" presName="rootConnector" presStyleLbl="node1" presStyleIdx="0" presStyleCnt="5"/>
      <dgm:spPr/>
      <dgm:t>
        <a:bodyPr/>
        <a:lstStyle/>
        <a:p>
          <a:endParaRPr lang="en-US"/>
        </a:p>
      </dgm:t>
    </dgm:pt>
    <dgm:pt modelId="{89BFA3E0-51CB-4F14-A401-E593CB4039B9}" type="pres">
      <dgm:prSet presAssocID="{C18E17AC-797E-462E-A1F7-D2BC98023C5A}" presName="childShape" presStyleCnt="0"/>
      <dgm:spPr/>
    </dgm:pt>
    <dgm:pt modelId="{9677F632-F053-4DDB-B4ED-5099D27EA320}" type="pres">
      <dgm:prSet presAssocID="{59A0EE86-973D-4F15-83E2-BD1095A2028C}" presName="Name13" presStyleLbl="parChTrans1D2" presStyleIdx="0" presStyleCnt="16"/>
      <dgm:spPr/>
      <dgm:t>
        <a:bodyPr/>
        <a:lstStyle/>
        <a:p>
          <a:endParaRPr lang="en-US"/>
        </a:p>
      </dgm:t>
    </dgm:pt>
    <dgm:pt modelId="{8AC44B5C-05C0-433C-A8A0-5C0105164E7F}" type="pres">
      <dgm:prSet presAssocID="{65FA44BA-51D8-41FC-8455-DF4B74E1BF01}" presName="childText" presStyleLbl="bgAcc1" presStyleIdx="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FCAA2-199D-4114-9B35-7D6A9123047B}" type="pres">
      <dgm:prSet presAssocID="{A64585B2-4A31-4B68-A032-A50B45BA8F52}" presName="Name13" presStyleLbl="parChTrans1D2" presStyleIdx="1" presStyleCnt="16"/>
      <dgm:spPr/>
      <dgm:t>
        <a:bodyPr/>
        <a:lstStyle/>
        <a:p>
          <a:endParaRPr lang="en-US"/>
        </a:p>
      </dgm:t>
    </dgm:pt>
    <dgm:pt modelId="{3BB5B141-E646-4777-A343-03D75CFAEA41}" type="pres">
      <dgm:prSet presAssocID="{50BFB416-ED92-4FB4-B6DC-52A9A6993823}" presName="childText" presStyleLbl="bgAcc1" presStyleIdx="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27082-4242-41D2-9AB9-104B3807924F}" type="pres">
      <dgm:prSet presAssocID="{D4585176-BE52-42D2-8D94-32442C07E7D8}" presName="Name13" presStyleLbl="parChTrans1D2" presStyleIdx="2" presStyleCnt="16"/>
      <dgm:spPr/>
      <dgm:t>
        <a:bodyPr/>
        <a:lstStyle/>
        <a:p>
          <a:endParaRPr lang="en-US"/>
        </a:p>
      </dgm:t>
    </dgm:pt>
    <dgm:pt modelId="{01FD22F9-3954-45AE-AC18-E08E9303ED99}" type="pres">
      <dgm:prSet presAssocID="{F8417D1E-1156-4CDA-9C1B-0CE59D3904AB}" presName="childText" presStyleLbl="bgAcc1" presStyleIdx="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154BC9-BA8E-4DAA-AF0A-53BCCF858433}" type="pres">
      <dgm:prSet presAssocID="{FEFB30B4-7CE2-42DB-8097-F7F1D51AEBE9}" presName="Name13" presStyleLbl="parChTrans1D2" presStyleIdx="3" presStyleCnt="16"/>
      <dgm:spPr/>
      <dgm:t>
        <a:bodyPr/>
        <a:lstStyle/>
        <a:p>
          <a:endParaRPr lang="en-US"/>
        </a:p>
      </dgm:t>
    </dgm:pt>
    <dgm:pt modelId="{5342EEC5-EBBD-49E0-B51A-41706E53538D}" type="pres">
      <dgm:prSet presAssocID="{47E3EF8D-2865-4404-A07C-DA0559936774}" presName="childText" presStyleLbl="bgAcc1" presStyleIdx="3" presStyleCnt="16" custScaleY="820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853B94-91DC-4EDC-85C7-A58D9601CB3D}" type="pres">
      <dgm:prSet presAssocID="{53EBA997-41DB-498D-AF5D-3822269EB046}" presName="Name13" presStyleLbl="parChTrans1D2" presStyleIdx="4" presStyleCnt="16"/>
      <dgm:spPr/>
      <dgm:t>
        <a:bodyPr/>
        <a:lstStyle/>
        <a:p>
          <a:endParaRPr lang="en-US"/>
        </a:p>
      </dgm:t>
    </dgm:pt>
    <dgm:pt modelId="{CC86AD21-E13D-4548-A76C-F4F45A8A3E06}" type="pres">
      <dgm:prSet presAssocID="{C7744871-AB9F-4C1E-92E7-1FE08C62A1CF}" presName="childText" presStyleLbl="bgAcc1" presStyleIdx="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B1EF-FBCB-486E-AA8C-B9C833EC2B1F}" type="pres">
      <dgm:prSet presAssocID="{4D8CA295-2242-4B4E-8342-26657EF89A4F}" presName="root" presStyleCnt="0"/>
      <dgm:spPr/>
    </dgm:pt>
    <dgm:pt modelId="{B77F5675-E48D-4661-81AB-51CC2481F149}" type="pres">
      <dgm:prSet presAssocID="{4D8CA295-2242-4B4E-8342-26657EF89A4F}" presName="rootComposite" presStyleCnt="0"/>
      <dgm:spPr/>
    </dgm:pt>
    <dgm:pt modelId="{31F6B671-DA94-4AEC-94EA-91C2F2CC7274}" type="pres">
      <dgm:prSet presAssocID="{4D8CA295-2242-4B4E-8342-26657EF89A4F}" presName="rootText" presStyleLbl="node1" presStyleIdx="1" presStyleCnt="5"/>
      <dgm:spPr/>
      <dgm:t>
        <a:bodyPr/>
        <a:lstStyle/>
        <a:p>
          <a:endParaRPr lang="en-US"/>
        </a:p>
      </dgm:t>
    </dgm:pt>
    <dgm:pt modelId="{6631A523-950A-4A34-8555-B5D1F9318403}" type="pres">
      <dgm:prSet presAssocID="{4D8CA295-2242-4B4E-8342-26657EF89A4F}" presName="rootConnector" presStyleLbl="node1" presStyleIdx="1" presStyleCnt="5"/>
      <dgm:spPr/>
      <dgm:t>
        <a:bodyPr/>
        <a:lstStyle/>
        <a:p>
          <a:endParaRPr lang="en-US"/>
        </a:p>
      </dgm:t>
    </dgm:pt>
    <dgm:pt modelId="{DCD78D00-4E05-4517-AF2B-CC8FA69F029F}" type="pres">
      <dgm:prSet presAssocID="{4D8CA295-2242-4B4E-8342-26657EF89A4F}" presName="childShape" presStyleCnt="0"/>
      <dgm:spPr/>
    </dgm:pt>
    <dgm:pt modelId="{970821DF-152D-4672-AFEA-200C1C5B2E0A}" type="pres">
      <dgm:prSet presAssocID="{AE0EE92F-27FB-4886-94B2-0310EB8DCFA3}" presName="Name13" presStyleLbl="parChTrans1D2" presStyleIdx="5" presStyleCnt="16"/>
      <dgm:spPr/>
      <dgm:t>
        <a:bodyPr/>
        <a:lstStyle/>
        <a:p>
          <a:endParaRPr lang="en-US"/>
        </a:p>
      </dgm:t>
    </dgm:pt>
    <dgm:pt modelId="{F9F5D8B9-2E93-4D02-B115-E5DD0FDCE47D}" type="pres">
      <dgm:prSet presAssocID="{ADD7F22D-C3C4-4A36-9295-E3D402BE738D}" presName="childText" presStyleLbl="bgAcc1" presStyleIdx="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2C32A-6D84-410E-9050-69A94B3A7B28}" type="pres">
      <dgm:prSet presAssocID="{CE623458-2643-4800-A4C8-2BBF49D35684}" presName="Name13" presStyleLbl="parChTrans1D2" presStyleIdx="6" presStyleCnt="16"/>
      <dgm:spPr/>
      <dgm:t>
        <a:bodyPr/>
        <a:lstStyle/>
        <a:p>
          <a:endParaRPr lang="en-US"/>
        </a:p>
      </dgm:t>
    </dgm:pt>
    <dgm:pt modelId="{178BBFB0-3215-4650-AAFA-0CE7E73266B0}" type="pres">
      <dgm:prSet presAssocID="{6DFE298B-AE40-443A-987C-2AC86153958A}" presName="childText" presStyleLbl="bgAcc1" presStyleIdx="6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F97996-75FB-4EE6-8A02-1781F33F9FFB}" type="pres">
      <dgm:prSet presAssocID="{363658A4-9426-49DA-93F0-07D98648203D}" presName="Name13" presStyleLbl="parChTrans1D2" presStyleIdx="7" presStyleCnt="16"/>
      <dgm:spPr/>
      <dgm:t>
        <a:bodyPr/>
        <a:lstStyle/>
        <a:p>
          <a:endParaRPr lang="en-US"/>
        </a:p>
      </dgm:t>
    </dgm:pt>
    <dgm:pt modelId="{C8A6342F-9B4C-46DB-A321-5CE8A818B197}" type="pres">
      <dgm:prSet presAssocID="{76B52F06-3843-46EB-A99B-DC0689C5A03A}" presName="childText" presStyleLbl="bgAcc1" presStyleIdx="7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BD801E-8724-4AF4-9588-24114C7C1F1C}" type="pres">
      <dgm:prSet presAssocID="{430A17D4-58B8-4F2D-BF89-6930CE68C6C4}" presName="Name13" presStyleLbl="parChTrans1D2" presStyleIdx="8" presStyleCnt="16"/>
      <dgm:spPr/>
      <dgm:t>
        <a:bodyPr/>
        <a:lstStyle/>
        <a:p>
          <a:endParaRPr lang="en-US"/>
        </a:p>
      </dgm:t>
    </dgm:pt>
    <dgm:pt modelId="{B6B8DDC1-E32E-46B9-B23D-F3803E22B20A}" type="pres">
      <dgm:prSet presAssocID="{329515AA-D487-4135-B4DD-B86472B79BA5}" presName="childText" presStyleLbl="bgAcc1" presStyleIdx="8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2363B-F8AC-4E6C-B145-EDFD9C795FC6}" type="pres">
      <dgm:prSet presAssocID="{DD554B8D-F6DF-4400-9C11-BBDE85457254}" presName="Name13" presStyleLbl="parChTrans1D2" presStyleIdx="9" presStyleCnt="16"/>
      <dgm:spPr/>
      <dgm:t>
        <a:bodyPr/>
        <a:lstStyle/>
        <a:p>
          <a:endParaRPr lang="en-US"/>
        </a:p>
      </dgm:t>
    </dgm:pt>
    <dgm:pt modelId="{121101E3-D2E8-46B2-BD65-E9E07366F653}" type="pres">
      <dgm:prSet presAssocID="{946E35A5-D556-4405-A794-7DC30A164E0F}" presName="childText" presStyleLbl="bgAcc1" presStyleIdx="9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587B7-1B40-42BF-84CD-8D65C4AFEC50}" type="pres">
      <dgm:prSet presAssocID="{AF9FEB92-1AC3-47A9-881B-27FD42FE9CB1}" presName="root" presStyleCnt="0"/>
      <dgm:spPr/>
    </dgm:pt>
    <dgm:pt modelId="{33772619-5738-4A43-B748-FF927C391254}" type="pres">
      <dgm:prSet presAssocID="{AF9FEB92-1AC3-47A9-881B-27FD42FE9CB1}" presName="rootComposite" presStyleCnt="0"/>
      <dgm:spPr/>
    </dgm:pt>
    <dgm:pt modelId="{4A458947-2A22-45D5-874D-03019582B7E7}" type="pres">
      <dgm:prSet presAssocID="{AF9FEB92-1AC3-47A9-881B-27FD42FE9CB1}" presName="rootText" presStyleLbl="node1" presStyleIdx="2" presStyleCnt="5"/>
      <dgm:spPr/>
      <dgm:t>
        <a:bodyPr/>
        <a:lstStyle/>
        <a:p>
          <a:endParaRPr lang="en-US"/>
        </a:p>
      </dgm:t>
    </dgm:pt>
    <dgm:pt modelId="{DD4C19E3-C58E-4ECB-BA71-DD7487F56ECD}" type="pres">
      <dgm:prSet presAssocID="{AF9FEB92-1AC3-47A9-881B-27FD42FE9CB1}" presName="rootConnector" presStyleLbl="node1" presStyleIdx="2" presStyleCnt="5"/>
      <dgm:spPr/>
      <dgm:t>
        <a:bodyPr/>
        <a:lstStyle/>
        <a:p>
          <a:endParaRPr lang="en-US"/>
        </a:p>
      </dgm:t>
    </dgm:pt>
    <dgm:pt modelId="{4C60848A-CDFF-4627-AEC4-F7FC6E7F8D2A}" type="pres">
      <dgm:prSet presAssocID="{AF9FEB92-1AC3-47A9-881B-27FD42FE9CB1}" presName="childShape" presStyleCnt="0"/>
      <dgm:spPr/>
    </dgm:pt>
    <dgm:pt modelId="{8B3CA91F-4D32-4D84-A227-6BD77EF5AD6A}" type="pres">
      <dgm:prSet presAssocID="{4338C730-801F-4077-94FA-BB45D9DF5826}" presName="Name13" presStyleLbl="parChTrans1D2" presStyleIdx="10" presStyleCnt="16"/>
      <dgm:spPr/>
      <dgm:t>
        <a:bodyPr/>
        <a:lstStyle/>
        <a:p>
          <a:endParaRPr lang="en-US"/>
        </a:p>
      </dgm:t>
    </dgm:pt>
    <dgm:pt modelId="{96784081-FF35-4BB5-8057-AE17C3456C81}" type="pres">
      <dgm:prSet presAssocID="{4D769144-E842-460E-BEC5-BD1DC90EA0B8}" presName="childText" presStyleLbl="bgAcc1" presStyleIdx="10" presStyleCnt="16" custScaleY="123391" custLinFactNeighborX="4573" custLinFactNeighborY="35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DA4D2C-D90F-42A6-A04E-AF2760B82349}" type="pres">
      <dgm:prSet presAssocID="{05A2C453-31EF-4859-BAAC-213C506D519A}" presName="Name13" presStyleLbl="parChTrans1D2" presStyleIdx="11" presStyleCnt="16"/>
      <dgm:spPr/>
      <dgm:t>
        <a:bodyPr/>
        <a:lstStyle/>
        <a:p>
          <a:endParaRPr lang="en-US"/>
        </a:p>
      </dgm:t>
    </dgm:pt>
    <dgm:pt modelId="{3ADBB6DF-B85B-4133-AF14-DA387D8EAC6A}" type="pres">
      <dgm:prSet presAssocID="{15A952A7-E8E4-4A16-B9FE-19CE77BD6656}" presName="childText" presStyleLbl="bgAcc1" presStyleIdx="11" presStyleCnt="16" custScaleY="81623" custLinFactNeighborX="4141" custLinFactNeighborY="2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55992-90E5-4A3C-8DAC-1C79AEB2B2CD}" type="pres">
      <dgm:prSet presAssocID="{ECFF84E7-A2C4-487D-A349-78897310288C}" presName="Name13" presStyleLbl="parChTrans1D2" presStyleIdx="12" presStyleCnt="16"/>
      <dgm:spPr/>
      <dgm:t>
        <a:bodyPr/>
        <a:lstStyle/>
        <a:p>
          <a:endParaRPr lang="en-US"/>
        </a:p>
      </dgm:t>
    </dgm:pt>
    <dgm:pt modelId="{4EB71791-5A8E-47AA-8FC1-9381F5A8944B}" type="pres">
      <dgm:prSet presAssocID="{B075B07C-A0CE-4ED4-87FB-E44F8C765F54}" presName="childText" presStyleLbl="bgAcc1" presStyleIdx="12" presStyleCnt="16" custLinFactNeighborX="4573" custLinFactNeighborY="280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0368E-B3F3-45DE-B5B4-F547191558F5}" type="pres">
      <dgm:prSet presAssocID="{A8B6EB1B-123A-42DB-ACAE-07E24D7149A8}" presName="root" presStyleCnt="0"/>
      <dgm:spPr/>
    </dgm:pt>
    <dgm:pt modelId="{52ECCA98-2CC3-43C7-AE3D-AF10B8030F72}" type="pres">
      <dgm:prSet presAssocID="{A8B6EB1B-123A-42DB-ACAE-07E24D7149A8}" presName="rootComposite" presStyleCnt="0"/>
      <dgm:spPr/>
    </dgm:pt>
    <dgm:pt modelId="{B52F58D8-E7FB-4061-A487-10061B346124}" type="pres">
      <dgm:prSet presAssocID="{A8B6EB1B-123A-42DB-ACAE-07E24D7149A8}" presName="rootText" presStyleLbl="node1" presStyleIdx="3" presStyleCnt="5"/>
      <dgm:spPr/>
      <dgm:t>
        <a:bodyPr/>
        <a:lstStyle/>
        <a:p>
          <a:endParaRPr lang="en-US"/>
        </a:p>
      </dgm:t>
    </dgm:pt>
    <dgm:pt modelId="{D891BC23-792A-4528-B5F8-0A31BD547832}" type="pres">
      <dgm:prSet presAssocID="{A8B6EB1B-123A-42DB-ACAE-07E24D7149A8}" presName="rootConnector" presStyleLbl="node1" presStyleIdx="3" presStyleCnt="5"/>
      <dgm:spPr/>
      <dgm:t>
        <a:bodyPr/>
        <a:lstStyle/>
        <a:p>
          <a:endParaRPr lang="en-US"/>
        </a:p>
      </dgm:t>
    </dgm:pt>
    <dgm:pt modelId="{407F8B89-E9A3-44EC-86F4-43FD7A5393DD}" type="pres">
      <dgm:prSet presAssocID="{A8B6EB1B-123A-42DB-ACAE-07E24D7149A8}" presName="childShape" presStyleCnt="0"/>
      <dgm:spPr/>
    </dgm:pt>
    <dgm:pt modelId="{654A39C5-096E-47CB-BE0D-E3E8B8CE0801}" type="pres">
      <dgm:prSet presAssocID="{9BE1A85F-88A1-4716-84BE-AA430FFB6863}" presName="Name13" presStyleLbl="parChTrans1D2" presStyleIdx="13" presStyleCnt="16"/>
      <dgm:spPr/>
      <dgm:t>
        <a:bodyPr/>
        <a:lstStyle/>
        <a:p>
          <a:endParaRPr lang="en-US"/>
        </a:p>
      </dgm:t>
    </dgm:pt>
    <dgm:pt modelId="{7A888B1C-600C-4FFE-8071-EEF6160FBEAC}" type="pres">
      <dgm:prSet presAssocID="{C58289DA-927C-4DE1-9184-13543D61F50D}" presName="childText" presStyleLbl="bgAcc1" presStyleIdx="1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B686AC-155D-43A4-A783-E44D6EBADD49}" type="pres">
      <dgm:prSet presAssocID="{FA11A323-D7CB-405E-A51C-5F2569F76746}" presName="Name13" presStyleLbl="parChTrans1D2" presStyleIdx="14" presStyleCnt="16"/>
      <dgm:spPr/>
      <dgm:t>
        <a:bodyPr/>
        <a:lstStyle/>
        <a:p>
          <a:endParaRPr lang="en-US"/>
        </a:p>
      </dgm:t>
    </dgm:pt>
    <dgm:pt modelId="{7D3A5FEA-B015-45AF-9256-AF80CB52392C}" type="pres">
      <dgm:prSet presAssocID="{92316DAC-0CEC-4D78-8A8A-F85F7E20F82F}" presName="childText" presStyleLbl="bgAcc1" presStyleIdx="1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B51C11-40F8-4669-8BE0-73FC28B394DC}" type="pres">
      <dgm:prSet presAssocID="{1BF08FB5-B532-40D1-9293-A2F98D84C59B}" presName="root" presStyleCnt="0"/>
      <dgm:spPr/>
    </dgm:pt>
    <dgm:pt modelId="{5D036F5C-AC65-4811-AD61-BE8D88DD991C}" type="pres">
      <dgm:prSet presAssocID="{1BF08FB5-B532-40D1-9293-A2F98D84C59B}" presName="rootComposite" presStyleCnt="0"/>
      <dgm:spPr/>
    </dgm:pt>
    <dgm:pt modelId="{0BF2D1A5-89BA-4B32-959E-472AFAC3ACE0}" type="pres">
      <dgm:prSet presAssocID="{1BF08FB5-B532-40D1-9293-A2F98D84C59B}" presName="rootText" presStyleLbl="node1" presStyleIdx="4" presStyleCnt="5" custLinFactNeighborX="-16460" custLinFactNeighborY="-621"/>
      <dgm:spPr/>
      <dgm:t>
        <a:bodyPr/>
        <a:lstStyle/>
        <a:p>
          <a:endParaRPr lang="en-US"/>
        </a:p>
      </dgm:t>
    </dgm:pt>
    <dgm:pt modelId="{B83471F9-4D77-4568-89E0-B59EA784248A}" type="pres">
      <dgm:prSet presAssocID="{1BF08FB5-B532-40D1-9293-A2F98D84C59B}" presName="rootConnector" presStyleLbl="node1" presStyleIdx="4" presStyleCnt="5"/>
      <dgm:spPr/>
      <dgm:t>
        <a:bodyPr/>
        <a:lstStyle/>
        <a:p>
          <a:endParaRPr lang="en-US"/>
        </a:p>
      </dgm:t>
    </dgm:pt>
    <dgm:pt modelId="{7DD89140-E977-411E-9466-E5601A9B5081}" type="pres">
      <dgm:prSet presAssocID="{1BF08FB5-B532-40D1-9293-A2F98D84C59B}" presName="childShape" presStyleCnt="0"/>
      <dgm:spPr/>
    </dgm:pt>
    <dgm:pt modelId="{8956B3C2-4BF8-4444-8D76-48685DAFBB4F}" type="pres">
      <dgm:prSet presAssocID="{CED42E66-AC6B-4FD3-94F8-4E60C74AAD98}" presName="Name13" presStyleLbl="parChTrans1D2" presStyleIdx="15" presStyleCnt="16"/>
      <dgm:spPr/>
      <dgm:t>
        <a:bodyPr/>
        <a:lstStyle/>
        <a:p>
          <a:endParaRPr lang="en-US"/>
        </a:p>
      </dgm:t>
    </dgm:pt>
    <dgm:pt modelId="{25696574-841A-4CA6-92E7-FB27CDE6CCF0}" type="pres">
      <dgm:prSet presAssocID="{B9828011-E15F-470F-B733-2A42C6B90051}" presName="childText" presStyleLbl="bgAcc1" presStyleIdx="15" presStyleCnt="16" custLinFactNeighborX="-21685" custLinFactNeighborY="17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26901C-87A9-414A-8F3E-02C380A5E3E5}" type="presOf" srcId="{E7168C9F-2262-4220-BB89-334D9765EE1C}" destId="{FC15DF60-B502-4435-B76A-B2B056C2AE6D}" srcOrd="0" destOrd="0" presId="urn:microsoft.com/office/officeart/2005/8/layout/hierarchy3"/>
    <dgm:cxn modelId="{59C033BD-10E0-46D2-AA02-7004BB37F43B}" type="presOf" srcId="{430A17D4-58B8-4F2D-BF89-6930CE68C6C4}" destId="{7EBD801E-8724-4AF4-9588-24114C7C1F1C}" srcOrd="0" destOrd="0" presId="urn:microsoft.com/office/officeart/2005/8/layout/hierarchy3"/>
    <dgm:cxn modelId="{CB3A0420-8917-4D38-9EE2-CC15290C85CB}" srcId="{E7168C9F-2262-4220-BB89-334D9765EE1C}" destId="{AF9FEB92-1AC3-47A9-881B-27FD42FE9CB1}" srcOrd="2" destOrd="0" parTransId="{8ECC9F73-609C-4A51-B831-C4A8687B93D5}" sibTransId="{6E6CDD32-F8E7-4044-872F-FDB7EADBCC0A}"/>
    <dgm:cxn modelId="{5C179A73-6B46-4C86-8E96-7711E9DEF0A0}" type="presOf" srcId="{D4585176-BE52-42D2-8D94-32442C07E7D8}" destId="{8C927082-4242-41D2-9AB9-104B3807924F}" srcOrd="0" destOrd="0" presId="urn:microsoft.com/office/officeart/2005/8/layout/hierarchy3"/>
    <dgm:cxn modelId="{396B8EFF-E97B-4714-8B48-670D8F57230E}" srcId="{C18E17AC-797E-462E-A1F7-D2BC98023C5A}" destId="{C7744871-AB9F-4C1E-92E7-1FE08C62A1CF}" srcOrd="4" destOrd="0" parTransId="{53EBA997-41DB-498D-AF5D-3822269EB046}" sibTransId="{AD9D7D1B-9032-4312-867C-A0A5D26EB2CC}"/>
    <dgm:cxn modelId="{237330EA-165E-476D-959E-C2DE80DF034C}" type="presOf" srcId="{329515AA-D487-4135-B4DD-B86472B79BA5}" destId="{B6B8DDC1-E32E-46B9-B23D-F3803E22B20A}" srcOrd="0" destOrd="0" presId="urn:microsoft.com/office/officeart/2005/8/layout/hierarchy3"/>
    <dgm:cxn modelId="{1F3822F8-3573-4F52-AC86-1BB10667E1CE}" type="presOf" srcId="{B9828011-E15F-470F-B733-2A42C6B90051}" destId="{25696574-841A-4CA6-92E7-FB27CDE6CCF0}" srcOrd="0" destOrd="0" presId="urn:microsoft.com/office/officeart/2005/8/layout/hierarchy3"/>
    <dgm:cxn modelId="{3774D88D-78F3-430C-904A-EB838A214955}" srcId="{C18E17AC-797E-462E-A1F7-D2BC98023C5A}" destId="{47E3EF8D-2865-4404-A07C-DA0559936774}" srcOrd="3" destOrd="0" parTransId="{FEFB30B4-7CE2-42DB-8097-F7F1D51AEBE9}" sibTransId="{D18E7FA6-97B5-47B8-9529-958FE83C61B6}"/>
    <dgm:cxn modelId="{E7151631-FE3A-44E3-A4A9-C0ADA4756991}" type="presOf" srcId="{1BF08FB5-B532-40D1-9293-A2F98D84C59B}" destId="{0BF2D1A5-89BA-4B32-959E-472AFAC3ACE0}" srcOrd="0" destOrd="0" presId="urn:microsoft.com/office/officeart/2005/8/layout/hierarchy3"/>
    <dgm:cxn modelId="{128CA4BB-5D1A-41F1-8033-5FCCA79FE0A4}" srcId="{A8B6EB1B-123A-42DB-ACAE-07E24D7149A8}" destId="{92316DAC-0CEC-4D78-8A8A-F85F7E20F82F}" srcOrd="1" destOrd="0" parTransId="{FA11A323-D7CB-405E-A51C-5F2569F76746}" sibTransId="{ACCE5280-F7B4-4004-91B4-F1FE583964CC}"/>
    <dgm:cxn modelId="{E6090699-9EC3-430E-B7EC-37027EE64AB2}" srcId="{AF9FEB92-1AC3-47A9-881B-27FD42FE9CB1}" destId="{B075B07C-A0CE-4ED4-87FB-E44F8C765F54}" srcOrd="2" destOrd="0" parTransId="{ECFF84E7-A2C4-487D-A349-78897310288C}" sibTransId="{B19BA695-9A46-420B-BFFE-A4D16942B811}"/>
    <dgm:cxn modelId="{507DF620-3C24-4F44-AA74-9A326D52A045}" srcId="{4D8CA295-2242-4B4E-8342-26657EF89A4F}" destId="{76B52F06-3843-46EB-A99B-DC0689C5A03A}" srcOrd="2" destOrd="0" parTransId="{363658A4-9426-49DA-93F0-07D98648203D}" sibTransId="{D95A56F9-CAE7-401F-A44D-B506531B6B47}"/>
    <dgm:cxn modelId="{DC3016C4-09F9-4A33-8884-7BE4010347D2}" type="presOf" srcId="{946E35A5-D556-4405-A794-7DC30A164E0F}" destId="{121101E3-D2E8-46B2-BD65-E9E07366F653}" srcOrd="0" destOrd="0" presId="urn:microsoft.com/office/officeart/2005/8/layout/hierarchy3"/>
    <dgm:cxn modelId="{AFF07E04-233C-4498-A32B-48CE7B8159F1}" type="presOf" srcId="{CED42E66-AC6B-4FD3-94F8-4E60C74AAD98}" destId="{8956B3C2-4BF8-4444-8D76-48685DAFBB4F}" srcOrd="0" destOrd="0" presId="urn:microsoft.com/office/officeart/2005/8/layout/hierarchy3"/>
    <dgm:cxn modelId="{BE99B63B-64A6-4918-B159-7190DCEF85E2}" type="presOf" srcId="{AE0EE92F-27FB-4886-94B2-0310EB8DCFA3}" destId="{970821DF-152D-4672-AFEA-200C1C5B2E0A}" srcOrd="0" destOrd="0" presId="urn:microsoft.com/office/officeart/2005/8/layout/hierarchy3"/>
    <dgm:cxn modelId="{3E86113D-D80C-43C0-B45F-CE22E68B0154}" type="presOf" srcId="{65FA44BA-51D8-41FC-8455-DF4B74E1BF01}" destId="{8AC44B5C-05C0-433C-A8A0-5C0105164E7F}" srcOrd="0" destOrd="0" presId="urn:microsoft.com/office/officeart/2005/8/layout/hierarchy3"/>
    <dgm:cxn modelId="{679AF981-57E7-4AF1-A64F-BCF18C572AC1}" srcId="{E7168C9F-2262-4220-BB89-334D9765EE1C}" destId="{A8B6EB1B-123A-42DB-ACAE-07E24D7149A8}" srcOrd="3" destOrd="0" parTransId="{01828B6D-ECD5-45C8-AB4F-C667E7F6B895}" sibTransId="{17492BC5-7537-49B1-8689-C71BB02D5876}"/>
    <dgm:cxn modelId="{9FE75F9E-B06C-4CB3-BFC4-81AC8E33E3D5}" type="presOf" srcId="{F8417D1E-1156-4CDA-9C1B-0CE59D3904AB}" destId="{01FD22F9-3954-45AE-AC18-E08E9303ED99}" srcOrd="0" destOrd="0" presId="urn:microsoft.com/office/officeart/2005/8/layout/hierarchy3"/>
    <dgm:cxn modelId="{4F014D86-2BE3-4F7B-9C0B-0D1B631B8E2A}" srcId="{4D8CA295-2242-4B4E-8342-26657EF89A4F}" destId="{ADD7F22D-C3C4-4A36-9295-E3D402BE738D}" srcOrd="0" destOrd="0" parTransId="{AE0EE92F-27FB-4886-94B2-0310EB8DCFA3}" sibTransId="{D5ED945B-8462-4B38-987E-FB267720DCE4}"/>
    <dgm:cxn modelId="{DE06004B-14D2-4FC1-8710-2B9CE8656FCF}" srcId="{C18E17AC-797E-462E-A1F7-D2BC98023C5A}" destId="{65FA44BA-51D8-41FC-8455-DF4B74E1BF01}" srcOrd="0" destOrd="0" parTransId="{59A0EE86-973D-4F15-83E2-BD1095A2028C}" sibTransId="{75737058-31B1-4EF8-AC12-9DD8102C9132}"/>
    <dgm:cxn modelId="{72C474E7-C368-4E71-BEC8-11A39C404FDB}" type="presOf" srcId="{AF9FEB92-1AC3-47A9-881B-27FD42FE9CB1}" destId="{DD4C19E3-C58E-4ECB-BA71-DD7487F56ECD}" srcOrd="1" destOrd="0" presId="urn:microsoft.com/office/officeart/2005/8/layout/hierarchy3"/>
    <dgm:cxn modelId="{250CBB6B-AAF7-451D-9270-161DBCA9524B}" type="presOf" srcId="{59A0EE86-973D-4F15-83E2-BD1095A2028C}" destId="{9677F632-F053-4DDB-B4ED-5099D27EA320}" srcOrd="0" destOrd="0" presId="urn:microsoft.com/office/officeart/2005/8/layout/hierarchy3"/>
    <dgm:cxn modelId="{2A55EF60-5697-4FBB-96C5-D40C71EC7CCC}" type="presOf" srcId="{C18E17AC-797E-462E-A1F7-D2BC98023C5A}" destId="{7F0EB040-D04B-4282-9060-1DD10D21A908}" srcOrd="1" destOrd="0" presId="urn:microsoft.com/office/officeart/2005/8/layout/hierarchy3"/>
    <dgm:cxn modelId="{2BBBEC95-7572-4A4B-9DB1-E2D0D99ED774}" type="presOf" srcId="{76B52F06-3843-46EB-A99B-DC0689C5A03A}" destId="{C8A6342F-9B4C-46DB-A321-5CE8A818B197}" srcOrd="0" destOrd="0" presId="urn:microsoft.com/office/officeart/2005/8/layout/hierarchy3"/>
    <dgm:cxn modelId="{2D361090-C31F-4B4F-B44B-BD9DBE7C41D6}" type="presOf" srcId="{DD554B8D-F6DF-4400-9C11-BBDE85457254}" destId="{CE02363B-F8AC-4E6C-B145-EDFD9C795FC6}" srcOrd="0" destOrd="0" presId="urn:microsoft.com/office/officeart/2005/8/layout/hierarchy3"/>
    <dgm:cxn modelId="{8D21DC86-D53C-4D79-A216-D87A87035CB6}" type="presOf" srcId="{92316DAC-0CEC-4D78-8A8A-F85F7E20F82F}" destId="{7D3A5FEA-B015-45AF-9256-AF80CB52392C}" srcOrd="0" destOrd="0" presId="urn:microsoft.com/office/officeart/2005/8/layout/hierarchy3"/>
    <dgm:cxn modelId="{2BA8354F-792E-4DD0-8352-7684C4153F31}" srcId="{AF9FEB92-1AC3-47A9-881B-27FD42FE9CB1}" destId="{4D769144-E842-460E-BEC5-BD1DC90EA0B8}" srcOrd="0" destOrd="0" parTransId="{4338C730-801F-4077-94FA-BB45D9DF5826}" sibTransId="{B24D76D5-4D7E-463B-9C2D-504ECEF8662D}"/>
    <dgm:cxn modelId="{A81C6811-F178-4E1C-AAD3-71A360EDBDB6}" type="presOf" srcId="{4D769144-E842-460E-BEC5-BD1DC90EA0B8}" destId="{96784081-FF35-4BB5-8057-AE17C3456C81}" srcOrd="0" destOrd="0" presId="urn:microsoft.com/office/officeart/2005/8/layout/hierarchy3"/>
    <dgm:cxn modelId="{42ED9C09-44AD-4027-B14E-CBDFEFE3C36B}" type="presOf" srcId="{ADD7F22D-C3C4-4A36-9295-E3D402BE738D}" destId="{F9F5D8B9-2E93-4D02-B115-E5DD0FDCE47D}" srcOrd="0" destOrd="0" presId="urn:microsoft.com/office/officeart/2005/8/layout/hierarchy3"/>
    <dgm:cxn modelId="{EBFB1283-3A9E-4AF9-A52B-705B8D828957}" srcId="{A8B6EB1B-123A-42DB-ACAE-07E24D7149A8}" destId="{C58289DA-927C-4DE1-9184-13543D61F50D}" srcOrd="0" destOrd="0" parTransId="{9BE1A85F-88A1-4716-84BE-AA430FFB6863}" sibTransId="{CEAEE957-6751-4BA3-8394-3B145CC2891D}"/>
    <dgm:cxn modelId="{6F2D78AE-435D-4518-B484-25CE62EF16F1}" type="presOf" srcId="{4D8CA295-2242-4B4E-8342-26657EF89A4F}" destId="{31F6B671-DA94-4AEC-94EA-91C2F2CC7274}" srcOrd="0" destOrd="0" presId="urn:microsoft.com/office/officeart/2005/8/layout/hierarchy3"/>
    <dgm:cxn modelId="{796F329E-6DC3-4BA8-BD2C-FE1EF4CA4317}" srcId="{4D8CA295-2242-4B4E-8342-26657EF89A4F}" destId="{6DFE298B-AE40-443A-987C-2AC86153958A}" srcOrd="1" destOrd="0" parTransId="{CE623458-2643-4800-A4C8-2BBF49D35684}" sibTransId="{3FFB9117-685A-4A8B-A8ED-37685890B3E3}"/>
    <dgm:cxn modelId="{09C2A570-A991-4612-916F-E85DCABC89C8}" type="presOf" srcId="{C58289DA-927C-4DE1-9184-13543D61F50D}" destId="{7A888B1C-600C-4FFE-8071-EEF6160FBEAC}" srcOrd="0" destOrd="0" presId="urn:microsoft.com/office/officeart/2005/8/layout/hierarchy3"/>
    <dgm:cxn modelId="{103F4FE9-EAE2-4682-869D-B829060A4A1B}" type="presOf" srcId="{50BFB416-ED92-4FB4-B6DC-52A9A6993823}" destId="{3BB5B141-E646-4777-A343-03D75CFAEA41}" srcOrd="0" destOrd="0" presId="urn:microsoft.com/office/officeart/2005/8/layout/hierarchy3"/>
    <dgm:cxn modelId="{695E03B8-38CE-4788-B973-EE309F631BD1}" type="presOf" srcId="{15A952A7-E8E4-4A16-B9FE-19CE77BD6656}" destId="{3ADBB6DF-B85B-4133-AF14-DA387D8EAC6A}" srcOrd="0" destOrd="0" presId="urn:microsoft.com/office/officeart/2005/8/layout/hierarchy3"/>
    <dgm:cxn modelId="{3412F143-2818-4939-8FD6-D94FC4785AF0}" type="presOf" srcId="{6DFE298B-AE40-443A-987C-2AC86153958A}" destId="{178BBFB0-3215-4650-AAFA-0CE7E73266B0}" srcOrd="0" destOrd="0" presId="urn:microsoft.com/office/officeart/2005/8/layout/hierarchy3"/>
    <dgm:cxn modelId="{DF008E6C-EF7C-4612-9C77-C14B8F55D21F}" type="presOf" srcId="{53EBA997-41DB-498D-AF5D-3822269EB046}" destId="{18853B94-91DC-4EDC-85C7-A58D9601CB3D}" srcOrd="0" destOrd="0" presId="urn:microsoft.com/office/officeart/2005/8/layout/hierarchy3"/>
    <dgm:cxn modelId="{27C772DB-880D-48E7-8BF6-8DE4710ABC2F}" type="presOf" srcId="{4338C730-801F-4077-94FA-BB45D9DF5826}" destId="{8B3CA91F-4D32-4D84-A227-6BD77EF5AD6A}" srcOrd="0" destOrd="0" presId="urn:microsoft.com/office/officeart/2005/8/layout/hierarchy3"/>
    <dgm:cxn modelId="{A4759375-E34D-4B6C-BF47-8EB4231A7A4D}" srcId="{E7168C9F-2262-4220-BB89-334D9765EE1C}" destId="{4D8CA295-2242-4B4E-8342-26657EF89A4F}" srcOrd="1" destOrd="0" parTransId="{A5F48A13-D135-490C-B811-354B15D42ACC}" sibTransId="{1248ED3D-47DE-47C1-B90A-B173984C33BB}"/>
    <dgm:cxn modelId="{C054A4DD-20AD-4345-979A-393DEBE413FC}" type="presOf" srcId="{FEFB30B4-7CE2-42DB-8097-F7F1D51AEBE9}" destId="{DB154BC9-BA8E-4DAA-AF0A-53BCCF858433}" srcOrd="0" destOrd="0" presId="urn:microsoft.com/office/officeart/2005/8/layout/hierarchy3"/>
    <dgm:cxn modelId="{2DBEA612-AF14-4CA5-8CD9-0E1D74F1BCF1}" srcId="{E7168C9F-2262-4220-BB89-334D9765EE1C}" destId="{1BF08FB5-B532-40D1-9293-A2F98D84C59B}" srcOrd="4" destOrd="0" parTransId="{2B10D638-CA95-4D94-8A7C-EDB3E9189C57}" sibTransId="{9A7DD7C3-43F7-4B44-80BD-BB9F091C4B75}"/>
    <dgm:cxn modelId="{E64AF672-B91D-46BD-BADC-A709E2FA7CA3}" srcId="{4D8CA295-2242-4B4E-8342-26657EF89A4F}" destId="{946E35A5-D556-4405-A794-7DC30A164E0F}" srcOrd="4" destOrd="0" parTransId="{DD554B8D-F6DF-4400-9C11-BBDE85457254}" sibTransId="{9049056E-E461-4999-86F0-0539D65A82B9}"/>
    <dgm:cxn modelId="{76632E28-3BD3-41F3-ADFD-36687FAF6B49}" type="presOf" srcId="{A8B6EB1B-123A-42DB-ACAE-07E24D7149A8}" destId="{B52F58D8-E7FB-4061-A487-10061B346124}" srcOrd="0" destOrd="0" presId="urn:microsoft.com/office/officeart/2005/8/layout/hierarchy3"/>
    <dgm:cxn modelId="{08EC326A-CAC7-4368-8DA0-63CE3AD6E53C}" srcId="{E7168C9F-2262-4220-BB89-334D9765EE1C}" destId="{C18E17AC-797E-462E-A1F7-D2BC98023C5A}" srcOrd="0" destOrd="0" parTransId="{CC991319-FDC3-46F5-A230-07DE868DBA55}" sibTransId="{89E0A065-208B-409F-9416-7EB7E6672FDB}"/>
    <dgm:cxn modelId="{D6967D26-4A3D-4688-9319-E0C4150B8AE9}" type="presOf" srcId="{C7744871-AB9F-4C1E-92E7-1FE08C62A1CF}" destId="{CC86AD21-E13D-4548-A76C-F4F45A8A3E06}" srcOrd="0" destOrd="0" presId="urn:microsoft.com/office/officeart/2005/8/layout/hierarchy3"/>
    <dgm:cxn modelId="{1B3E16A8-835B-4112-A382-88AC52D66DBF}" srcId="{C18E17AC-797E-462E-A1F7-D2BC98023C5A}" destId="{F8417D1E-1156-4CDA-9C1B-0CE59D3904AB}" srcOrd="2" destOrd="0" parTransId="{D4585176-BE52-42D2-8D94-32442C07E7D8}" sibTransId="{F3FC69A0-575D-4342-9D01-98E8B8166062}"/>
    <dgm:cxn modelId="{F9C21FD0-832F-4C44-A350-0278E1F86009}" type="presOf" srcId="{A8B6EB1B-123A-42DB-ACAE-07E24D7149A8}" destId="{D891BC23-792A-4528-B5F8-0A31BD547832}" srcOrd="1" destOrd="0" presId="urn:microsoft.com/office/officeart/2005/8/layout/hierarchy3"/>
    <dgm:cxn modelId="{06494A9E-44EA-4B2A-A4B3-11133DD8818C}" srcId="{AF9FEB92-1AC3-47A9-881B-27FD42FE9CB1}" destId="{15A952A7-E8E4-4A16-B9FE-19CE77BD6656}" srcOrd="1" destOrd="0" parTransId="{05A2C453-31EF-4859-BAAC-213C506D519A}" sibTransId="{9687FF13-7C01-47F7-AA1F-C051568DEAB9}"/>
    <dgm:cxn modelId="{3E90A333-1D11-482F-9AC6-25A986EE20D1}" srcId="{1BF08FB5-B532-40D1-9293-A2F98D84C59B}" destId="{B9828011-E15F-470F-B733-2A42C6B90051}" srcOrd="0" destOrd="0" parTransId="{CED42E66-AC6B-4FD3-94F8-4E60C74AAD98}" sibTransId="{ADF018EB-124F-440A-9DDE-8B1D84DA1A6A}"/>
    <dgm:cxn modelId="{EAE606B1-350C-4BA4-8445-EA188822D04E}" type="presOf" srcId="{1BF08FB5-B532-40D1-9293-A2F98D84C59B}" destId="{B83471F9-4D77-4568-89E0-B59EA784248A}" srcOrd="1" destOrd="0" presId="urn:microsoft.com/office/officeart/2005/8/layout/hierarchy3"/>
    <dgm:cxn modelId="{29C69D02-73AF-4087-A3E7-C25B538BD3E8}" type="presOf" srcId="{C18E17AC-797E-462E-A1F7-D2BC98023C5A}" destId="{72774BA1-1431-422D-8BBC-6843C7054D55}" srcOrd="0" destOrd="0" presId="urn:microsoft.com/office/officeart/2005/8/layout/hierarchy3"/>
    <dgm:cxn modelId="{29AD4684-C8E1-49CA-91EA-40CF47DDD5B1}" type="presOf" srcId="{CE623458-2643-4800-A4C8-2BBF49D35684}" destId="{D232C32A-6D84-410E-9050-69A94B3A7B28}" srcOrd="0" destOrd="0" presId="urn:microsoft.com/office/officeart/2005/8/layout/hierarchy3"/>
    <dgm:cxn modelId="{DE221898-E549-41C5-9CCE-9CE9E3363622}" type="presOf" srcId="{FA11A323-D7CB-405E-A51C-5F2569F76746}" destId="{C5B686AC-155D-43A4-A783-E44D6EBADD49}" srcOrd="0" destOrd="0" presId="urn:microsoft.com/office/officeart/2005/8/layout/hierarchy3"/>
    <dgm:cxn modelId="{C47D7CD8-9C69-4A42-82DE-D81193BA9A5A}" type="presOf" srcId="{4D8CA295-2242-4B4E-8342-26657EF89A4F}" destId="{6631A523-950A-4A34-8555-B5D1F9318403}" srcOrd="1" destOrd="0" presId="urn:microsoft.com/office/officeart/2005/8/layout/hierarchy3"/>
    <dgm:cxn modelId="{B829BA12-AF19-4755-B5F1-41C99D11992D}" type="presOf" srcId="{ECFF84E7-A2C4-487D-A349-78897310288C}" destId="{76155992-90E5-4A3C-8DAC-1C79AEB2B2CD}" srcOrd="0" destOrd="0" presId="urn:microsoft.com/office/officeart/2005/8/layout/hierarchy3"/>
    <dgm:cxn modelId="{916B2A60-7D03-4B5E-9DE0-A764AA762C32}" type="presOf" srcId="{47E3EF8D-2865-4404-A07C-DA0559936774}" destId="{5342EEC5-EBBD-49E0-B51A-41706E53538D}" srcOrd="0" destOrd="0" presId="urn:microsoft.com/office/officeart/2005/8/layout/hierarchy3"/>
    <dgm:cxn modelId="{B6053C02-D1D3-492D-86D6-F91A237D735F}" srcId="{C18E17AC-797E-462E-A1F7-D2BC98023C5A}" destId="{50BFB416-ED92-4FB4-B6DC-52A9A6993823}" srcOrd="1" destOrd="0" parTransId="{A64585B2-4A31-4B68-A032-A50B45BA8F52}" sibTransId="{90F09D95-8496-48ED-9081-AB1C96142EEF}"/>
    <dgm:cxn modelId="{1CC934B3-7A7C-4C2E-A29B-9A073F3AC3D6}" type="presOf" srcId="{AF9FEB92-1AC3-47A9-881B-27FD42FE9CB1}" destId="{4A458947-2A22-45D5-874D-03019582B7E7}" srcOrd="0" destOrd="0" presId="urn:microsoft.com/office/officeart/2005/8/layout/hierarchy3"/>
    <dgm:cxn modelId="{B182615D-581D-48F9-B4F5-D14D32AA980F}" srcId="{4D8CA295-2242-4B4E-8342-26657EF89A4F}" destId="{329515AA-D487-4135-B4DD-B86472B79BA5}" srcOrd="3" destOrd="0" parTransId="{430A17D4-58B8-4F2D-BF89-6930CE68C6C4}" sibTransId="{BDCF0BA7-04D2-443F-B9FA-6281140003A4}"/>
    <dgm:cxn modelId="{E620FE9E-450F-420F-93C2-5B2B63C821B0}" type="presOf" srcId="{05A2C453-31EF-4859-BAAC-213C506D519A}" destId="{92DA4D2C-D90F-42A6-A04E-AF2760B82349}" srcOrd="0" destOrd="0" presId="urn:microsoft.com/office/officeart/2005/8/layout/hierarchy3"/>
    <dgm:cxn modelId="{1A35520D-C412-4F4F-AB66-6F5BDC8C3656}" type="presOf" srcId="{B075B07C-A0CE-4ED4-87FB-E44F8C765F54}" destId="{4EB71791-5A8E-47AA-8FC1-9381F5A8944B}" srcOrd="0" destOrd="0" presId="urn:microsoft.com/office/officeart/2005/8/layout/hierarchy3"/>
    <dgm:cxn modelId="{D15F7F70-4881-4B92-B210-B345A6416A7A}" type="presOf" srcId="{9BE1A85F-88A1-4716-84BE-AA430FFB6863}" destId="{654A39C5-096E-47CB-BE0D-E3E8B8CE0801}" srcOrd="0" destOrd="0" presId="urn:microsoft.com/office/officeart/2005/8/layout/hierarchy3"/>
    <dgm:cxn modelId="{A5233359-5813-4238-9ABA-CA43A70CD292}" type="presOf" srcId="{363658A4-9426-49DA-93F0-07D98648203D}" destId="{0DF97996-75FB-4EE6-8A02-1781F33F9FFB}" srcOrd="0" destOrd="0" presId="urn:microsoft.com/office/officeart/2005/8/layout/hierarchy3"/>
    <dgm:cxn modelId="{889C329A-4094-4C7D-89E4-74051197252C}" type="presOf" srcId="{A64585B2-4A31-4B68-A032-A50B45BA8F52}" destId="{18FFCAA2-199D-4114-9B35-7D6A9123047B}" srcOrd="0" destOrd="0" presId="urn:microsoft.com/office/officeart/2005/8/layout/hierarchy3"/>
    <dgm:cxn modelId="{D7AA34BD-52A6-43C6-BFF1-1BA86C952936}" type="presParOf" srcId="{FC15DF60-B502-4435-B76A-B2B056C2AE6D}" destId="{6ACE7616-9325-4922-A2E2-82AB78689BEE}" srcOrd="0" destOrd="0" presId="urn:microsoft.com/office/officeart/2005/8/layout/hierarchy3"/>
    <dgm:cxn modelId="{3A668A12-8EE6-44CB-995C-B11D0A3DD726}" type="presParOf" srcId="{6ACE7616-9325-4922-A2E2-82AB78689BEE}" destId="{0755F07A-1A63-4270-A113-1F8F52C801AE}" srcOrd="0" destOrd="0" presId="urn:microsoft.com/office/officeart/2005/8/layout/hierarchy3"/>
    <dgm:cxn modelId="{7D258D9B-9166-4C74-9916-F8EE73878F4F}" type="presParOf" srcId="{0755F07A-1A63-4270-A113-1F8F52C801AE}" destId="{72774BA1-1431-422D-8BBC-6843C7054D55}" srcOrd="0" destOrd="0" presId="urn:microsoft.com/office/officeart/2005/8/layout/hierarchy3"/>
    <dgm:cxn modelId="{5551542A-6761-4A45-A63F-41E52F452789}" type="presParOf" srcId="{0755F07A-1A63-4270-A113-1F8F52C801AE}" destId="{7F0EB040-D04B-4282-9060-1DD10D21A908}" srcOrd="1" destOrd="0" presId="urn:microsoft.com/office/officeart/2005/8/layout/hierarchy3"/>
    <dgm:cxn modelId="{F344785E-C1E3-440B-BA5B-0D52344D1453}" type="presParOf" srcId="{6ACE7616-9325-4922-A2E2-82AB78689BEE}" destId="{89BFA3E0-51CB-4F14-A401-E593CB4039B9}" srcOrd="1" destOrd="0" presId="urn:microsoft.com/office/officeart/2005/8/layout/hierarchy3"/>
    <dgm:cxn modelId="{994D5786-5865-4A18-881B-6A07CF12689E}" type="presParOf" srcId="{89BFA3E0-51CB-4F14-A401-E593CB4039B9}" destId="{9677F632-F053-4DDB-B4ED-5099D27EA320}" srcOrd="0" destOrd="0" presId="urn:microsoft.com/office/officeart/2005/8/layout/hierarchy3"/>
    <dgm:cxn modelId="{59264BC5-E4EF-4D25-A340-394F206166FC}" type="presParOf" srcId="{89BFA3E0-51CB-4F14-A401-E593CB4039B9}" destId="{8AC44B5C-05C0-433C-A8A0-5C0105164E7F}" srcOrd="1" destOrd="0" presId="urn:microsoft.com/office/officeart/2005/8/layout/hierarchy3"/>
    <dgm:cxn modelId="{9ECDF145-EADC-4991-9C01-065ACC84DD55}" type="presParOf" srcId="{89BFA3E0-51CB-4F14-A401-E593CB4039B9}" destId="{18FFCAA2-199D-4114-9B35-7D6A9123047B}" srcOrd="2" destOrd="0" presId="urn:microsoft.com/office/officeart/2005/8/layout/hierarchy3"/>
    <dgm:cxn modelId="{ED79A591-0D55-4416-A7A2-164360DA18E8}" type="presParOf" srcId="{89BFA3E0-51CB-4F14-A401-E593CB4039B9}" destId="{3BB5B141-E646-4777-A343-03D75CFAEA41}" srcOrd="3" destOrd="0" presId="urn:microsoft.com/office/officeart/2005/8/layout/hierarchy3"/>
    <dgm:cxn modelId="{63CBAD28-D6E6-4311-B503-4B71453D960F}" type="presParOf" srcId="{89BFA3E0-51CB-4F14-A401-E593CB4039B9}" destId="{8C927082-4242-41D2-9AB9-104B3807924F}" srcOrd="4" destOrd="0" presId="urn:microsoft.com/office/officeart/2005/8/layout/hierarchy3"/>
    <dgm:cxn modelId="{0113CE72-7B8E-42CC-8B9B-51988DC930B8}" type="presParOf" srcId="{89BFA3E0-51CB-4F14-A401-E593CB4039B9}" destId="{01FD22F9-3954-45AE-AC18-E08E9303ED99}" srcOrd="5" destOrd="0" presId="urn:microsoft.com/office/officeart/2005/8/layout/hierarchy3"/>
    <dgm:cxn modelId="{4875F56E-0027-4FC9-9D36-0BE2C8B3ABB5}" type="presParOf" srcId="{89BFA3E0-51CB-4F14-A401-E593CB4039B9}" destId="{DB154BC9-BA8E-4DAA-AF0A-53BCCF858433}" srcOrd="6" destOrd="0" presId="urn:microsoft.com/office/officeart/2005/8/layout/hierarchy3"/>
    <dgm:cxn modelId="{7D5603BD-5AC6-4A55-9165-39384BDFFCC0}" type="presParOf" srcId="{89BFA3E0-51CB-4F14-A401-E593CB4039B9}" destId="{5342EEC5-EBBD-49E0-B51A-41706E53538D}" srcOrd="7" destOrd="0" presId="urn:microsoft.com/office/officeart/2005/8/layout/hierarchy3"/>
    <dgm:cxn modelId="{51C73B91-B7D0-447B-95EE-DE9E5F36E18A}" type="presParOf" srcId="{89BFA3E0-51CB-4F14-A401-E593CB4039B9}" destId="{18853B94-91DC-4EDC-85C7-A58D9601CB3D}" srcOrd="8" destOrd="0" presId="urn:microsoft.com/office/officeart/2005/8/layout/hierarchy3"/>
    <dgm:cxn modelId="{A2356FBA-1704-46F1-BA4B-F34D66F7FB2F}" type="presParOf" srcId="{89BFA3E0-51CB-4F14-A401-E593CB4039B9}" destId="{CC86AD21-E13D-4548-A76C-F4F45A8A3E06}" srcOrd="9" destOrd="0" presId="urn:microsoft.com/office/officeart/2005/8/layout/hierarchy3"/>
    <dgm:cxn modelId="{386C97A8-F944-4819-B33E-A338DB7B74F3}" type="presParOf" srcId="{FC15DF60-B502-4435-B76A-B2B056C2AE6D}" destId="{EEC2B1EF-FBCB-486E-AA8C-B9C833EC2B1F}" srcOrd="1" destOrd="0" presId="urn:microsoft.com/office/officeart/2005/8/layout/hierarchy3"/>
    <dgm:cxn modelId="{7EA68625-5835-4B46-88CF-30E259D97124}" type="presParOf" srcId="{EEC2B1EF-FBCB-486E-AA8C-B9C833EC2B1F}" destId="{B77F5675-E48D-4661-81AB-51CC2481F149}" srcOrd="0" destOrd="0" presId="urn:microsoft.com/office/officeart/2005/8/layout/hierarchy3"/>
    <dgm:cxn modelId="{D795157C-2E20-4EBC-8A6A-2113AFF29A97}" type="presParOf" srcId="{B77F5675-E48D-4661-81AB-51CC2481F149}" destId="{31F6B671-DA94-4AEC-94EA-91C2F2CC7274}" srcOrd="0" destOrd="0" presId="urn:microsoft.com/office/officeart/2005/8/layout/hierarchy3"/>
    <dgm:cxn modelId="{3CD7FCAE-F7DF-49FC-B1EC-D96BC05B09F2}" type="presParOf" srcId="{B77F5675-E48D-4661-81AB-51CC2481F149}" destId="{6631A523-950A-4A34-8555-B5D1F9318403}" srcOrd="1" destOrd="0" presId="urn:microsoft.com/office/officeart/2005/8/layout/hierarchy3"/>
    <dgm:cxn modelId="{CD8EEA2F-12CA-4CB1-B312-2A550AF09AFA}" type="presParOf" srcId="{EEC2B1EF-FBCB-486E-AA8C-B9C833EC2B1F}" destId="{DCD78D00-4E05-4517-AF2B-CC8FA69F029F}" srcOrd="1" destOrd="0" presId="urn:microsoft.com/office/officeart/2005/8/layout/hierarchy3"/>
    <dgm:cxn modelId="{54E7D6D3-EA1E-4E01-9284-31739038AB87}" type="presParOf" srcId="{DCD78D00-4E05-4517-AF2B-CC8FA69F029F}" destId="{970821DF-152D-4672-AFEA-200C1C5B2E0A}" srcOrd="0" destOrd="0" presId="urn:microsoft.com/office/officeart/2005/8/layout/hierarchy3"/>
    <dgm:cxn modelId="{89D8E63C-0148-47D4-B95D-C9ECB36E3F56}" type="presParOf" srcId="{DCD78D00-4E05-4517-AF2B-CC8FA69F029F}" destId="{F9F5D8B9-2E93-4D02-B115-E5DD0FDCE47D}" srcOrd="1" destOrd="0" presId="urn:microsoft.com/office/officeart/2005/8/layout/hierarchy3"/>
    <dgm:cxn modelId="{EF7C715E-5970-4B7C-881F-99A9E9D725DC}" type="presParOf" srcId="{DCD78D00-4E05-4517-AF2B-CC8FA69F029F}" destId="{D232C32A-6D84-410E-9050-69A94B3A7B28}" srcOrd="2" destOrd="0" presId="urn:microsoft.com/office/officeart/2005/8/layout/hierarchy3"/>
    <dgm:cxn modelId="{39725552-4A87-4B3C-BBFE-4AE1AF9FEE6C}" type="presParOf" srcId="{DCD78D00-4E05-4517-AF2B-CC8FA69F029F}" destId="{178BBFB0-3215-4650-AAFA-0CE7E73266B0}" srcOrd="3" destOrd="0" presId="urn:microsoft.com/office/officeart/2005/8/layout/hierarchy3"/>
    <dgm:cxn modelId="{26783926-CC1E-493C-93B0-2224DEE17087}" type="presParOf" srcId="{DCD78D00-4E05-4517-AF2B-CC8FA69F029F}" destId="{0DF97996-75FB-4EE6-8A02-1781F33F9FFB}" srcOrd="4" destOrd="0" presId="urn:microsoft.com/office/officeart/2005/8/layout/hierarchy3"/>
    <dgm:cxn modelId="{1D6E368A-5C5D-4610-87B6-A4853DC853A3}" type="presParOf" srcId="{DCD78D00-4E05-4517-AF2B-CC8FA69F029F}" destId="{C8A6342F-9B4C-46DB-A321-5CE8A818B197}" srcOrd="5" destOrd="0" presId="urn:microsoft.com/office/officeart/2005/8/layout/hierarchy3"/>
    <dgm:cxn modelId="{C8067F67-F4CC-40AF-8166-8E14CAEBD5AB}" type="presParOf" srcId="{DCD78D00-4E05-4517-AF2B-CC8FA69F029F}" destId="{7EBD801E-8724-4AF4-9588-24114C7C1F1C}" srcOrd="6" destOrd="0" presId="urn:microsoft.com/office/officeart/2005/8/layout/hierarchy3"/>
    <dgm:cxn modelId="{DE493E36-39C2-47BC-A7EB-8C16EC8D62D3}" type="presParOf" srcId="{DCD78D00-4E05-4517-AF2B-CC8FA69F029F}" destId="{B6B8DDC1-E32E-46B9-B23D-F3803E22B20A}" srcOrd="7" destOrd="0" presId="urn:microsoft.com/office/officeart/2005/8/layout/hierarchy3"/>
    <dgm:cxn modelId="{F24A0C01-FAF0-49B6-994F-F2156FB680E7}" type="presParOf" srcId="{DCD78D00-4E05-4517-AF2B-CC8FA69F029F}" destId="{CE02363B-F8AC-4E6C-B145-EDFD9C795FC6}" srcOrd="8" destOrd="0" presId="urn:microsoft.com/office/officeart/2005/8/layout/hierarchy3"/>
    <dgm:cxn modelId="{1C3327EE-DFD7-4E13-AA37-731D34D4FAB6}" type="presParOf" srcId="{DCD78D00-4E05-4517-AF2B-CC8FA69F029F}" destId="{121101E3-D2E8-46B2-BD65-E9E07366F653}" srcOrd="9" destOrd="0" presId="urn:microsoft.com/office/officeart/2005/8/layout/hierarchy3"/>
    <dgm:cxn modelId="{D38F6B92-7F79-4BC7-B303-2C3E8305925B}" type="presParOf" srcId="{FC15DF60-B502-4435-B76A-B2B056C2AE6D}" destId="{75A587B7-1B40-42BF-84CD-8D65C4AFEC50}" srcOrd="2" destOrd="0" presId="urn:microsoft.com/office/officeart/2005/8/layout/hierarchy3"/>
    <dgm:cxn modelId="{7D19B782-2412-41AE-9003-8FB04403ABC0}" type="presParOf" srcId="{75A587B7-1B40-42BF-84CD-8D65C4AFEC50}" destId="{33772619-5738-4A43-B748-FF927C391254}" srcOrd="0" destOrd="0" presId="urn:microsoft.com/office/officeart/2005/8/layout/hierarchy3"/>
    <dgm:cxn modelId="{5CF85A61-3674-462B-949F-68FAE02E5718}" type="presParOf" srcId="{33772619-5738-4A43-B748-FF927C391254}" destId="{4A458947-2A22-45D5-874D-03019582B7E7}" srcOrd="0" destOrd="0" presId="urn:microsoft.com/office/officeart/2005/8/layout/hierarchy3"/>
    <dgm:cxn modelId="{78A1200F-38D6-47FE-B6EC-667251A05FE6}" type="presParOf" srcId="{33772619-5738-4A43-B748-FF927C391254}" destId="{DD4C19E3-C58E-4ECB-BA71-DD7487F56ECD}" srcOrd="1" destOrd="0" presId="urn:microsoft.com/office/officeart/2005/8/layout/hierarchy3"/>
    <dgm:cxn modelId="{A55ABA24-EF51-4FC9-9A7C-C956343D3DD0}" type="presParOf" srcId="{75A587B7-1B40-42BF-84CD-8D65C4AFEC50}" destId="{4C60848A-CDFF-4627-AEC4-F7FC6E7F8D2A}" srcOrd="1" destOrd="0" presId="urn:microsoft.com/office/officeart/2005/8/layout/hierarchy3"/>
    <dgm:cxn modelId="{0DB0E451-F982-4D03-97AA-6B18FA499DC2}" type="presParOf" srcId="{4C60848A-CDFF-4627-AEC4-F7FC6E7F8D2A}" destId="{8B3CA91F-4D32-4D84-A227-6BD77EF5AD6A}" srcOrd="0" destOrd="0" presId="urn:microsoft.com/office/officeart/2005/8/layout/hierarchy3"/>
    <dgm:cxn modelId="{ACE278CA-FC5F-4410-B69F-9841603E3CD9}" type="presParOf" srcId="{4C60848A-CDFF-4627-AEC4-F7FC6E7F8D2A}" destId="{96784081-FF35-4BB5-8057-AE17C3456C81}" srcOrd="1" destOrd="0" presId="urn:microsoft.com/office/officeart/2005/8/layout/hierarchy3"/>
    <dgm:cxn modelId="{F6B8AD98-6AC7-4BBA-B7F2-1A452C8C5689}" type="presParOf" srcId="{4C60848A-CDFF-4627-AEC4-F7FC6E7F8D2A}" destId="{92DA4D2C-D90F-42A6-A04E-AF2760B82349}" srcOrd="2" destOrd="0" presId="urn:microsoft.com/office/officeart/2005/8/layout/hierarchy3"/>
    <dgm:cxn modelId="{48341F0E-DE6F-40D4-9CF5-85A9545E5D22}" type="presParOf" srcId="{4C60848A-CDFF-4627-AEC4-F7FC6E7F8D2A}" destId="{3ADBB6DF-B85B-4133-AF14-DA387D8EAC6A}" srcOrd="3" destOrd="0" presId="urn:microsoft.com/office/officeart/2005/8/layout/hierarchy3"/>
    <dgm:cxn modelId="{48285C2F-56C3-408C-940D-D557212B14E7}" type="presParOf" srcId="{4C60848A-CDFF-4627-AEC4-F7FC6E7F8D2A}" destId="{76155992-90E5-4A3C-8DAC-1C79AEB2B2CD}" srcOrd="4" destOrd="0" presId="urn:microsoft.com/office/officeart/2005/8/layout/hierarchy3"/>
    <dgm:cxn modelId="{C7F70D30-A5D1-4C0B-82A4-9E707E264632}" type="presParOf" srcId="{4C60848A-CDFF-4627-AEC4-F7FC6E7F8D2A}" destId="{4EB71791-5A8E-47AA-8FC1-9381F5A8944B}" srcOrd="5" destOrd="0" presId="urn:microsoft.com/office/officeart/2005/8/layout/hierarchy3"/>
    <dgm:cxn modelId="{30AEF453-77C3-4655-9848-0484234C3F0B}" type="presParOf" srcId="{FC15DF60-B502-4435-B76A-B2B056C2AE6D}" destId="{2930368E-B3F3-45DE-B5B4-F547191558F5}" srcOrd="3" destOrd="0" presId="urn:microsoft.com/office/officeart/2005/8/layout/hierarchy3"/>
    <dgm:cxn modelId="{2EFBFD98-3E70-441D-9DD2-79B047CCFA8C}" type="presParOf" srcId="{2930368E-B3F3-45DE-B5B4-F547191558F5}" destId="{52ECCA98-2CC3-43C7-AE3D-AF10B8030F72}" srcOrd="0" destOrd="0" presId="urn:microsoft.com/office/officeart/2005/8/layout/hierarchy3"/>
    <dgm:cxn modelId="{93412C50-9D64-412A-8B52-93B23112C80E}" type="presParOf" srcId="{52ECCA98-2CC3-43C7-AE3D-AF10B8030F72}" destId="{B52F58D8-E7FB-4061-A487-10061B346124}" srcOrd="0" destOrd="0" presId="urn:microsoft.com/office/officeart/2005/8/layout/hierarchy3"/>
    <dgm:cxn modelId="{7DF6B673-D7F4-4096-ABFD-345369C24F72}" type="presParOf" srcId="{52ECCA98-2CC3-43C7-AE3D-AF10B8030F72}" destId="{D891BC23-792A-4528-B5F8-0A31BD547832}" srcOrd="1" destOrd="0" presId="urn:microsoft.com/office/officeart/2005/8/layout/hierarchy3"/>
    <dgm:cxn modelId="{1ABAFA55-B48D-45D5-9F83-B0DEC4F3025F}" type="presParOf" srcId="{2930368E-B3F3-45DE-B5B4-F547191558F5}" destId="{407F8B89-E9A3-44EC-86F4-43FD7A5393DD}" srcOrd="1" destOrd="0" presId="urn:microsoft.com/office/officeart/2005/8/layout/hierarchy3"/>
    <dgm:cxn modelId="{461414ED-4A27-4D73-999D-D908364B6A2C}" type="presParOf" srcId="{407F8B89-E9A3-44EC-86F4-43FD7A5393DD}" destId="{654A39C5-096E-47CB-BE0D-E3E8B8CE0801}" srcOrd="0" destOrd="0" presId="urn:microsoft.com/office/officeart/2005/8/layout/hierarchy3"/>
    <dgm:cxn modelId="{06894455-B8AA-4B18-9F98-3690CFFC6B5C}" type="presParOf" srcId="{407F8B89-E9A3-44EC-86F4-43FD7A5393DD}" destId="{7A888B1C-600C-4FFE-8071-EEF6160FBEAC}" srcOrd="1" destOrd="0" presId="urn:microsoft.com/office/officeart/2005/8/layout/hierarchy3"/>
    <dgm:cxn modelId="{8AEC8033-C19A-4158-9C86-D642441F2771}" type="presParOf" srcId="{407F8B89-E9A3-44EC-86F4-43FD7A5393DD}" destId="{C5B686AC-155D-43A4-A783-E44D6EBADD49}" srcOrd="2" destOrd="0" presId="urn:microsoft.com/office/officeart/2005/8/layout/hierarchy3"/>
    <dgm:cxn modelId="{2E39881C-EB75-4836-BF28-FF45F9EAF3E8}" type="presParOf" srcId="{407F8B89-E9A3-44EC-86F4-43FD7A5393DD}" destId="{7D3A5FEA-B015-45AF-9256-AF80CB52392C}" srcOrd="3" destOrd="0" presId="urn:microsoft.com/office/officeart/2005/8/layout/hierarchy3"/>
    <dgm:cxn modelId="{23B20249-8C8C-4DE1-AE2A-4706F43ED190}" type="presParOf" srcId="{FC15DF60-B502-4435-B76A-B2B056C2AE6D}" destId="{CCB51C11-40F8-4669-8BE0-73FC28B394DC}" srcOrd="4" destOrd="0" presId="urn:microsoft.com/office/officeart/2005/8/layout/hierarchy3"/>
    <dgm:cxn modelId="{B536A921-8DC8-4145-81BB-53AF4BA1F31D}" type="presParOf" srcId="{CCB51C11-40F8-4669-8BE0-73FC28B394DC}" destId="{5D036F5C-AC65-4811-AD61-BE8D88DD991C}" srcOrd="0" destOrd="0" presId="urn:microsoft.com/office/officeart/2005/8/layout/hierarchy3"/>
    <dgm:cxn modelId="{9BE7F66A-FA9B-4B7F-811F-34C75F64B8F6}" type="presParOf" srcId="{5D036F5C-AC65-4811-AD61-BE8D88DD991C}" destId="{0BF2D1A5-89BA-4B32-959E-472AFAC3ACE0}" srcOrd="0" destOrd="0" presId="urn:microsoft.com/office/officeart/2005/8/layout/hierarchy3"/>
    <dgm:cxn modelId="{DCC4C889-DECD-4C47-8046-4355ECD2D7C7}" type="presParOf" srcId="{5D036F5C-AC65-4811-AD61-BE8D88DD991C}" destId="{B83471F9-4D77-4568-89E0-B59EA784248A}" srcOrd="1" destOrd="0" presId="urn:microsoft.com/office/officeart/2005/8/layout/hierarchy3"/>
    <dgm:cxn modelId="{63D31F7E-8962-4666-98C9-B6B89B5882DF}" type="presParOf" srcId="{CCB51C11-40F8-4669-8BE0-73FC28B394DC}" destId="{7DD89140-E977-411E-9466-E5601A9B5081}" srcOrd="1" destOrd="0" presId="urn:microsoft.com/office/officeart/2005/8/layout/hierarchy3"/>
    <dgm:cxn modelId="{93DE4EE9-FA4A-4685-B090-4AB664DD0230}" type="presParOf" srcId="{7DD89140-E977-411E-9466-E5601A9B5081}" destId="{8956B3C2-4BF8-4444-8D76-48685DAFBB4F}" srcOrd="0" destOrd="0" presId="urn:microsoft.com/office/officeart/2005/8/layout/hierarchy3"/>
    <dgm:cxn modelId="{A6FBB98B-DFBD-4CB1-A6AD-776CC835B0F1}" type="presParOf" srcId="{7DD89140-E977-411E-9466-E5601A9B5081}" destId="{25696574-841A-4CA6-92E7-FB27CDE6CCF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168C9F-2262-4220-BB89-334D9765EE1C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CF69E9-C3CA-4EA8-83B4-F17DBF3579FB}">
      <dgm:prSet phldrT="[Text]" custT="1"/>
      <dgm:spPr/>
      <dgm:t>
        <a:bodyPr/>
        <a:lstStyle/>
        <a:p>
          <a:r>
            <a:rPr lang="en-US" sz="1050" dirty="0" smtClean="0"/>
            <a:t>M5: Out-of-Home Care</a:t>
          </a:r>
        </a:p>
        <a:p>
          <a:r>
            <a:rPr lang="en-US" sz="1050" dirty="0" smtClean="0"/>
            <a:t>1 </a:t>
          </a:r>
          <a:r>
            <a:rPr lang="en-US" sz="1050" dirty="0" smtClean="0"/>
            <a:t>½ day</a:t>
          </a:r>
          <a:endParaRPr lang="en-US" sz="1050" dirty="0"/>
        </a:p>
      </dgm:t>
    </dgm:pt>
    <dgm:pt modelId="{488B0334-DD94-4A12-B947-87AD11BA30F5}" type="parTrans" cxnId="{BF25979C-78F2-4FE2-8A33-B04DAE065DCB}">
      <dgm:prSet/>
      <dgm:spPr/>
      <dgm:t>
        <a:bodyPr/>
        <a:lstStyle/>
        <a:p>
          <a:endParaRPr lang="en-US" sz="1050"/>
        </a:p>
      </dgm:t>
    </dgm:pt>
    <dgm:pt modelId="{759F73A2-C95D-4B69-8F93-B4AE85C32443}" type="sibTrans" cxnId="{BF25979C-78F2-4FE2-8A33-B04DAE065DCB}">
      <dgm:prSet/>
      <dgm:spPr/>
      <dgm:t>
        <a:bodyPr/>
        <a:lstStyle/>
        <a:p>
          <a:endParaRPr lang="en-US" sz="1050"/>
        </a:p>
      </dgm:t>
    </dgm:pt>
    <dgm:pt modelId="{07B2E5A8-3790-4373-999C-EF763C408A9A}">
      <dgm:prSet custT="1"/>
      <dgm:spPr/>
      <dgm:t>
        <a:bodyPr/>
        <a:lstStyle/>
        <a:p>
          <a:r>
            <a:rPr lang="en-US" sz="1050" dirty="0" smtClean="0"/>
            <a:t>5.3 Family Visitation and Maintaining Connections</a:t>
          </a:r>
          <a:endParaRPr lang="en-US" sz="1050" dirty="0"/>
        </a:p>
      </dgm:t>
    </dgm:pt>
    <dgm:pt modelId="{A4109A11-6F87-4718-8B32-5D00F41E0FB8}" type="sibTrans" cxnId="{2B27F7CE-3F6D-4A4B-99DF-C8C78E6406F9}">
      <dgm:prSet/>
      <dgm:spPr/>
      <dgm:t>
        <a:bodyPr/>
        <a:lstStyle/>
        <a:p>
          <a:endParaRPr lang="en-US" sz="1050"/>
        </a:p>
      </dgm:t>
    </dgm:pt>
    <dgm:pt modelId="{2775E925-2F43-4B81-BC17-3DE1D69482D5}" type="parTrans" cxnId="{2B27F7CE-3F6D-4A4B-99DF-C8C78E6406F9}">
      <dgm:prSet/>
      <dgm:spPr/>
      <dgm:t>
        <a:bodyPr/>
        <a:lstStyle/>
        <a:p>
          <a:endParaRPr lang="en-US" sz="1050"/>
        </a:p>
      </dgm:t>
    </dgm:pt>
    <dgm:pt modelId="{F240F0F9-3498-4B86-BD7C-D1CD713A4D6A}">
      <dgm:prSet custT="1"/>
      <dgm:spPr/>
      <dgm:t>
        <a:bodyPr/>
        <a:lstStyle/>
        <a:p>
          <a:r>
            <a:rPr lang="en-US" sz="1050" dirty="0" smtClean="0"/>
            <a:t>5.2 Meeting Children’s Needs in Out-of-Home Care</a:t>
          </a:r>
          <a:endParaRPr lang="en-US" sz="1050" dirty="0"/>
        </a:p>
      </dgm:t>
    </dgm:pt>
    <dgm:pt modelId="{30A1EA96-CC4D-4D2D-8857-2F5572F3D929}" type="sibTrans" cxnId="{10AE144B-81A0-4BC6-A2A1-BE3A66ADDB2E}">
      <dgm:prSet/>
      <dgm:spPr/>
      <dgm:t>
        <a:bodyPr/>
        <a:lstStyle/>
        <a:p>
          <a:endParaRPr lang="en-US" sz="1050"/>
        </a:p>
      </dgm:t>
    </dgm:pt>
    <dgm:pt modelId="{FD05B2A1-40E3-4EA8-8BB0-3DE6B906DC10}" type="parTrans" cxnId="{10AE144B-81A0-4BC6-A2A1-BE3A66ADDB2E}">
      <dgm:prSet/>
      <dgm:spPr/>
      <dgm:t>
        <a:bodyPr/>
        <a:lstStyle/>
        <a:p>
          <a:endParaRPr lang="en-US" sz="1050"/>
        </a:p>
      </dgm:t>
    </dgm:pt>
    <dgm:pt modelId="{13053D82-57E8-4919-B577-E565CF62837C}">
      <dgm:prSet phldrT="[Text]" custT="1"/>
      <dgm:spPr/>
      <dgm:t>
        <a:bodyPr/>
        <a:lstStyle/>
        <a:p>
          <a:r>
            <a:rPr lang="en-US" sz="1050" dirty="0" smtClean="0"/>
            <a:t>5.1 Placement Considerations (Out-of-Home)</a:t>
          </a:r>
          <a:endParaRPr lang="en-US" sz="1050" dirty="0"/>
        </a:p>
      </dgm:t>
    </dgm:pt>
    <dgm:pt modelId="{8C5DACEF-29A3-4229-84B2-6A786BD61847}" type="sibTrans" cxnId="{0B271B68-3D0B-4164-AADE-1035999F5BD6}">
      <dgm:prSet/>
      <dgm:spPr/>
      <dgm:t>
        <a:bodyPr/>
        <a:lstStyle/>
        <a:p>
          <a:endParaRPr lang="en-US" sz="1050"/>
        </a:p>
      </dgm:t>
    </dgm:pt>
    <dgm:pt modelId="{55BB2A6B-C862-49E2-82E8-965B1F645188}" type="parTrans" cxnId="{0B271B68-3D0B-4164-AADE-1035999F5BD6}">
      <dgm:prSet/>
      <dgm:spPr/>
      <dgm:t>
        <a:bodyPr/>
        <a:lstStyle/>
        <a:p>
          <a:endParaRPr lang="en-US" sz="1050"/>
        </a:p>
      </dgm:t>
    </dgm:pt>
    <dgm:pt modelId="{EFC55789-4A5A-48B1-9972-76E8154748C4}">
      <dgm:prSet phldrT="[Text]" custT="1"/>
      <dgm:spPr/>
      <dgm:t>
        <a:bodyPr/>
        <a:lstStyle/>
        <a:p>
          <a:r>
            <a:rPr lang="en-US" sz="1050" dirty="0" smtClean="0"/>
            <a:t>M6:  Family Engagement Standards – Preparation and Introduction </a:t>
          </a:r>
        </a:p>
        <a:p>
          <a:r>
            <a:rPr lang="en-US" sz="1050" dirty="0" smtClean="0"/>
            <a:t>½+ </a:t>
          </a:r>
          <a:r>
            <a:rPr lang="en-US" sz="1050" dirty="0" smtClean="0"/>
            <a:t>day</a:t>
          </a:r>
          <a:endParaRPr lang="en-US" sz="1050" dirty="0"/>
        </a:p>
      </dgm:t>
    </dgm:pt>
    <dgm:pt modelId="{D191E868-2A21-4DD5-B9E6-6F92CC857066}" type="parTrans" cxnId="{06C09FF8-AD97-45E2-8901-27BB4E473BAC}">
      <dgm:prSet/>
      <dgm:spPr/>
      <dgm:t>
        <a:bodyPr/>
        <a:lstStyle/>
        <a:p>
          <a:endParaRPr lang="en-US" sz="1050"/>
        </a:p>
      </dgm:t>
    </dgm:pt>
    <dgm:pt modelId="{EE0D26F8-2DFF-4C2B-B089-BC8479608278}" type="sibTrans" cxnId="{06C09FF8-AD97-45E2-8901-27BB4E473BAC}">
      <dgm:prSet/>
      <dgm:spPr/>
      <dgm:t>
        <a:bodyPr/>
        <a:lstStyle/>
        <a:p>
          <a:endParaRPr lang="en-US" sz="1050"/>
        </a:p>
      </dgm:t>
    </dgm:pt>
    <dgm:pt modelId="{FAD99360-B805-4267-B61A-0CA3EFAFC6F8}">
      <dgm:prSet custT="1"/>
      <dgm:spPr/>
      <dgm:t>
        <a:bodyPr/>
        <a:lstStyle/>
        <a:p>
          <a:r>
            <a:rPr lang="en-US" sz="1050" dirty="0" smtClean="0"/>
            <a:t>6.1 Family Functioning Assessment-Ongoing</a:t>
          </a:r>
          <a:endParaRPr lang="en-US" sz="1050" dirty="0"/>
        </a:p>
      </dgm:t>
    </dgm:pt>
    <dgm:pt modelId="{B68D44CE-4A7B-43BA-A4EC-A490E3CE4696}" type="parTrans" cxnId="{13015402-ECED-400E-8BA8-C455AB5B74A6}">
      <dgm:prSet/>
      <dgm:spPr/>
      <dgm:t>
        <a:bodyPr/>
        <a:lstStyle/>
        <a:p>
          <a:endParaRPr lang="en-US" sz="1050"/>
        </a:p>
      </dgm:t>
    </dgm:pt>
    <dgm:pt modelId="{8EB7F9BD-D9A7-4630-9E5B-67A8079E8E46}" type="sibTrans" cxnId="{13015402-ECED-400E-8BA8-C455AB5B74A6}">
      <dgm:prSet/>
      <dgm:spPr/>
      <dgm:t>
        <a:bodyPr/>
        <a:lstStyle/>
        <a:p>
          <a:endParaRPr lang="en-US" sz="1050"/>
        </a:p>
      </dgm:t>
    </dgm:pt>
    <dgm:pt modelId="{AC18C374-EE81-4D23-A913-EE3937D28ADF}">
      <dgm:prSet custT="1"/>
      <dgm:spPr/>
      <dgm:t>
        <a:bodyPr/>
        <a:lstStyle/>
        <a:p>
          <a:r>
            <a:rPr lang="en-US" sz="1050" dirty="0" smtClean="0"/>
            <a:t>M7:  Family Engagement Standards – Exploration</a:t>
          </a:r>
        </a:p>
        <a:p>
          <a:r>
            <a:rPr lang="en-US" sz="1050" dirty="0" smtClean="0"/>
            <a:t>1 day</a:t>
          </a:r>
          <a:endParaRPr lang="en-US" sz="1050" dirty="0"/>
        </a:p>
      </dgm:t>
    </dgm:pt>
    <dgm:pt modelId="{5FB88E3F-1745-4789-8340-2D9CE34E1444}" type="parTrans" cxnId="{5A6C1EEE-1713-44E9-9268-756613349078}">
      <dgm:prSet/>
      <dgm:spPr/>
      <dgm:t>
        <a:bodyPr/>
        <a:lstStyle/>
        <a:p>
          <a:endParaRPr lang="en-US" sz="1050"/>
        </a:p>
      </dgm:t>
    </dgm:pt>
    <dgm:pt modelId="{280C42B4-351E-4963-A816-D40CAC8743A5}" type="sibTrans" cxnId="{5A6C1EEE-1713-44E9-9268-756613349078}">
      <dgm:prSet/>
      <dgm:spPr/>
      <dgm:t>
        <a:bodyPr/>
        <a:lstStyle/>
        <a:p>
          <a:endParaRPr lang="en-US" sz="1050"/>
        </a:p>
      </dgm:t>
    </dgm:pt>
    <dgm:pt modelId="{9BDE50A7-60DA-495D-8D9B-CD556367F56B}">
      <dgm:prSet custT="1"/>
      <dgm:spPr/>
      <dgm:t>
        <a:bodyPr/>
        <a:lstStyle/>
        <a:p>
          <a:r>
            <a:rPr lang="en-US" sz="1050" dirty="0" smtClean="0"/>
            <a:t>6.2 Overview of Preparation</a:t>
          </a:r>
          <a:endParaRPr lang="en-US" sz="1050" dirty="0"/>
        </a:p>
      </dgm:t>
    </dgm:pt>
    <dgm:pt modelId="{09519C45-DCA6-4604-AD4C-D8C1BE1C92D4}" type="parTrans" cxnId="{945D02CE-3D86-4BF2-849C-B7AE1A568F68}">
      <dgm:prSet/>
      <dgm:spPr/>
      <dgm:t>
        <a:bodyPr/>
        <a:lstStyle/>
        <a:p>
          <a:endParaRPr lang="en-US" sz="1050"/>
        </a:p>
      </dgm:t>
    </dgm:pt>
    <dgm:pt modelId="{6D0F7065-6BD9-4C09-B208-0FA6BD90A9F8}" type="sibTrans" cxnId="{945D02CE-3D86-4BF2-849C-B7AE1A568F68}">
      <dgm:prSet/>
      <dgm:spPr/>
      <dgm:t>
        <a:bodyPr/>
        <a:lstStyle/>
        <a:p>
          <a:endParaRPr lang="en-US" sz="1050"/>
        </a:p>
      </dgm:t>
    </dgm:pt>
    <dgm:pt modelId="{54D838B1-94CE-4112-8A21-94E14ACCBAF3}">
      <dgm:prSet custT="1"/>
      <dgm:spPr/>
      <dgm:t>
        <a:bodyPr/>
        <a:lstStyle/>
        <a:p>
          <a:r>
            <a:rPr lang="en-US" sz="1050" dirty="0" smtClean="0"/>
            <a:t>7.1 Overview of Exploration</a:t>
          </a:r>
          <a:endParaRPr lang="en-US" sz="1050" dirty="0"/>
        </a:p>
      </dgm:t>
    </dgm:pt>
    <dgm:pt modelId="{8F75F457-36B4-4241-8FC6-925451844F35}" type="parTrans" cxnId="{5692224B-F130-433E-BE60-3AFC3C82ACFF}">
      <dgm:prSet/>
      <dgm:spPr/>
      <dgm:t>
        <a:bodyPr/>
        <a:lstStyle/>
        <a:p>
          <a:endParaRPr lang="en-US" sz="1050"/>
        </a:p>
      </dgm:t>
    </dgm:pt>
    <dgm:pt modelId="{50FC0F91-B8A6-4044-8ABD-172C3CBB4B1E}" type="sibTrans" cxnId="{5692224B-F130-433E-BE60-3AFC3C82ACFF}">
      <dgm:prSet/>
      <dgm:spPr/>
      <dgm:t>
        <a:bodyPr/>
        <a:lstStyle/>
        <a:p>
          <a:endParaRPr lang="en-US" sz="1050"/>
        </a:p>
      </dgm:t>
    </dgm:pt>
    <dgm:pt modelId="{C0AA1921-EAF4-4B34-AA70-BFBFFBCB84B2}">
      <dgm:prSet custT="1"/>
      <dgm:spPr/>
      <dgm:t>
        <a:bodyPr/>
        <a:lstStyle/>
        <a:p>
          <a:r>
            <a:rPr lang="en-US" sz="1050" dirty="0" smtClean="0"/>
            <a:t>7.2 Scaling Caregiver Protective Capacities </a:t>
          </a:r>
          <a:endParaRPr lang="en-US" sz="1050" dirty="0"/>
        </a:p>
      </dgm:t>
    </dgm:pt>
    <dgm:pt modelId="{0FD66CB5-3407-44C3-BFF4-B2C281638738}" type="parTrans" cxnId="{260920A3-3122-4FAC-9FA8-670F1633F67B}">
      <dgm:prSet/>
      <dgm:spPr/>
      <dgm:t>
        <a:bodyPr/>
        <a:lstStyle/>
        <a:p>
          <a:endParaRPr lang="en-US" sz="1050"/>
        </a:p>
      </dgm:t>
    </dgm:pt>
    <dgm:pt modelId="{3B42823B-DF94-4A14-9659-67A659711BB0}" type="sibTrans" cxnId="{260920A3-3122-4FAC-9FA8-670F1633F67B}">
      <dgm:prSet/>
      <dgm:spPr/>
      <dgm:t>
        <a:bodyPr/>
        <a:lstStyle/>
        <a:p>
          <a:endParaRPr lang="en-US" sz="1050"/>
        </a:p>
      </dgm:t>
    </dgm:pt>
    <dgm:pt modelId="{157A543B-F46E-4711-8019-F8FD275BDEBA}">
      <dgm:prSet custT="1"/>
      <dgm:spPr/>
      <dgm:t>
        <a:bodyPr/>
        <a:lstStyle/>
        <a:p>
          <a:r>
            <a:rPr lang="en-US" sz="1050" dirty="0" smtClean="0"/>
            <a:t>7.3 Assessing and Ensuring Child Well-Being</a:t>
          </a:r>
          <a:endParaRPr lang="en-US" sz="1050" dirty="0"/>
        </a:p>
      </dgm:t>
    </dgm:pt>
    <dgm:pt modelId="{E9C95535-FD61-4325-9938-3DC09448AD5C}" type="parTrans" cxnId="{4515DDDD-E77F-46F2-B0B6-CEC938B0F9BC}">
      <dgm:prSet/>
      <dgm:spPr/>
      <dgm:t>
        <a:bodyPr/>
        <a:lstStyle/>
        <a:p>
          <a:endParaRPr lang="en-US" sz="1050"/>
        </a:p>
      </dgm:t>
    </dgm:pt>
    <dgm:pt modelId="{84CE78C9-2955-4514-82AF-FD517093384A}" type="sibTrans" cxnId="{4515DDDD-E77F-46F2-B0B6-CEC938B0F9BC}">
      <dgm:prSet/>
      <dgm:spPr/>
      <dgm:t>
        <a:bodyPr/>
        <a:lstStyle/>
        <a:p>
          <a:endParaRPr lang="en-US" sz="1050"/>
        </a:p>
      </dgm:t>
    </dgm:pt>
    <dgm:pt modelId="{26D2DB86-0341-477C-90BD-79920E72F418}">
      <dgm:prSet custT="1"/>
      <dgm:spPr/>
      <dgm:t>
        <a:bodyPr/>
        <a:lstStyle/>
        <a:p>
          <a:r>
            <a:rPr lang="en-US" sz="1050" dirty="0" smtClean="0"/>
            <a:t>7.4 Danger Statement, Family Change Strategy and Motivation </a:t>
          </a:r>
          <a:r>
            <a:rPr lang="en-US" sz="1050" smtClean="0"/>
            <a:t>for Change </a:t>
          </a:r>
          <a:endParaRPr lang="en-US" sz="1050" dirty="0"/>
        </a:p>
      </dgm:t>
    </dgm:pt>
    <dgm:pt modelId="{FAE0CECB-79DF-4F73-B19A-AB1AC8473E96}" type="parTrans" cxnId="{6D4F247D-D251-47E0-81BE-7E363D63CB99}">
      <dgm:prSet/>
      <dgm:spPr/>
      <dgm:t>
        <a:bodyPr/>
        <a:lstStyle/>
        <a:p>
          <a:endParaRPr lang="en-US" sz="1050"/>
        </a:p>
      </dgm:t>
    </dgm:pt>
    <dgm:pt modelId="{BA4018EA-D963-440B-9C3A-D238ABBB4162}" type="sibTrans" cxnId="{6D4F247D-D251-47E0-81BE-7E363D63CB99}">
      <dgm:prSet/>
      <dgm:spPr/>
      <dgm:t>
        <a:bodyPr/>
        <a:lstStyle/>
        <a:p>
          <a:endParaRPr lang="en-US" sz="1050"/>
        </a:p>
      </dgm:t>
    </dgm:pt>
    <dgm:pt modelId="{5D838802-0142-4F58-A668-704CCA6E07C6}">
      <dgm:prSet custT="1"/>
      <dgm:spPr/>
      <dgm:t>
        <a:bodyPr/>
        <a:lstStyle/>
        <a:p>
          <a:r>
            <a:rPr lang="en-US" sz="1050" dirty="0" smtClean="0"/>
            <a:t>7.5 Information Collection/Domains</a:t>
          </a:r>
          <a:endParaRPr lang="en-US" sz="1050" dirty="0"/>
        </a:p>
      </dgm:t>
    </dgm:pt>
    <dgm:pt modelId="{4F3A1A06-AC62-41F5-89D9-23C232C715E2}" type="parTrans" cxnId="{B52F1805-7200-4464-B3B2-5F9D5E56CACA}">
      <dgm:prSet/>
      <dgm:spPr/>
      <dgm:t>
        <a:bodyPr/>
        <a:lstStyle/>
        <a:p>
          <a:endParaRPr lang="en-US" sz="1050"/>
        </a:p>
      </dgm:t>
    </dgm:pt>
    <dgm:pt modelId="{17941FCE-1DCF-44C8-BE1F-91FD99C11CA8}" type="sibTrans" cxnId="{B52F1805-7200-4464-B3B2-5F9D5E56CACA}">
      <dgm:prSet/>
      <dgm:spPr/>
      <dgm:t>
        <a:bodyPr/>
        <a:lstStyle/>
        <a:p>
          <a:endParaRPr lang="en-US" sz="1050"/>
        </a:p>
      </dgm:t>
    </dgm:pt>
    <dgm:pt modelId="{426A6E61-C898-4089-92EB-345584339BA0}">
      <dgm:prSet custT="1"/>
      <dgm:spPr/>
      <dgm:t>
        <a:bodyPr/>
        <a:lstStyle/>
        <a:p>
          <a:r>
            <a:rPr lang="en-US" sz="1050" dirty="0" smtClean="0"/>
            <a:t>6.3  Overview of Introduction</a:t>
          </a:r>
          <a:endParaRPr lang="en-US" sz="1050" dirty="0"/>
        </a:p>
      </dgm:t>
    </dgm:pt>
    <dgm:pt modelId="{9FB5B40E-9E8F-4A8F-B7F8-EDACBA684B57}" type="parTrans" cxnId="{E4B13661-1F78-4A6F-9FE2-11D3231F0A15}">
      <dgm:prSet/>
      <dgm:spPr/>
      <dgm:t>
        <a:bodyPr/>
        <a:lstStyle/>
        <a:p>
          <a:endParaRPr lang="en-US" sz="1050"/>
        </a:p>
      </dgm:t>
    </dgm:pt>
    <dgm:pt modelId="{AD8A994E-FB95-4871-9C55-022CF893CB95}" type="sibTrans" cxnId="{E4B13661-1F78-4A6F-9FE2-11D3231F0A15}">
      <dgm:prSet/>
      <dgm:spPr/>
      <dgm:t>
        <a:bodyPr/>
        <a:lstStyle/>
        <a:p>
          <a:endParaRPr lang="en-US" sz="1050"/>
        </a:p>
      </dgm:t>
    </dgm:pt>
    <dgm:pt modelId="{1B659318-97C8-4CB3-8174-D2E264D7AFDE}">
      <dgm:prSet custT="1"/>
      <dgm:spPr/>
      <dgm:t>
        <a:bodyPr/>
        <a:lstStyle/>
        <a:p>
          <a:r>
            <a:rPr lang="en-US" sz="1050" dirty="0" smtClean="0"/>
            <a:t>Lab 2:  Engage and Motivate</a:t>
          </a:r>
        </a:p>
        <a:p>
          <a:r>
            <a:rPr lang="en-US" sz="1050" dirty="0" smtClean="0"/>
            <a:t>1 day</a:t>
          </a:r>
          <a:endParaRPr lang="en-US" sz="1050" dirty="0"/>
        </a:p>
      </dgm:t>
    </dgm:pt>
    <dgm:pt modelId="{9E9E6642-7E19-41AC-989E-8997183FC81A}" type="parTrans" cxnId="{604F101A-E12B-4CD1-B0AD-042AA4B041AD}">
      <dgm:prSet/>
      <dgm:spPr/>
      <dgm:t>
        <a:bodyPr/>
        <a:lstStyle/>
        <a:p>
          <a:endParaRPr lang="en-US" sz="1050"/>
        </a:p>
      </dgm:t>
    </dgm:pt>
    <dgm:pt modelId="{2337F9F9-7170-4FA8-BEF0-625265ACBDB9}" type="sibTrans" cxnId="{604F101A-E12B-4CD1-B0AD-042AA4B041AD}">
      <dgm:prSet/>
      <dgm:spPr/>
      <dgm:t>
        <a:bodyPr/>
        <a:lstStyle/>
        <a:p>
          <a:endParaRPr lang="en-US" sz="1050"/>
        </a:p>
      </dgm:t>
    </dgm:pt>
    <dgm:pt modelId="{3372AED2-6A00-4B32-9F86-844106CF7F68}">
      <dgm:prSet custT="1"/>
      <dgm:spPr/>
      <dgm:t>
        <a:bodyPr/>
        <a:lstStyle/>
        <a:p>
          <a:r>
            <a:rPr lang="en-US" sz="1050" dirty="0" smtClean="0"/>
            <a:t>Lab 2.1: Interviewing During Exploration</a:t>
          </a:r>
          <a:endParaRPr lang="en-US" sz="1050" dirty="0"/>
        </a:p>
      </dgm:t>
    </dgm:pt>
    <dgm:pt modelId="{51394932-DF1E-43C4-8BA4-FB271A9D1B98}" type="parTrans" cxnId="{49F33831-C018-49FF-BDDE-A2E6DF84C0AE}">
      <dgm:prSet/>
      <dgm:spPr/>
      <dgm:t>
        <a:bodyPr/>
        <a:lstStyle/>
        <a:p>
          <a:endParaRPr lang="en-US" sz="1050"/>
        </a:p>
      </dgm:t>
    </dgm:pt>
    <dgm:pt modelId="{554C439B-2CCB-4CCE-B923-9D333782FBCD}" type="sibTrans" cxnId="{49F33831-C018-49FF-BDDE-A2E6DF84C0AE}">
      <dgm:prSet/>
      <dgm:spPr/>
      <dgm:t>
        <a:bodyPr/>
        <a:lstStyle/>
        <a:p>
          <a:endParaRPr lang="en-US" sz="1050"/>
        </a:p>
      </dgm:t>
    </dgm:pt>
    <dgm:pt modelId="{CD0B8646-1B05-43D0-BBF6-0F07439B8F7F}">
      <dgm:prSet custT="1"/>
      <dgm:spPr/>
      <dgm:t>
        <a:bodyPr/>
        <a:lstStyle/>
        <a:p>
          <a:r>
            <a:rPr lang="en-US" sz="1050" dirty="0" smtClean="0"/>
            <a:t>Lab 2.2:  Interviewing to Engage and Motivate</a:t>
          </a:r>
          <a:endParaRPr lang="en-US" sz="1050" dirty="0"/>
        </a:p>
      </dgm:t>
    </dgm:pt>
    <dgm:pt modelId="{1015D27B-E258-4384-AE58-3D2E5479B2BD}" type="parTrans" cxnId="{2AFFC62C-3B93-46DF-9785-6814BE6E4327}">
      <dgm:prSet/>
      <dgm:spPr/>
      <dgm:t>
        <a:bodyPr/>
        <a:lstStyle/>
        <a:p>
          <a:endParaRPr lang="en-US" sz="1050"/>
        </a:p>
      </dgm:t>
    </dgm:pt>
    <dgm:pt modelId="{B8C01D0D-9F34-48B6-A7A7-5F25582556E8}" type="sibTrans" cxnId="{2AFFC62C-3B93-46DF-9785-6814BE6E4327}">
      <dgm:prSet/>
      <dgm:spPr/>
      <dgm:t>
        <a:bodyPr/>
        <a:lstStyle/>
        <a:p>
          <a:endParaRPr lang="en-US" sz="1050"/>
        </a:p>
      </dgm:t>
    </dgm:pt>
    <dgm:pt modelId="{9A32548F-7E1B-4D1A-81AB-96C28E7AE1AE}">
      <dgm:prSet custT="1"/>
      <dgm:spPr/>
      <dgm:t>
        <a:bodyPr/>
        <a:lstStyle/>
        <a:p>
          <a:r>
            <a:rPr lang="en-US" sz="1050" dirty="0" smtClean="0"/>
            <a:t>5.4 Transitions and Achieving Permanency </a:t>
          </a:r>
          <a:endParaRPr lang="en-US" sz="1050" dirty="0"/>
        </a:p>
      </dgm:t>
    </dgm:pt>
    <dgm:pt modelId="{FBE1D87C-66BF-4A23-BFEE-5E04D49B0B1E}" type="parTrans" cxnId="{938057C9-4646-4FC3-91F2-C8D22E799539}">
      <dgm:prSet/>
      <dgm:spPr/>
      <dgm:t>
        <a:bodyPr/>
        <a:lstStyle/>
        <a:p>
          <a:endParaRPr lang="en-US"/>
        </a:p>
      </dgm:t>
    </dgm:pt>
    <dgm:pt modelId="{07DBEBC7-BB6C-40BA-A1D4-4E437BB76392}" type="sibTrans" cxnId="{938057C9-4646-4FC3-91F2-C8D22E799539}">
      <dgm:prSet/>
      <dgm:spPr/>
      <dgm:t>
        <a:bodyPr/>
        <a:lstStyle/>
        <a:p>
          <a:endParaRPr lang="en-US"/>
        </a:p>
      </dgm:t>
    </dgm:pt>
    <dgm:pt modelId="{01DD6560-6450-4705-989C-1CCFC96E1C2D}">
      <dgm:prSet custT="1"/>
      <dgm:spPr/>
      <dgm:t>
        <a:bodyPr/>
        <a:lstStyle/>
        <a:p>
          <a:r>
            <a:rPr lang="en-US" sz="1050" dirty="0" smtClean="0"/>
            <a:t>Lab 2.3: Follow-up Activity</a:t>
          </a:r>
          <a:endParaRPr lang="en-US" sz="1050" dirty="0"/>
        </a:p>
      </dgm:t>
    </dgm:pt>
    <dgm:pt modelId="{47820793-DE64-4C36-89C8-DDDEF35F3943}" type="parTrans" cxnId="{46CDC25E-30FF-4FEC-A725-3E7054666BA0}">
      <dgm:prSet/>
      <dgm:spPr/>
      <dgm:t>
        <a:bodyPr/>
        <a:lstStyle/>
        <a:p>
          <a:endParaRPr lang="en-US"/>
        </a:p>
      </dgm:t>
    </dgm:pt>
    <dgm:pt modelId="{050C0C94-A685-4BA1-AB68-60789E82BD82}" type="sibTrans" cxnId="{46CDC25E-30FF-4FEC-A725-3E7054666BA0}">
      <dgm:prSet/>
      <dgm:spPr/>
      <dgm:t>
        <a:bodyPr/>
        <a:lstStyle/>
        <a:p>
          <a:endParaRPr lang="en-US"/>
        </a:p>
      </dgm:t>
    </dgm:pt>
    <dgm:pt modelId="{FC15DF60-B502-4435-B76A-B2B056C2AE6D}" type="pres">
      <dgm:prSet presAssocID="{E7168C9F-2262-4220-BB89-334D9765EE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344291A-659D-4B45-9254-0EE37166E9A1}" type="pres">
      <dgm:prSet presAssocID="{3FCF69E9-C3CA-4EA8-83B4-F17DBF3579FB}" presName="root" presStyleCnt="0"/>
      <dgm:spPr/>
      <dgm:t>
        <a:bodyPr/>
        <a:lstStyle/>
        <a:p>
          <a:endParaRPr lang="en-US"/>
        </a:p>
      </dgm:t>
    </dgm:pt>
    <dgm:pt modelId="{25C44608-E958-4825-B2CD-5449CE5838FA}" type="pres">
      <dgm:prSet presAssocID="{3FCF69E9-C3CA-4EA8-83B4-F17DBF3579FB}" presName="rootComposite" presStyleCnt="0"/>
      <dgm:spPr/>
      <dgm:t>
        <a:bodyPr/>
        <a:lstStyle/>
        <a:p>
          <a:endParaRPr lang="en-US"/>
        </a:p>
      </dgm:t>
    </dgm:pt>
    <dgm:pt modelId="{5D463BFE-F919-472D-8285-8988BA1633B2}" type="pres">
      <dgm:prSet presAssocID="{3FCF69E9-C3CA-4EA8-83B4-F17DBF3579FB}" presName="rootText" presStyleLbl="node1" presStyleIdx="0" presStyleCnt="4" custLinFactNeighborX="-34049" custLinFactNeighborY="1790"/>
      <dgm:spPr/>
      <dgm:t>
        <a:bodyPr/>
        <a:lstStyle/>
        <a:p>
          <a:endParaRPr lang="en-US"/>
        </a:p>
      </dgm:t>
    </dgm:pt>
    <dgm:pt modelId="{64A3723E-F7D7-4C1C-99A9-44D6CFA8652B}" type="pres">
      <dgm:prSet presAssocID="{3FCF69E9-C3CA-4EA8-83B4-F17DBF3579FB}" presName="rootConnector" presStyleLbl="node1" presStyleIdx="0" presStyleCnt="4"/>
      <dgm:spPr/>
      <dgm:t>
        <a:bodyPr/>
        <a:lstStyle/>
        <a:p>
          <a:endParaRPr lang="en-US"/>
        </a:p>
      </dgm:t>
    </dgm:pt>
    <dgm:pt modelId="{90D9E390-0A46-45B3-A65E-2502EC043373}" type="pres">
      <dgm:prSet presAssocID="{3FCF69E9-C3CA-4EA8-83B4-F17DBF3579FB}" presName="childShape" presStyleCnt="0"/>
      <dgm:spPr/>
      <dgm:t>
        <a:bodyPr/>
        <a:lstStyle/>
        <a:p>
          <a:endParaRPr lang="en-US"/>
        </a:p>
      </dgm:t>
    </dgm:pt>
    <dgm:pt modelId="{ECE70D3D-660A-4800-833B-31952CCE70AB}" type="pres">
      <dgm:prSet presAssocID="{55BB2A6B-C862-49E2-82E8-965B1F645188}" presName="Name13" presStyleLbl="parChTrans1D2" presStyleIdx="0" presStyleCnt="15"/>
      <dgm:spPr/>
      <dgm:t>
        <a:bodyPr/>
        <a:lstStyle/>
        <a:p>
          <a:endParaRPr lang="en-US"/>
        </a:p>
      </dgm:t>
    </dgm:pt>
    <dgm:pt modelId="{690CE00B-D40A-43FD-8B95-0181E8574D66}" type="pres">
      <dgm:prSet presAssocID="{13053D82-57E8-4919-B577-E565CF62837C}" presName="childText" presStyleLbl="bgAcc1" presStyleIdx="0" presStyleCnt="15" custLinFactNeighborX="-29484" custLinFactNeighborY="38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1D3077-443D-4898-B377-BA995D8F6614}" type="pres">
      <dgm:prSet presAssocID="{FD05B2A1-40E3-4EA8-8BB0-3DE6B906DC10}" presName="Name13" presStyleLbl="parChTrans1D2" presStyleIdx="1" presStyleCnt="15"/>
      <dgm:spPr/>
      <dgm:t>
        <a:bodyPr/>
        <a:lstStyle/>
        <a:p>
          <a:endParaRPr lang="en-US"/>
        </a:p>
      </dgm:t>
    </dgm:pt>
    <dgm:pt modelId="{64C520D3-EC67-4610-AF3B-394FE54FFAD8}" type="pres">
      <dgm:prSet presAssocID="{F240F0F9-3498-4B86-BD7C-D1CD713A4D6A}" presName="childText" presStyleLbl="bgAcc1" presStyleIdx="1" presStyleCnt="15" custLinFactNeighborX="-29484" custLinFactNeighborY="-1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35C5A-4DD0-4874-94C6-C21478ACFE32}" type="pres">
      <dgm:prSet presAssocID="{2775E925-2F43-4B81-BC17-3DE1D69482D5}" presName="Name13" presStyleLbl="parChTrans1D2" presStyleIdx="2" presStyleCnt="15"/>
      <dgm:spPr/>
      <dgm:t>
        <a:bodyPr/>
        <a:lstStyle/>
        <a:p>
          <a:endParaRPr lang="en-US"/>
        </a:p>
      </dgm:t>
    </dgm:pt>
    <dgm:pt modelId="{CA2C0AD6-745F-4850-BD81-99FFDC53DFBC}" type="pres">
      <dgm:prSet presAssocID="{07B2E5A8-3790-4373-999C-EF763C408A9A}" presName="childText" presStyleLbl="bgAcc1" presStyleIdx="2" presStyleCnt="15" custLinFactNeighborX="-29484" custLinFactNeighborY="-17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AA81EA-E656-4499-8945-CB79D55A278F}" type="pres">
      <dgm:prSet presAssocID="{FBE1D87C-66BF-4A23-BFEE-5E04D49B0B1E}" presName="Name13" presStyleLbl="parChTrans1D2" presStyleIdx="3" presStyleCnt="15"/>
      <dgm:spPr/>
      <dgm:t>
        <a:bodyPr/>
        <a:lstStyle/>
        <a:p>
          <a:endParaRPr lang="en-US"/>
        </a:p>
      </dgm:t>
    </dgm:pt>
    <dgm:pt modelId="{5EF18FCE-0BF6-48AD-BFE2-9F70E6E15297}" type="pres">
      <dgm:prSet presAssocID="{9A32548F-7E1B-4D1A-81AB-96C28E7AE1AE}" presName="childText" presStyleLbl="bgAcc1" presStyleIdx="3" presStyleCnt="15" custLinFactNeighborX="-29484" custLinFactNeighborY="-331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7ACFA-4886-4DC1-985A-74AD94552F9D}" type="pres">
      <dgm:prSet presAssocID="{EFC55789-4A5A-48B1-9972-76E8154748C4}" presName="root" presStyleCnt="0"/>
      <dgm:spPr/>
      <dgm:t>
        <a:bodyPr/>
        <a:lstStyle/>
        <a:p>
          <a:endParaRPr lang="en-US"/>
        </a:p>
      </dgm:t>
    </dgm:pt>
    <dgm:pt modelId="{092BFBF8-0132-4CA3-A6A8-0499DF20FF2D}" type="pres">
      <dgm:prSet presAssocID="{EFC55789-4A5A-48B1-9972-76E8154748C4}" presName="rootComposite" presStyleCnt="0"/>
      <dgm:spPr/>
      <dgm:t>
        <a:bodyPr/>
        <a:lstStyle/>
        <a:p>
          <a:endParaRPr lang="en-US"/>
        </a:p>
      </dgm:t>
    </dgm:pt>
    <dgm:pt modelId="{969556F3-09CE-4480-B929-C3A65E8800ED}" type="pres">
      <dgm:prSet presAssocID="{EFC55789-4A5A-48B1-9972-76E8154748C4}" presName="rootText" presStyleLbl="node1" presStyleIdx="1" presStyleCnt="4" custLinFactNeighborX="-34049" custLinFactNeighborY="1790"/>
      <dgm:spPr/>
      <dgm:t>
        <a:bodyPr/>
        <a:lstStyle/>
        <a:p>
          <a:endParaRPr lang="en-US"/>
        </a:p>
      </dgm:t>
    </dgm:pt>
    <dgm:pt modelId="{545F2934-596D-4988-82D2-488F28451F40}" type="pres">
      <dgm:prSet presAssocID="{EFC55789-4A5A-48B1-9972-76E8154748C4}" presName="rootConnector" presStyleLbl="node1" presStyleIdx="1" presStyleCnt="4"/>
      <dgm:spPr/>
      <dgm:t>
        <a:bodyPr/>
        <a:lstStyle/>
        <a:p>
          <a:endParaRPr lang="en-US"/>
        </a:p>
      </dgm:t>
    </dgm:pt>
    <dgm:pt modelId="{CFA807EC-E862-41AB-8CA4-FA52C9F33B3E}" type="pres">
      <dgm:prSet presAssocID="{EFC55789-4A5A-48B1-9972-76E8154748C4}" presName="childShape" presStyleCnt="0"/>
      <dgm:spPr/>
      <dgm:t>
        <a:bodyPr/>
        <a:lstStyle/>
        <a:p>
          <a:endParaRPr lang="en-US"/>
        </a:p>
      </dgm:t>
    </dgm:pt>
    <dgm:pt modelId="{7A3AC2F0-4469-4167-927F-0B70A4E9A8AF}" type="pres">
      <dgm:prSet presAssocID="{B68D44CE-4A7B-43BA-A4EC-A490E3CE4696}" presName="Name13" presStyleLbl="parChTrans1D2" presStyleIdx="4" presStyleCnt="15"/>
      <dgm:spPr/>
      <dgm:t>
        <a:bodyPr/>
        <a:lstStyle/>
        <a:p>
          <a:endParaRPr lang="en-US"/>
        </a:p>
      </dgm:t>
    </dgm:pt>
    <dgm:pt modelId="{63E65CB4-C29A-41DA-A006-A47569482750}" type="pres">
      <dgm:prSet presAssocID="{FAD99360-B805-4267-B61A-0CA3EFAFC6F8}" presName="childText" presStyleLbl="bgAcc1" presStyleIdx="4" presStyleCnt="15" custLinFactNeighborX="-48373" custLinFactNeighborY="112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DF5E52-9553-4A57-8959-BDC8A80DA36E}" type="pres">
      <dgm:prSet presAssocID="{09519C45-DCA6-4604-AD4C-D8C1BE1C92D4}" presName="Name13" presStyleLbl="parChTrans1D2" presStyleIdx="5" presStyleCnt="15"/>
      <dgm:spPr/>
      <dgm:t>
        <a:bodyPr/>
        <a:lstStyle/>
        <a:p>
          <a:endParaRPr lang="en-US"/>
        </a:p>
      </dgm:t>
    </dgm:pt>
    <dgm:pt modelId="{685AD3E8-A50A-4D78-BCD3-75B9CD909678}" type="pres">
      <dgm:prSet presAssocID="{9BDE50A7-60DA-495D-8D9B-CD556367F56B}" presName="childText" presStyleLbl="bgAcc1" presStyleIdx="5" presStyleCnt="15" custLinFactNeighborX="-47727" custLinFactNeighborY="10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2B55F-8411-4FAA-89CF-03E866BE061D}" type="pres">
      <dgm:prSet presAssocID="{9FB5B40E-9E8F-4A8F-B7F8-EDACBA684B57}" presName="Name13" presStyleLbl="parChTrans1D2" presStyleIdx="6" presStyleCnt="15"/>
      <dgm:spPr/>
      <dgm:t>
        <a:bodyPr/>
        <a:lstStyle/>
        <a:p>
          <a:endParaRPr lang="en-US"/>
        </a:p>
      </dgm:t>
    </dgm:pt>
    <dgm:pt modelId="{EFD80D5E-C756-4288-A71A-A52B59A3214B}" type="pres">
      <dgm:prSet presAssocID="{426A6E61-C898-4089-92EB-345584339BA0}" presName="childText" presStyleLbl="bgAcc1" presStyleIdx="6" presStyleCnt="15" custLinFactNeighborX="-47727" custLinFactNeighborY="92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2D853-9A13-4A6B-BB18-9EEEB81AB7F4}" type="pres">
      <dgm:prSet presAssocID="{AC18C374-EE81-4D23-A913-EE3937D28ADF}" presName="root" presStyleCnt="0"/>
      <dgm:spPr/>
      <dgm:t>
        <a:bodyPr/>
        <a:lstStyle/>
        <a:p>
          <a:endParaRPr lang="en-US"/>
        </a:p>
      </dgm:t>
    </dgm:pt>
    <dgm:pt modelId="{D6130B95-65F9-4B1F-B452-E50E50771FD6}" type="pres">
      <dgm:prSet presAssocID="{AC18C374-EE81-4D23-A913-EE3937D28ADF}" presName="rootComposite" presStyleCnt="0"/>
      <dgm:spPr/>
      <dgm:t>
        <a:bodyPr/>
        <a:lstStyle/>
        <a:p>
          <a:endParaRPr lang="en-US"/>
        </a:p>
      </dgm:t>
    </dgm:pt>
    <dgm:pt modelId="{5323D439-8888-47FB-8EF4-4B17C60732D8}" type="pres">
      <dgm:prSet presAssocID="{AC18C374-EE81-4D23-A913-EE3937D28ADF}" presName="rootText" presStyleLbl="node1" presStyleIdx="2" presStyleCnt="4"/>
      <dgm:spPr/>
      <dgm:t>
        <a:bodyPr/>
        <a:lstStyle/>
        <a:p>
          <a:endParaRPr lang="en-US"/>
        </a:p>
      </dgm:t>
    </dgm:pt>
    <dgm:pt modelId="{F03A84FD-0BC7-42B4-8189-515CE47E4332}" type="pres">
      <dgm:prSet presAssocID="{AC18C374-EE81-4D23-A913-EE3937D28ADF}" presName="rootConnector" presStyleLbl="node1" presStyleIdx="2" presStyleCnt="4"/>
      <dgm:spPr/>
      <dgm:t>
        <a:bodyPr/>
        <a:lstStyle/>
        <a:p>
          <a:endParaRPr lang="en-US"/>
        </a:p>
      </dgm:t>
    </dgm:pt>
    <dgm:pt modelId="{937F5DC0-EB27-46E0-9A09-24342B3E9570}" type="pres">
      <dgm:prSet presAssocID="{AC18C374-EE81-4D23-A913-EE3937D28ADF}" presName="childShape" presStyleCnt="0"/>
      <dgm:spPr/>
      <dgm:t>
        <a:bodyPr/>
        <a:lstStyle/>
        <a:p>
          <a:endParaRPr lang="en-US"/>
        </a:p>
      </dgm:t>
    </dgm:pt>
    <dgm:pt modelId="{BB6B81A9-CFC0-43F7-8A63-4407EEEA5457}" type="pres">
      <dgm:prSet presAssocID="{8F75F457-36B4-4241-8FC6-925451844F35}" presName="Name13" presStyleLbl="parChTrans1D2" presStyleIdx="7" presStyleCnt="15"/>
      <dgm:spPr/>
      <dgm:t>
        <a:bodyPr/>
        <a:lstStyle/>
        <a:p>
          <a:endParaRPr lang="en-US"/>
        </a:p>
      </dgm:t>
    </dgm:pt>
    <dgm:pt modelId="{B29E79F0-C4CD-4324-AAB2-C0A9CE5442BB}" type="pres">
      <dgm:prSet presAssocID="{54D838B1-94CE-4112-8A21-94E14ACCBAF3}" presName="childText" presStyleLbl="bgAcc1" presStyleIdx="7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10AF1-FCDE-4735-9A0E-DCE7317026A2}" type="pres">
      <dgm:prSet presAssocID="{0FD66CB5-3407-44C3-BFF4-B2C281638738}" presName="Name13" presStyleLbl="parChTrans1D2" presStyleIdx="8" presStyleCnt="15"/>
      <dgm:spPr/>
      <dgm:t>
        <a:bodyPr/>
        <a:lstStyle/>
        <a:p>
          <a:endParaRPr lang="en-US"/>
        </a:p>
      </dgm:t>
    </dgm:pt>
    <dgm:pt modelId="{0982C2E8-E9CF-4429-A19B-5EC7A981D641}" type="pres">
      <dgm:prSet presAssocID="{C0AA1921-EAF4-4B34-AA70-BFBFFBCB84B2}" presName="childText" presStyleLbl="bgAcc1" presStyleIdx="8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E5ED84-CB01-4A75-B0C9-2EDD7A832046}" type="pres">
      <dgm:prSet presAssocID="{E9C95535-FD61-4325-9938-3DC09448AD5C}" presName="Name13" presStyleLbl="parChTrans1D2" presStyleIdx="9" presStyleCnt="15"/>
      <dgm:spPr/>
      <dgm:t>
        <a:bodyPr/>
        <a:lstStyle/>
        <a:p>
          <a:endParaRPr lang="en-US"/>
        </a:p>
      </dgm:t>
    </dgm:pt>
    <dgm:pt modelId="{0BE139CB-EBD9-4E10-A6DA-C6D7BE2A67C1}" type="pres">
      <dgm:prSet presAssocID="{157A543B-F46E-4711-8019-F8FD275BDEBA}" presName="childText" presStyleLbl="bgAcc1" presStyleIdx="9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6524A4-242A-499F-91C9-3744834249F3}" type="pres">
      <dgm:prSet presAssocID="{FAE0CECB-79DF-4F73-B19A-AB1AC8473E96}" presName="Name13" presStyleLbl="parChTrans1D2" presStyleIdx="10" presStyleCnt="15"/>
      <dgm:spPr/>
      <dgm:t>
        <a:bodyPr/>
        <a:lstStyle/>
        <a:p>
          <a:endParaRPr lang="en-US"/>
        </a:p>
      </dgm:t>
    </dgm:pt>
    <dgm:pt modelId="{04A72976-3119-4264-B885-7FFF3D48931A}" type="pres">
      <dgm:prSet presAssocID="{26D2DB86-0341-477C-90BD-79920E72F418}" presName="childText" presStyleLbl="bgAcc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1F6EDC-94F9-496C-8171-CB1C6BD5B2AE}" type="pres">
      <dgm:prSet presAssocID="{4F3A1A06-AC62-41F5-89D9-23C232C715E2}" presName="Name13" presStyleLbl="parChTrans1D2" presStyleIdx="11" presStyleCnt="15"/>
      <dgm:spPr/>
      <dgm:t>
        <a:bodyPr/>
        <a:lstStyle/>
        <a:p>
          <a:endParaRPr lang="en-US"/>
        </a:p>
      </dgm:t>
    </dgm:pt>
    <dgm:pt modelId="{D7147AE1-3409-40E6-810E-153DF2D399A4}" type="pres">
      <dgm:prSet presAssocID="{5D838802-0142-4F58-A668-704CCA6E07C6}" presName="childText" presStyleLbl="bgAcc1" presStyleIdx="1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0B120-4BD3-470A-B1DB-1FD47016231E}" type="pres">
      <dgm:prSet presAssocID="{1B659318-97C8-4CB3-8174-D2E264D7AFDE}" presName="root" presStyleCnt="0"/>
      <dgm:spPr/>
    </dgm:pt>
    <dgm:pt modelId="{B5FDE58E-0F9A-417B-AAFA-D69AA4B86530}" type="pres">
      <dgm:prSet presAssocID="{1B659318-97C8-4CB3-8174-D2E264D7AFDE}" presName="rootComposite" presStyleCnt="0"/>
      <dgm:spPr/>
    </dgm:pt>
    <dgm:pt modelId="{6385A45D-CF33-4970-8262-39F315E54393}" type="pres">
      <dgm:prSet presAssocID="{1B659318-97C8-4CB3-8174-D2E264D7AFDE}" presName="rootText" presStyleLbl="node1" presStyleIdx="3" presStyleCnt="4"/>
      <dgm:spPr/>
      <dgm:t>
        <a:bodyPr/>
        <a:lstStyle/>
        <a:p>
          <a:endParaRPr lang="en-US"/>
        </a:p>
      </dgm:t>
    </dgm:pt>
    <dgm:pt modelId="{01FC259E-1C1C-4EEE-A6A2-29213A483540}" type="pres">
      <dgm:prSet presAssocID="{1B659318-97C8-4CB3-8174-D2E264D7AFDE}" presName="rootConnector" presStyleLbl="node1" presStyleIdx="3" presStyleCnt="4"/>
      <dgm:spPr/>
      <dgm:t>
        <a:bodyPr/>
        <a:lstStyle/>
        <a:p>
          <a:endParaRPr lang="en-US"/>
        </a:p>
      </dgm:t>
    </dgm:pt>
    <dgm:pt modelId="{96B3E5E6-D328-4ADD-B7FC-61AAA2C6B66D}" type="pres">
      <dgm:prSet presAssocID="{1B659318-97C8-4CB3-8174-D2E264D7AFDE}" presName="childShape" presStyleCnt="0"/>
      <dgm:spPr/>
    </dgm:pt>
    <dgm:pt modelId="{1F6BE97C-8073-4C69-8AE0-3BA5D14D3D08}" type="pres">
      <dgm:prSet presAssocID="{51394932-DF1E-43C4-8BA4-FB271A9D1B98}" presName="Name13" presStyleLbl="parChTrans1D2" presStyleIdx="12" presStyleCnt="15"/>
      <dgm:spPr/>
      <dgm:t>
        <a:bodyPr/>
        <a:lstStyle/>
        <a:p>
          <a:endParaRPr lang="en-US"/>
        </a:p>
      </dgm:t>
    </dgm:pt>
    <dgm:pt modelId="{0CC03D6F-266B-49CB-865B-639E4089D34A}" type="pres">
      <dgm:prSet presAssocID="{3372AED2-6A00-4B32-9F86-844106CF7F68}" presName="childText" presStyleLbl="bgAcc1" presStyleIdx="1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CC83F8-054B-40BC-86B6-D33665563566}" type="pres">
      <dgm:prSet presAssocID="{1015D27B-E258-4384-AE58-3D2E5479B2BD}" presName="Name13" presStyleLbl="parChTrans1D2" presStyleIdx="13" presStyleCnt="15"/>
      <dgm:spPr/>
      <dgm:t>
        <a:bodyPr/>
        <a:lstStyle/>
        <a:p>
          <a:endParaRPr lang="en-US"/>
        </a:p>
      </dgm:t>
    </dgm:pt>
    <dgm:pt modelId="{DF5ED83E-5D47-4FF3-85EA-3994ADD2866E}" type="pres">
      <dgm:prSet presAssocID="{CD0B8646-1B05-43D0-BBF6-0F07439B8F7F}" presName="childText" presStyleLbl="bgAcc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E049D-524C-4C5B-9012-C922E99CEA14}" type="pres">
      <dgm:prSet presAssocID="{47820793-DE64-4C36-89C8-DDDEF35F3943}" presName="Name13" presStyleLbl="parChTrans1D2" presStyleIdx="14" presStyleCnt="15"/>
      <dgm:spPr/>
      <dgm:t>
        <a:bodyPr/>
        <a:lstStyle/>
        <a:p>
          <a:endParaRPr lang="en-US"/>
        </a:p>
      </dgm:t>
    </dgm:pt>
    <dgm:pt modelId="{C9D93C96-EC8A-472D-AACF-61948FC5E2E0}" type="pres">
      <dgm:prSet presAssocID="{01DD6560-6450-4705-989C-1CCFC96E1C2D}" presName="childText" presStyleLbl="bgAcc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8AB150-C08D-4510-875A-9941E6413893}" type="presOf" srcId="{26D2DB86-0341-477C-90BD-79920E72F418}" destId="{04A72976-3119-4264-B885-7FFF3D48931A}" srcOrd="0" destOrd="0" presId="urn:microsoft.com/office/officeart/2005/8/layout/hierarchy3"/>
    <dgm:cxn modelId="{49F33831-C018-49FF-BDDE-A2E6DF84C0AE}" srcId="{1B659318-97C8-4CB3-8174-D2E264D7AFDE}" destId="{3372AED2-6A00-4B32-9F86-844106CF7F68}" srcOrd="0" destOrd="0" parTransId="{51394932-DF1E-43C4-8BA4-FB271A9D1B98}" sibTransId="{554C439B-2CCB-4CCE-B923-9D333782FBCD}"/>
    <dgm:cxn modelId="{51DD470C-C282-4BE8-8F83-8DC5A105FC0C}" type="presOf" srcId="{54D838B1-94CE-4112-8A21-94E14ACCBAF3}" destId="{B29E79F0-C4CD-4324-AAB2-C0A9CE5442BB}" srcOrd="0" destOrd="0" presId="urn:microsoft.com/office/officeart/2005/8/layout/hierarchy3"/>
    <dgm:cxn modelId="{5A6C1EEE-1713-44E9-9268-756613349078}" srcId="{E7168C9F-2262-4220-BB89-334D9765EE1C}" destId="{AC18C374-EE81-4D23-A913-EE3937D28ADF}" srcOrd="2" destOrd="0" parTransId="{5FB88E3F-1745-4789-8340-2D9CE34E1444}" sibTransId="{280C42B4-351E-4963-A816-D40CAC8743A5}"/>
    <dgm:cxn modelId="{EC5A018F-CB0A-42C5-939C-E2638C7929C8}" type="presOf" srcId="{4F3A1A06-AC62-41F5-89D9-23C232C715E2}" destId="{C61F6EDC-94F9-496C-8171-CB1C6BD5B2AE}" srcOrd="0" destOrd="0" presId="urn:microsoft.com/office/officeart/2005/8/layout/hierarchy3"/>
    <dgm:cxn modelId="{B910D37F-F800-4371-9107-879DEA5E0187}" type="presOf" srcId="{1B659318-97C8-4CB3-8174-D2E264D7AFDE}" destId="{6385A45D-CF33-4970-8262-39F315E54393}" srcOrd="0" destOrd="0" presId="urn:microsoft.com/office/officeart/2005/8/layout/hierarchy3"/>
    <dgm:cxn modelId="{C9F6580C-4FED-4C2E-9347-17FDDD0CFA41}" type="presOf" srcId="{FAE0CECB-79DF-4F73-B19A-AB1AC8473E96}" destId="{E16524A4-242A-499F-91C9-3744834249F3}" srcOrd="0" destOrd="0" presId="urn:microsoft.com/office/officeart/2005/8/layout/hierarchy3"/>
    <dgm:cxn modelId="{B52F1805-7200-4464-B3B2-5F9D5E56CACA}" srcId="{AC18C374-EE81-4D23-A913-EE3937D28ADF}" destId="{5D838802-0142-4F58-A668-704CCA6E07C6}" srcOrd="4" destOrd="0" parTransId="{4F3A1A06-AC62-41F5-89D9-23C232C715E2}" sibTransId="{17941FCE-1DCF-44C8-BE1F-91FD99C11CA8}"/>
    <dgm:cxn modelId="{96B08855-5C1A-4AA5-82F3-B9F636928BCC}" type="presOf" srcId="{CD0B8646-1B05-43D0-BBF6-0F07439B8F7F}" destId="{DF5ED83E-5D47-4FF3-85EA-3994ADD2866E}" srcOrd="0" destOrd="0" presId="urn:microsoft.com/office/officeart/2005/8/layout/hierarchy3"/>
    <dgm:cxn modelId="{5E55B5CE-ACDE-4A76-B5D1-6F0DD39A3CDB}" type="presOf" srcId="{F240F0F9-3498-4B86-BD7C-D1CD713A4D6A}" destId="{64C520D3-EC67-4610-AF3B-394FE54FFAD8}" srcOrd="0" destOrd="0" presId="urn:microsoft.com/office/officeart/2005/8/layout/hierarchy3"/>
    <dgm:cxn modelId="{06C09FF8-AD97-45E2-8901-27BB4E473BAC}" srcId="{E7168C9F-2262-4220-BB89-334D9765EE1C}" destId="{EFC55789-4A5A-48B1-9972-76E8154748C4}" srcOrd="1" destOrd="0" parTransId="{D191E868-2A21-4DD5-B9E6-6F92CC857066}" sibTransId="{EE0D26F8-2DFF-4C2B-B089-BC8479608278}"/>
    <dgm:cxn modelId="{5F337B76-1F9B-421B-B984-4C32BEE0E116}" type="presOf" srcId="{FD05B2A1-40E3-4EA8-8BB0-3DE6B906DC10}" destId="{7E1D3077-443D-4898-B377-BA995D8F6614}" srcOrd="0" destOrd="0" presId="urn:microsoft.com/office/officeart/2005/8/layout/hierarchy3"/>
    <dgm:cxn modelId="{50CBF905-65E3-4F67-B165-D2AD98104892}" type="presOf" srcId="{9A32548F-7E1B-4D1A-81AB-96C28E7AE1AE}" destId="{5EF18FCE-0BF6-48AD-BFE2-9F70E6E15297}" srcOrd="0" destOrd="0" presId="urn:microsoft.com/office/officeart/2005/8/layout/hierarchy3"/>
    <dgm:cxn modelId="{162ED159-9CBA-4A77-96AD-14F0E3A3AA7D}" type="presOf" srcId="{07B2E5A8-3790-4373-999C-EF763C408A9A}" destId="{CA2C0AD6-745F-4850-BD81-99FFDC53DFBC}" srcOrd="0" destOrd="0" presId="urn:microsoft.com/office/officeart/2005/8/layout/hierarchy3"/>
    <dgm:cxn modelId="{BF25979C-78F2-4FE2-8A33-B04DAE065DCB}" srcId="{E7168C9F-2262-4220-BB89-334D9765EE1C}" destId="{3FCF69E9-C3CA-4EA8-83B4-F17DBF3579FB}" srcOrd="0" destOrd="0" parTransId="{488B0334-DD94-4A12-B947-87AD11BA30F5}" sibTransId="{759F73A2-C95D-4B69-8F93-B4AE85C32443}"/>
    <dgm:cxn modelId="{FC3D9FD3-D600-4AF2-85D8-FCD757F28936}" type="presOf" srcId="{426A6E61-C898-4089-92EB-345584339BA0}" destId="{EFD80D5E-C756-4288-A71A-A52B59A3214B}" srcOrd="0" destOrd="0" presId="urn:microsoft.com/office/officeart/2005/8/layout/hierarchy3"/>
    <dgm:cxn modelId="{19E658BD-AC95-4DC7-BBA9-D5FBF5BECAF5}" type="presOf" srcId="{3FCF69E9-C3CA-4EA8-83B4-F17DBF3579FB}" destId="{5D463BFE-F919-472D-8285-8988BA1633B2}" srcOrd="0" destOrd="0" presId="urn:microsoft.com/office/officeart/2005/8/layout/hierarchy3"/>
    <dgm:cxn modelId="{0B271B68-3D0B-4164-AADE-1035999F5BD6}" srcId="{3FCF69E9-C3CA-4EA8-83B4-F17DBF3579FB}" destId="{13053D82-57E8-4919-B577-E565CF62837C}" srcOrd="0" destOrd="0" parTransId="{55BB2A6B-C862-49E2-82E8-965B1F645188}" sibTransId="{8C5DACEF-29A3-4229-84B2-6A786BD61847}"/>
    <dgm:cxn modelId="{F0F02ECC-0508-47E7-9460-F6FACCC13526}" type="presOf" srcId="{2775E925-2F43-4B81-BC17-3DE1D69482D5}" destId="{04235C5A-4DD0-4874-94C6-C21478ACFE32}" srcOrd="0" destOrd="0" presId="urn:microsoft.com/office/officeart/2005/8/layout/hierarchy3"/>
    <dgm:cxn modelId="{260920A3-3122-4FAC-9FA8-670F1633F67B}" srcId="{AC18C374-EE81-4D23-A913-EE3937D28ADF}" destId="{C0AA1921-EAF4-4B34-AA70-BFBFFBCB84B2}" srcOrd="1" destOrd="0" parTransId="{0FD66CB5-3407-44C3-BFF4-B2C281638738}" sibTransId="{3B42823B-DF94-4A14-9659-67A659711BB0}"/>
    <dgm:cxn modelId="{BB6540D3-23CB-449A-81E4-FFB7BFD8AE87}" type="presOf" srcId="{AC18C374-EE81-4D23-A913-EE3937D28ADF}" destId="{F03A84FD-0BC7-42B4-8189-515CE47E4332}" srcOrd="1" destOrd="0" presId="urn:microsoft.com/office/officeart/2005/8/layout/hierarchy3"/>
    <dgm:cxn modelId="{4515DDDD-E77F-46F2-B0B6-CEC938B0F9BC}" srcId="{AC18C374-EE81-4D23-A913-EE3937D28ADF}" destId="{157A543B-F46E-4711-8019-F8FD275BDEBA}" srcOrd="2" destOrd="0" parTransId="{E9C95535-FD61-4325-9938-3DC09448AD5C}" sibTransId="{84CE78C9-2955-4514-82AF-FD517093384A}"/>
    <dgm:cxn modelId="{F92DF224-7DB1-49E5-93C6-DA8DF4970B26}" type="presOf" srcId="{C0AA1921-EAF4-4B34-AA70-BFBFFBCB84B2}" destId="{0982C2E8-E9CF-4429-A19B-5EC7A981D641}" srcOrd="0" destOrd="0" presId="urn:microsoft.com/office/officeart/2005/8/layout/hierarchy3"/>
    <dgm:cxn modelId="{2B27F7CE-3F6D-4A4B-99DF-C8C78E6406F9}" srcId="{3FCF69E9-C3CA-4EA8-83B4-F17DBF3579FB}" destId="{07B2E5A8-3790-4373-999C-EF763C408A9A}" srcOrd="2" destOrd="0" parTransId="{2775E925-2F43-4B81-BC17-3DE1D69482D5}" sibTransId="{A4109A11-6F87-4718-8B32-5D00F41E0FB8}"/>
    <dgm:cxn modelId="{A3D3DA3A-F039-4543-BF0B-F02C4CED1877}" type="presOf" srcId="{AC18C374-EE81-4D23-A913-EE3937D28ADF}" destId="{5323D439-8888-47FB-8EF4-4B17C60732D8}" srcOrd="0" destOrd="0" presId="urn:microsoft.com/office/officeart/2005/8/layout/hierarchy3"/>
    <dgm:cxn modelId="{EC131C51-4DA8-4255-BB8B-DC78B698A789}" type="presOf" srcId="{47820793-DE64-4C36-89C8-DDDEF35F3943}" destId="{9FEE049D-524C-4C5B-9012-C922E99CEA14}" srcOrd="0" destOrd="0" presId="urn:microsoft.com/office/officeart/2005/8/layout/hierarchy3"/>
    <dgm:cxn modelId="{7ECF7515-D6A0-4CB6-A39B-F373A37B9DEB}" type="presOf" srcId="{B68D44CE-4A7B-43BA-A4EC-A490E3CE4696}" destId="{7A3AC2F0-4469-4167-927F-0B70A4E9A8AF}" srcOrd="0" destOrd="0" presId="urn:microsoft.com/office/officeart/2005/8/layout/hierarchy3"/>
    <dgm:cxn modelId="{1FDB4BC6-1C6E-4CDB-B272-512F98D7C9B3}" type="presOf" srcId="{55BB2A6B-C862-49E2-82E8-965B1F645188}" destId="{ECE70D3D-660A-4800-833B-31952CCE70AB}" srcOrd="0" destOrd="0" presId="urn:microsoft.com/office/officeart/2005/8/layout/hierarchy3"/>
    <dgm:cxn modelId="{19551174-1712-41E0-A2A1-3F0D54FCF544}" type="presOf" srcId="{9FB5B40E-9E8F-4A8F-B7F8-EDACBA684B57}" destId="{C642B55F-8411-4FAA-89CF-03E866BE061D}" srcOrd="0" destOrd="0" presId="urn:microsoft.com/office/officeart/2005/8/layout/hierarchy3"/>
    <dgm:cxn modelId="{71F40010-AC63-4C3F-AD49-B8AA6698763A}" type="presOf" srcId="{FBE1D87C-66BF-4A23-BFEE-5E04D49B0B1E}" destId="{1CAA81EA-E656-4499-8945-CB79D55A278F}" srcOrd="0" destOrd="0" presId="urn:microsoft.com/office/officeart/2005/8/layout/hierarchy3"/>
    <dgm:cxn modelId="{DD6071C3-E91D-4529-BBE6-0A7DE4BFF2A5}" type="presOf" srcId="{E7168C9F-2262-4220-BB89-334D9765EE1C}" destId="{FC15DF60-B502-4435-B76A-B2B056C2AE6D}" srcOrd="0" destOrd="0" presId="urn:microsoft.com/office/officeart/2005/8/layout/hierarchy3"/>
    <dgm:cxn modelId="{6D4F247D-D251-47E0-81BE-7E363D63CB99}" srcId="{AC18C374-EE81-4D23-A913-EE3937D28ADF}" destId="{26D2DB86-0341-477C-90BD-79920E72F418}" srcOrd="3" destOrd="0" parTransId="{FAE0CECB-79DF-4F73-B19A-AB1AC8473E96}" sibTransId="{BA4018EA-D963-440B-9C3A-D238ABBB4162}"/>
    <dgm:cxn modelId="{7C200DF1-3F32-4FDB-8B8B-23806EE6B4B3}" type="presOf" srcId="{3FCF69E9-C3CA-4EA8-83B4-F17DBF3579FB}" destId="{64A3723E-F7D7-4C1C-99A9-44D6CFA8652B}" srcOrd="1" destOrd="0" presId="urn:microsoft.com/office/officeart/2005/8/layout/hierarchy3"/>
    <dgm:cxn modelId="{0A804333-9643-4524-94B1-A45178BFA24B}" type="presOf" srcId="{9BDE50A7-60DA-495D-8D9B-CD556367F56B}" destId="{685AD3E8-A50A-4D78-BCD3-75B9CD909678}" srcOrd="0" destOrd="0" presId="urn:microsoft.com/office/officeart/2005/8/layout/hierarchy3"/>
    <dgm:cxn modelId="{8A77CD4A-E02A-47B2-9CF6-9A602D54C9BD}" type="presOf" srcId="{01DD6560-6450-4705-989C-1CCFC96E1C2D}" destId="{C9D93C96-EC8A-472D-AACF-61948FC5E2E0}" srcOrd="0" destOrd="0" presId="urn:microsoft.com/office/officeart/2005/8/layout/hierarchy3"/>
    <dgm:cxn modelId="{C4ABF370-3695-4708-9773-233F79D8C24C}" type="presOf" srcId="{EFC55789-4A5A-48B1-9972-76E8154748C4}" destId="{545F2934-596D-4988-82D2-488F28451F40}" srcOrd="1" destOrd="0" presId="urn:microsoft.com/office/officeart/2005/8/layout/hierarchy3"/>
    <dgm:cxn modelId="{4B930BFC-8D4B-4A87-875C-D856EDFD7416}" type="presOf" srcId="{E9C95535-FD61-4325-9938-3DC09448AD5C}" destId="{BBE5ED84-CB01-4A75-B0C9-2EDD7A832046}" srcOrd="0" destOrd="0" presId="urn:microsoft.com/office/officeart/2005/8/layout/hierarchy3"/>
    <dgm:cxn modelId="{46CDC25E-30FF-4FEC-A725-3E7054666BA0}" srcId="{1B659318-97C8-4CB3-8174-D2E264D7AFDE}" destId="{01DD6560-6450-4705-989C-1CCFC96E1C2D}" srcOrd="2" destOrd="0" parTransId="{47820793-DE64-4C36-89C8-DDDEF35F3943}" sibTransId="{050C0C94-A685-4BA1-AB68-60789E82BD82}"/>
    <dgm:cxn modelId="{14885F8B-6BBB-4002-A804-D36EC517CC19}" type="presOf" srcId="{1015D27B-E258-4384-AE58-3D2E5479B2BD}" destId="{C4CC83F8-054B-40BC-86B6-D33665563566}" srcOrd="0" destOrd="0" presId="urn:microsoft.com/office/officeart/2005/8/layout/hierarchy3"/>
    <dgm:cxn modelId="{568B2250-AA49-4CB4-9F9F-46EDE346E9F0}" type="presOf" srcId="{51394932-DF1E-43C4-8BA4-FB271A9D1B98}" destId="{1F6BE97C-8073-4C69-8AE0-3BA5D14D3D08}" srcOrd="0" destOrd="0" presId="urn:microsoft.com/office/officeart/2005/8/layout/hierarchy3"/>
    <dgm:cxn modelId="{E4B13661-1F78-4A6F-9FE2-11D3231F0A15}" srcId="{EFC55789-4A5A-48B1-9972-76E8154748C4}" destId="{426A6E61-C898-4089-92EB-345584339BA0}" srcOrd="2" destOrd="0" parTransId="{9FB5B40E-9E8F-4A8F-B7F8-EDACBA684B57}" sibTransId="{AD8A994E-FB95-4871-9C55-022CF893CB95}"/>
    <dgm:cxn modelId="{B1AB74E9-933F-4EBE-962C-54F3CBC8C9FB}" type="presOf" srcId="{3372AED2-6A00-4B32-9F86-844106CF7F68}" destId="{0CC03D6F-266B-49CB-865B-639E4089D34A}" srcOrd="0" destOrd="0" presId="urn:microsoft.com/office/officeart/2005/8/layout/hierarchy3"/>
    <dgm:cxn modelId="{5692224B-F130-433E-BE60-3AFC3C82ACFF}" srcId="{AC18C374-EE81-4D23-A913-EE3937D28ADF}" destId="{54D838B1-94CE-4112-8A21-94E14ACCBAF3}" srcOrd="0" destOrd="0" parTransId="{8F75F457-36B4-4241-8FC6-925451844F35}" sibTransId="{50FC0F91-B8A6-4044-8ABD-172C3CBB4B1E}"/>
    <dgm:cxn modelId="{B2745387-6C0B-4ACD-9FEC-428A48A11908}" type="presOf" srcId="{FAD99360-B805-4267-B61A-0CA3EFAFC6F8}" destId="{63E65CB4-C29A-41DA-A006-A47569482750}" srcOrd="0" destOrd="0" presId="urn:microsoft.com/office/officeart/2005/8/layout/hierarchy3"/>
    <dgm:cxn modelId="{DEA6ACB5-C4F3-45FF-AF98-28E9AC86E5E5}" type="presOf" srcId="{1B659318-97C8-4CB3-8174-D2E264D7AFDE}" destId="{01FC259E-1C1C-4EEE-A6A2-29213A483540}" srcOrd="1" destOrd="0" presId="urn:microsoft.com/office/officeart/2005/8/layout/hierarchy3"/>
    <dgm:cxn modelId="{2AFFC62C-3B93-46DF-9785-6814BE6E4327}" srcId="{1B659318-97C8-4CB3-8174-D2E264D7AFDE}" destId="{CD0B8646-1B05-43D0-BBF6-0F07439B8F7F}" srcOrd="1" destOrd="0" parTransId="{1015D27B-E258-4384-AE58-3D2E5479B2BD}" sibTransId="{B8C01D0D-9F34-48B6-A7A7-5F25582556E8}"/>
    <dgm:cxn modelId="{A849DFA6-77E5-4DB0-B373-D26555328B05}" type="presOf" srcId="{09519C45-DCA6-4604-AD4C-D8C1BE1C92D4}" destId="{EEDF5E52-9553-4A57-8959-BDC8A80DA36E}" srcOrd="0" destOrd="0" presId="urn:microsoft.com/office/officeart/2005/8/layout/hierarchy3"/>
    <dgm:cxn modelId="{4F88BB0C-57D6-4067-AF00-036AD967FFB6}" type="presOf" srcId="{8F75F457-36B4-4241-8FC6-925451844F35}" destId="{BB6B81A9-CFC0-43F7-8A63-4407EEEA5457}" srcOrd="0" destOrd="0" presId="urn:microsoft.com/office/officeart/2005/8/layout/hierarchy3"/>
    <dgm:cxn modelId="{C644B8EF-F499-474E-807A-6520D63C0361}" type="presOf" srcId="{13053D82-57E8-4919-B577-E565CF62837C}" destId="{690CE00B-D40A-43FD-8B95-0181E8574D66}" srcOrd="0" destOrd="0" presId="urn:microsoft.com/office/officeart/2005/8/layout/hierarchy3"/>
    <dgm:cxn modelId="{6C6CECA2-0882-483F-97D5-B86B0852CB69}" type="presOf" srcId="{157A543B-F46E-4711-8019-F8FD275BDEBA}" destId="{0BE139CB-EBD9-4E10-A6DA-C6D7BE2A67C1}" srcOrd="0" destOrd="0" presId="urn:microsoft.com/office/officeart/2005/8/layout/hierarchy3"/>
    <dgm:cxn modelId="{945D02CE-3D86-4BF2-849C-B7AE1A568F68}" srcId="{EFC55789-4A5A-48B1-9972-76E8154748C4}" destId="{9BDE50A7-60DA-495D-8D9B-CD556367F56B}" srcOrd="1" destOrd="0" parTransId="{09519C45-DCA6-4604-AD4C-D8C1BE1C92D4}" sibTransId="{6D0F7065-6BD9-4C09-B208-0FA6BD90A9F8}"/>
    <dgm:cxn modelId="{604F101A-E12B-4CD1-B0AD-042AA4B041AD}" srcId="{E7168C9F-2262-4220-BB89-334D9765EE1C}" destId="{1B659318-97C8-4CB3-8174-D2E264D7AFDE}" srcOrd="3" destOrd="0" parTransId="{9E9E6642-7E19-41AC-989E-8997183FC81A}" sibTransId="{2337F9F9-7170-4FA8-BEF0-625265ACBDB9}"/>
    <dgm:cxn modelId="{13015402-ECED-400E-8BA8-C455AB5B74A6}" srcId="{EFC55789-4A5A-48B1-9972-76E8154748C4}" destId="{FAD99360-B805-4267-B61A-0CA3EFAFC6F8}" srcOrd="0" destOrd="0" parTransId="{B68D44CE-4A7B-43BA-A4EC-A490E3CE4696}" sibTransId="{8EB7F9BD-D9A7-4630-9E5B-67A8079E8E46}"/>
    <dgm:cxn modelId="{6CA7EA76-117D-4384-A847-E65D5BC3C45A}" type="presOf" srcId="{0FD66CB5-3407-44C3-BFF4-B2C281638738}" destId="{67810AF1-FCDE-4735-9A0E-DCE7317026A2}" srcOrd="0" destOrd="0" presId="urn:microsoft.com/office/officeart/2005/8/layout/hierarchy3"/>
    <dgm:cxn modelId="{3157666C-F756-4F38-B8FC-C86A7766D7BB}" type="presOf" srcId="{EFC55789-4A5A-48B1-9972-76E8154748C4}" destId="{969556F3-09CE-4480-B929-C3A65E8800ED}" srcOrd="0" destOrd="0" presId="urn:microsoft.com/office/officeart/2005/8/layout/hierarchy3"/>
    <dgm:cxn modelId="{59BAB3BD-6413-4F55-98C7-6AD7C8BEA680}" type="presOf" srcId="{5D838802-0142-4F58-A668-704CCA6E07C6}" destId="{D7147AE1-3409-40E6-810E-153DF2D399A4}" srcOrd="0" destOrd="0" presId="urn:microsoft.com/office/officeart/2005/8/layout/hierarchy3"/>
    <dgm:cxn modelId="{10AE144B-81A0-4BC6-A2A1-BE3A66ADDB2E}" srcId="{3FCF69E9-C3CA-4EA8-83B4-F17DBF3579FB}" destId="{F240F0F9-3498-4B86-BD7C-D1CD713A4D6A}" srcOrd="1" destOrd="0" parTransId="{FD05B2A1-40E3-4EA8-8BB0-3DE6B906DC10}" sibTransId="{30A1EA96-CC4D-4D2D-8857-2F5572F3D929}"/>
    <dgm:cxn modelId="{938057C9-4646-4FC3-91F2-C8D22E799539}" srcId="{3FCF69E9-C3CA-4EA8-83B4-F17DBF3579FB}" destId="{9A32548F-7E1B-4D1A-81AB-96C28E7AE1AE}" srcOrd="3" destOrd="0" parTransId="{FBE1D87C-66BF-4A23-BFEE-5E04D49B0B1E}" sibTransId="{07DBEBC7-BB6C-40BA-A1D4-4E437BB76392}"/>
    <dgm:cxn modelId="{36362A5B-CDAA-44DF-929C-F587C3518C29}" type="presParOf" srcId="{FC15DF60-B502-4435-B76A-B2B056C2AE6D}" destId="{8344291A-659D-4B45-9254-0EE37166E9A1}" srcOrd="0" destOrd="0" presId="urn:microsoft.com/office/officeart/2005/8/layout/hierarchy3"/>
    <dgm:cxn modelId="{6A72BA73-4867-4719-8011-19308402144C}" type="presParOf" srcId="{8344291A-659D-4B45-9254-0EE37166E9A1}" destId="{25C44608-E958-4825-B2CD-5449CE5838FA}" srcOrd="0" destOrd="0" presId="urn:microsoft.com/office/officeart/2005/8/layout/hierarchy3"/>
    <dgm:cxn modelId="{B482CD17-816D-48B1-886A-77EEBEFBB86E}" type="presParOf" srcId="{25C44608-E958-4825-B2CD-5449CE5838FA}" destId="{5D463BFE-F919-472D-8285-8988BA1633B2}" srcOrd="0" destOrd="0" presId="urn:microsoft.com/office/officeart/2005/8/layout/hierarchy3"/>
    <dgm:cxn modelId="{A4A697D3-7A85-4FC5-ADF5-6A64D383B8AA}" type="presParOf" srcId="{25C44608-E958-4825-B2CD-5449CE5838FA}" destId="{64A3723E-F7D7-4C1C-99A9-44D6CFA8652B}" srcOrd="1" destOrd="0" presId="urn:microsoft.com/office/officeart/2005/8/layout/hierarchy3"/>
    <dgm:cxn modelId="{7C629DD4-E169-4400-A89B-C0A2ECBEC4B8}" type="presParOf" srcId="{8344291A-659D-4B45-9254-0EE37166E9A1}" destId="{90D9E390-0A46-45B3-A65E-2502EC043373}" srcOrd="1" destOrd="0" presId="urn:microsoft.com/office/officeart/2005/8/layout/hierarchy3"/>
    <dgm:cxn modelId="{82C995BA-D96A-4384-8DEB-704AC12E7080}" type="presParOf" srcId="{90D9E390-0A46-45B3-A65E-2502EC043373}" destId="{ECE70D3D-660A-4800-833B-31952CCE70AB}" srcOrd="0" destOrd="0" presId="urn:microsoft.com/office/officeart/2005/8/layout/hierarchy3"/>
    <dgm:cxn modelId="{33BEB7E5-52F9-44B0-BC30-D4AFD321497C}" type="presParOf" srcId="{90D9E390-0A46-45B3-A65E-2502EC043373}" destId="{690CE00B-D40A-43FD-8B95-0181E8574D66}" srcOrd="1" destOrd="0" presId="urn:microsoft.com/office/officeart/2005/8/layout/hierarchy3"/>
    <dgm:cxn modelId="{218E0334-559A-4F65-9CFC-04AC67F4A7AC}" type="presParOf" srcId="{90D9E390-0A46-45B3-A65E-2502EC043373}" destId="{7E1D3077-443D-4898-B377-BA995D8F6614}" srcOrd="2" destOrd="0" presId="urn:microsoft.com/office/officeart/2005/8/layout/hierarchy3"/>
    <dgm:cxn modelId="{DA0B641F-D8BD-4C92-ACCF-FDE9442D5D5D}" type="presParOf" srcId="{90D9E390-0A46-45B3-A65E-2502EC043373}" destId="{64C520D3-EC67-4610-AF3B-394FE54FFAD8}" srcOrd="3" destOrd="0" presId="urn:microsoft.com/office/officeart/2005/8/layout/hierarchy3"/>
    <dgm:cxn modelId="{86A23E63-C1E1-4648-84C5-D9F995E8B25C}" type="presParOf" srcId="{90D9E390-0A46-45B3-A65E-2502EC043373}" destId="{04235C5A-4DD0-4874-94C6-C21478ACFE32}" srcOrd="4" destOrd="0" presId="urn:microsoft.com/office/officeart/2005/8/layout/hierarchy3"/>
    <dgm:cxn modelId="{C1CD5CAE-8A54-4A68-B606-1836DD445079}" type="presParOf" srcId="{90D9E390-0A46-45B3-A65E-2502EC043373}" destId="{CA2C0AD6-745F-4850-BD81-99FFDC53DFBC}" srcOrd="5" destOrd="0" presId="urn:microsoft.com/office/officeart/2005/8/layout/hierarchy3"/>
    <dgm:cxn modelId="{F1FF9384-52BB-458C-B3BB-912497A1CC28}" type="presParOf" srcId="{90D9E390-0A46-45B3-A65E-2502EC043373}" destId="{1CAA81EA-E656-4499-8945-CB79D55A278F}" srcOrd="6" destOrd="0" presId="urn:microsoft.com/office/officeart/2005/8/layout/hierarchy3"/>
    <dgm:cxn modelId="{D0D1B981-98CF-49BB-B674-70CE0745C687}" type="presParOf" srcId="{90D9E390-0A46-45B3-A65E-2502EC043373}" destId="{5EF18FCE-0BF6-48AD-BFE2-9F70E6E15297}" srcOrd="7" destOrd="0" presId="urn:microsoft.com/office/officeart/2005/8/layout/hierarchy3"/>
    <dgm:cxn modelId="{703A9CA9-BBDE-4D0C-B674-B95434FD243D}" type="presParOf" srcId="{FC15DF60-B502-4435-B76A-B2B056C2AE6D}" destId="{85C7ACFA-4886-4DC1-985A-74AD94552F9D}" srcOrd="1" destOrd="0" presId="urn:microsoft.com/office/officeart/2005/8/layout/hierarchy3"/>
    <dgm:cxn modelId="{AA072ADF-EDD1-497A-8DB1-50F28A3F1875}" type="presParOf" srcId="{85C7ACFA-4886-4DC1-985A-74AD94552F9D}" destId="{092BFBF8-0132-4CA3-A6A8-0499DF20FF2D}" srcOrd="0" destOrd="0" presId="urn:microsoft.com/office/officeart/2005/8/layout/hierarchy3"/>
    <dgm:cxn modelId="{B42D1FD0-650E-4A6D-BBD5-BDB7EFDB1FCE}" type="presParOf" srcId="{092BFBF8-0132-4CA3-A6A8-0499DF20FF2D}" destId="{969556F3-09CE-4480-B929-C3A65E8800ED}" srcOrd="0" destOrd="0" presId="urn:microsoft.com/office/officeart/2005/8/layout/hierarchy3"/>
    <dgm:cxn modelId="{BAFF59E5-40CE-4442-B502-D63D51CCFF9E}" type="presParOf" srcId="{092BFBF8-0132-4CA3-A6A8-0499DF20FF2D}" destId="{545F2934-596D-4988-82D2-488F28451F40}" srcOrd="1" destOrd="0" presId="urn:microsoft.com/office/officeart/2005/8/layout/hierarchy3"/>
    <dgm:cxn modelId="{618DA105-C855-4F64-A605-99C738F19D2E}" type="presParOf" srcId="{85C7ACFA-4886-4DC1-985A-74AD94552F9D}" destId="{CFA807EC-E862-41AB-8CA4-FA52C9F33B3E}" srcOrd="1" destOrd="0" presId="urn:microsoft.com/office/officeart/2005/8/layout/hierarchy3"/>
    <dgm:cxn modelId="{E22BEED3-C7AD-4B91-A264-13DF6DA78D47}" type="presParOf" srcId="{CFA807EC-E862-41AB-8CA4-FA52C9F33B3E}" destId="{7A3AC2F0-4469-4167-927F-0B70A4E9A8AF}" srcOrd="0" destOrd="0" presId="urn:microsoft.com/office/officeart/2005/8/layout/hierarchy3"/>
    <dgm:cxn modelId="{EF600A42-4E45-439C-9FB2-15DA141BA1EB}" type="presParOf" srcId="{CFA807EC-E862-41AB-8CA4-FA52C9F33B3E}" destId="{63E65CB4-C29A-41DA-A006-A47569482750}" srcOrd="1" destOrd="0" presId="urn:microsoft.com/office/officeart/2005/8/layout/hierarchy3"/>
    <dgm:cxn modelId="{F2A95C12-D53A-46D5-BF47-B9CAE16BECCF}" type="presParOf" srcId="{CFA807EC-E862-41AB-8CA4-FA52C9F33B3E}" destId="{EEDF5E52-9553-4A57-8959-BDC8A80DA36E}" srcOrd="2" destOrd="0" presId="urn:microsoft.com/office/officeart/2005/8/layout/hierarchy3"/>
    <dgm:cxn modelId="{43AC2198-10A6-459A-A1E3-EB2C253B69B5}" type="presParOf" srcId="{CFA807EC-E862-41AB-8CA4-FA52C9F33B3E}" destId="{685AD3E8-A50A-4D78-BCD3-75B9CD909678}" srcOrd="3" destOrd="0" presId="urn:microsoft.com/office/officeart/2005/8/layout/hierarchy3"/>
    <dgm:cxn modelId="{F32315E8-A4DE-443E-98F4-197467A2FE86}" type="presParOf" srcId="{CFA807EC-E862-41AB-8CA4-FA52C9F33B3E}" destId="{C642B55F-8411-4FAA-89CF-03E866BE061D}" srcOrd="4" destOrd="0" presId="urn:microsoft.com/office/officeart/2005/8/layout/hierarchy3"/>
    <dgm:cxn modelId="{836AC195-C1C4-47B2-94ED-C12551E538B5}" type="presParOf" srcId="{CFA807EC-E862-41AB-8CA4-FA52C9F33B3E}" destId="{EFD80D5E-C756-4288-A71A-A52B59A3214B}" srcOrd="5" destOrd="0" presId="urn:microsoft.com/office/officeart/2005/8/layout/hierarchy3"/>
    <dgm:cxn modelId="{D80F21FD-4BD4-4974-B41C-4C76480900A8}" type="presParOf" srcId="{FC15DF60-B502-4435-B76A-B2B056C2AE6D}" destId="{AC12D853-9A13-4A6B-BB18-9EEEB81AB7F4}" srcOrd="2" destOrd="0" presId="urn:microsoft.com/office/officeart/2005/8/layout/hierarchy3"/>
    <dgm:cxn modelId="{44B4DCE2-B91F-4453-BBA3-7D4302FFE8DA}" type="presParOf" srcId="{AC12D853-9A13-4A6B-BB18-9EEEB81AB7F4}" destId="{D6130B95-65F9-4B1F-B452-E50E50771FD6}" srcOrd="0" destOrd="0" presId="urn:microsoft.com/office/officeart/2005/8/layout/hierarchy3"/>
    <dgm:cxn modelId="{4E16C5B1-311B-4E59-ADCD-FF32B1484866}" type="presParOf" srcId="{D6130B95-65F9-4B1F-B452-E50E50771FD6}" destId="{5323D439-8888-47FB-8EF4-4B17C60732D8}" srcOrd="0" destOrd="0" presId="urn:microsoft.com/office/officeart/2005/8/layout/hierarchy3"/>
    <dgm:cxn modelId="{063A1DE6-A412-471F-896F-1B0A913F1AEB}" type="presParOf" srcId="{D6130B95-65F9-4B1F-B452-E50E50771FD6}" destId="{F03A84FD-0BC7-42B4-8189-515CE47E4332}" srcOrd="1" destOrd="0" presId="urn:microsoft.com/office/officeart/2005/8/layout/hierarchy3"/>
    <dgm:cxn modelId="{2CB91A61-8AAF-4B09-8E5A-13BD39C7085E}" type="presParOf" srcId="{AC12D853-9A13-4A6B-BB18-9EEEB81AB7F4}" destId="{937F5DC0-EB27-46E0-9A09-24342B3E9570}" srcOrd="1" destOrd="0" presId="urn:microsoft.com/office/officeart/2005/8/layout/hierarchy3"/>
    <dgm:cxn modelId="{1D147FF8-6F0A-4B36-802E-CD042A08E26C}" type="presParOf" srcId="{937F5DC0-EB27-46E0-9A09-24342B3E9570}" destId="{BB6B81A9-CFC0-43F7-8A63-4407EEEA5457}" srcOrd="0" destOrd="0" presId="urn:microsoft.com/office/officeart/2005/8/layout/hierarchy3"/>
    <dgm:cxn modelId="{547F05E9-F8BA-4BFC-961B-4A920B783C63}" type="presParOf" srcId="{937F5DC0-EB27-46E0-9A09-24342B3E9570}" destId="{B29E79F0-C4CD-4324-AAB2-C0A9CE5442BB}" srcOrd="1" destOrd="0" presId="urn:microsoft.com/office/officeart/2005/8/layout/hierarchy3"/>
    <dgm:cxn modelId="{67688E76-2699-4641-B5EB-AD232613982F}" type="presParOf" srcId="{937F5DC0-EB27-46E0-9A09-24342B3E9570}" destId="{67810AF1-FCDE-4735-9A0E-DCE7317026A2}" srcOrd="2" destOrd="0" presId="urn:microsoft.com/office/officeart/2005/8/layout/hierarchy3"/>
    <dgm:cxn modelId="{B57B6049-0D44-45CC-86D4-447D167AFE57}" type="presParOf" srcId="{937F5DC0-EB27-46E0-9A09-24342B3E9570}" destId="{0982C2E8-E9CF-4429-A19B-5EC7A981D641}" srcOrd="3" destOrd="0" presId="urn:microsoft.com/office/officeart/2005/8/layout/hierarchy3"/>
    <dgm:cxn modelId="{E659384B-F6D6-4D55-8995-5F642F90B56D}" type="presParOf" srcId="{937F5DC0-EB27-46E0-9A09-24342B3E9570}" destId="{BBE5ED84-CB01-4A75-B0C9-2EDD7A832046}" srcOrd="4" destOrd="0" presId="urn:microsoft.com/office/officeart/2005/8/layout/hierarchy3"/>
    <dgm:cxn modelId="{72F56AA7-C081-4653-91CE-936CCE333535}" type="presParOf" srcId="{937F5DC0-EB27-46E0-9A09-24342B3E9570}" destId="{0BE139CB-EBD9-4E10-A6DA-C6D7BE2A67C1}" srcOrd="5" destOrd="0" presId="urn:microsoft.com/office/officeart/2005/8/layout/hierarchy3"/>
    <dgm:cxn modelId="{0A9C41CE-E68C-4D40-8B7E-4F89D7861F05}" type="presParOf" srcId="{937F5DC0-EB27-46E0-9A09-24342B3E9570}" destId="{E16524A4-242A-499F-91C9-3744834249F3}" srcOrd="6" destOrd="0" presId="urn:microsoft.com/office/officeart/2005/8/layout/hierarchy3"/>
    <dgm:cxn modelId="{FA3F6A56-3D0E-4321-ABBD-A506B7B3242E}" type="presParOf" srcId="{937F5DC0-EB27-46E0-9A09-24342B3E9570}" destId="{04A72976-3119-4264-B885-7FFF3D48931A}" srcOrd="7" destOrd="0" presId="urn:microsoft.com/office/officeart/2005/8/layout/hierarchy3"/>
    <dgm:cxn modelId="{929875B8-860B-4AC8-A65A-0647DB91E857}" type="presParOf" srcId="{937F5DC0-EB27-46E0-9A09-24342B3E9570}" destId="{C61F6EDC-94F9-496C-8171-CB1C6BD5B2AE}" srcOrd="8" destOrd="0" presId="urn:microsoft.com/office/officeart/2005/8/layout/hierarchy3"/>
    <dgm:cxn modelId="{9BF5DF36-9812-4A62-BF11-9D3D7310AB0D}" type="presParOf" srcId="{937F5DC0-EB27-46E0-9A09-24342B3E9570}" destId="{D7147AE1-3409-40E6-810E-153DF2D399A4}" srcOrd="9" destOrd="0" presId="urn:microsoft.com/office/officeart/2005/8/layout/hierarchy3"/>
    <dgm:cxn modelId="{8DD3C37C-1E92-4D18-B7E0-25C90B0E034C}" type="presParOf" srcId="{FC15DF60-B502-4435-B76A-B2B056C2AE6D}" destId="{FA90B120-4BD3-470A-B1DB-1FD47016231E}" srcOrd="3" destOrd="0" presId="urn:microsoft.com/office/officeart/2005/8/layout/hierarchy3"/>
    <dgm:cxn modelId="{EA0D77E1-48AB-442B-91FC-79388BF2C1A7}" type="presParOf" srcId="{FA90B120-4BD3-470A-B1DB-1FD47016231E}" destId="{B5FDE58E-0F9A-417B-AAFA-D69AA4B86530}" srcOrd="0" destOrd="0" presId="urn:microsoft.com/office/officeart/2005/8/layout/hierarchy3"/>
    <dgm:cxn modelId="{E8F66781-9F5C-4267-BBB1-F7D4E1E1CB95}" type="presParOf" srcId="{B5FDE58E-0F9A-417B-AAFA-D69AA4B86530}" destId="{6385A45D-CF33-4970-8262-39F315E54393}" srcOrd="0" destOrd="0" presId="urn:microsoft.com/office/officeart/2005/8/layout/hierarchy3"/>
    <dgm:cxn modelId="{5C248A8C-A49C-4290-ABCB-AC037F9DC3AE}" type="presParOf" srcId="{B5FDE58E-0F9A-417B-AAFA-D69AA4B86530}" destId="{01FC259E-1C1C-4EEE-A6A2-29213A483540}" srcOrd="1" destOrd="0" presId="urn:microsoft.com/office/officeart/2005/8/layout/hierarchy3"/>
    <dgm:cxn modelId="{8FE272AB-2532-4D8B-81C5-DBB6463D98F0}" type="presParOf" srcId="{FA90B120-4BD3-470A-B1DB-1FD47016231E}" destId="{96B3E5E6-D328-4ADD-B7FC-61AAA2C6B66D}" srcOrd="1" destOrd="0" presId="urn:microsoft.com/office/officeart/2005/8/layout/hierarchy3"/>
    <dgm:cxn modelId="{8CEE56D4-5CB4-47CC-92DE-659F81E96B3E}" type="presParOf" srcId="{96B3E5E6-D328-4ADD-B7FC-61AAA2C6B66D}" destId="{1F6BE97C-8073-4C69-8AE0-3BA5D14D3D08}" srcOrd="0" destOrd="0" presId="urn:microsoft.com/office/officeart/2005/8/layout/hierarchy3"/>
    <dgm:cxn modelId="{F168818D-5EFB-4305-AB6C-B34A58EE6786}" type="presParOf" srcId="{96B3E5E6-D328-4ADD-B7FC-61AAA2C6B66D}" destId="{0CC03D6F-266B-49CB-865B-639E4089D34A}" srcOrd="1" destOrd="0" presId="urn:microsoft.com/office/officeart/2005/8/layout/hierarchy3"/>
    <dgm:cxn modelId="{43559450-BDB1-4DF1-ABF2-B726D965AB84}" type="presParOf" srcId="{96B3E5E6-D328-4ADD-B7FC-61AAA2C6B66D}" destId="{C4CC83F8-054B-40BC-86B6-D33665563566}" srcOrd="2" destOrd="0" presId="urn:microsoft.com/office/officeart/2005/8/layout/hierarchy3"/>
    <dgm:cxn modelId="{16A1A15A-29C6-43F6-AAA7-61EFF0DCF3AE}" type="presParOf" srcId="{96B3E5E6-D328-4ADD-B7FC-61AAA2C6B66D}" destId="{DF5ED83E-5D47-4FF3-85EA-3994ADD2866E}" srcOrd="3" destOrd="0" presId="urn:microsoft.com/office/officeart/2005/8/layout/hierarchy3"/>
    <dgm:cxn modelId="{56A6EAAC-F786-4E4E-819D-4E3B93525337}" type="presParOf" srcId="{96B3E5E6-D328-4ADD-B7FC-61AAA2C6B66D}" destId="{9FEE049D-524C-4C5B-9012-C922E99CEA14}" srcOrd="4" destOrd="0" presId="urn:microsoft.com/office/officeart/2005/8/layout/hierarchy3"/>
    <dgm:cxn modelId="{C49D0FD3-068C-41DA-8A19-51F3E8D2B1F7}" type="presParOf" srcId="{96B3E5E6-D328-4ADD-B7FC-61AAA2C6B66D}" destId="{C9D93C96-EC8A-472D-AACF-61948FC5E2E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BA914-ABCB-4F61-90B8-318272A7B54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0BDA96-22E6-400F-8D16-08F92CFFE4B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50" dirty="0" smtClean="0"/>
            <a:t>M8:  Family Engagement Standard – Case Plan</a:t>
          </a:r>
        </a:p>
        <a:p>
          <a:r>
            <a:rPr lang="en-US" sz="1050" dirty="0" smtClean="0"/>
            <a:t>1 ½ days</a:t>
          </a:r>
          <a:endParaRPr lang="en-US" sz="1050" dirty="0"/>
        </a:p>
      </dgm:t>
    </dgm:pt>
    <dgm:pt modelId="{9E09F2DA-F9C5-4EDC-94F5-E50345D03C49}" type="parTrans" cxnId="{A8AC0BF6-A8F9-4E1D-B499-37DFD0D0D0BE}">
      <dgm:prSet/>
      <dgm:spPr/>
      <dgm:t>
        <a:bodyPr/>
        <a:lstStyle/>
        <a:p>
          <a:endParaRPr lang="en-US" sz="1050"/>
        </a:p>
      </dgm:t>
    </dgm:pt>
    <dgm:pt modelId="{AA1DEC9E-D729-4CA6-B0FB-6D4A7CB3FF77}" type="sibTrans" cxnId="{A8AC0BF6-A8F9-4E1D-B499-37DFD0D0D0BE}">
      <dgm:prSet/>
      <dgm:spPr/>
      <dgm:t>
        <a:bodyPr/>
        <a:lstStyle/>
        <a:p>
          <a:endParaRPr lang="en-US" sz="1050"/>
        </a:p>
      </dgm:t>
    </dgm:pt>
    <dgm:pt modelId="{0D9BEC78-D28A-4FC9-A1B4-D4DF1D03B862}">
      <dgm:prSet phldrT="[Text]" custT="1"/>
      <dgm:spPr/>
      <dgm:t>
        <a:bodyPr/>
        <a:lstStyle/>
        <a:p>
          <a:r>
            <a:rPr lang="en-US" sz="1050" dirty="0" smtClean="0"/>
            <a:t>8.1 Building a Case Plan for Change</a:t>
          </a:r>
          <a:endParaRPr lang="en-US" sz="1050" dirty="0"/>
        </a:p>
      </dgm:t>
    </dgm:pt>
    <dgm:pt modelId="{4FE61E64-1132-4DA8-964E-830ACA531E64}" type="parTrans" cxnId="{6B55510B-6920-4F31-B40E-674662D3A3F6}">
      <dgm:prSet/>
      <dgm:spPr/>
      <dgm:t>
        <a:bodyPr/>
        <a:lstStyle/>
        <a:p>
          <a:endParaRPr lang="en-US" sz="1050"/>
        </a:p>
      </dgm:t>
    </dgm:pt>
    <dgm:pt modelId="{C88A4E95-13F9-4F37-B0EE-CC783CD3BB55}" type="sibTrans" cxnId="{6B55510B-6920-4F31-B40E-674662D3A3F6}">
      <dgm:prSet/>
      <dgm:spPr/>
      <dgm:t>
        <a:bodyPr/>
        <a:lstStyle/>
        <a:p>
          <a:endParaRPr lang="en-US" sz="1050"/>
        </a:p>
      </dgm:t>
    </dgm:pt>
    <dgm:pt modelId="{664FA44B-0A64-4AC2-BA63-167F54A7B111}">
      <dgm:prSet phldrT="[Text]" custT="1"/>
      <dgm:spPr/>
      <dgm:t>
        <a:bodyPr/>
        <a:lstStyle/>
        <a:p>
          <a:r>
            <a:rPr lang="en-US" sz="1050" dirty="0" smtClean="0"/>
            <a:t>8.2 Addressing Child’s Needs in the Case Plan</a:t>
          </a:r>
          <a:endParaRPr lang="en-US" sz="1050" dirty="0"/>
        </a:p>
      </dgm:t>
    </dgm:pt>
    <dgm:pt modelId="{A63306DD-1FE0-4237-AD0A-464FC0D1CB89}" type="parTrans" cxnId="{05B0F811-513A-4E7B-91C5-9E1269CC2EA1}">
      <dgm:prSet/>
      <dgm:spPr/>
      <dgm:t>
        <a:bodyPr/>
        <a:lstStyle/>
        <a:p>
          <a:endParaRPr lang="en-US" sz="1050"/>
        </a:p>
      </dgm:t>
    </dgm:pt>
    <dgm:pt modelId="{DDF92A75-272B-4D65-9943-0504C010671C}" type="sibTrans" cxnId="{05B0F811-513A-4E7B-91C5-9E1269CC2EA1}">
      <dgm:prSet/>
      <dgm:spPr/>
      <dgm:t>
        <a:bodyPr/>
        <a:lstStyle/>
        <a:p>
          <a:endParaRPr lang="en-US" sz="1050"/>
        </a:p>
      </dgm:t>
    </dgm:pt>
    <dgm:pt modelId="{30BD9B43-A8A6-4092-AE1E-B70554A09248}">
      <dgm:prSet phldrT="[Text]" custT="1"/>
      <dgm:spPr/>
      <dgm:t>
        <a:bodyPr/>
        <a:lstStyle/>
        <a:p>
          <a:r>
            <a:rPr lang="en-US" sz="1050" dirty="0" smtClean="0"/>
            <a:t>8.3 Concurrent Case Planning</a:t>
          </a:r>
          <a:endParaRPr lang="en-US" sz="1050" dirty="0"/>
        </a:p>
      </dgm:t>
    </dgm:pt>
    <dgm:pt modelId="{A4B00CA1-09E6-4439-B47E-C81E29EE9668}" type="parTrans" cxnId="{7DF97A58-E5A3-4411-BDB1-54EFB98DD294}">
      <dgm:prSet/>
      <dgm:spPr/>
      <dgm:t>
        <a:bodyPr/>
        <a:lstStyle/>
        <a:p>
          <a:endParaRPr lang="en-US" sz="1050"/>
        </a:p>
      </dgm:t>
    </dgm:pt>
    <dgm:pt modelId="{8CF3FDDC-C387-493F-AB92-9EA4CBCACA06}" type="sibTrans" cxnId="{7DF97A58-E5A3-4411-BDB1-54EFB98DD294}">
      <dgm:prSet/>
      <dgm:spPr/>
      <dgm:t>
        <a:bodyPr/>
        <a:lstStyle/>
        <a:p>
          <a:endParaRPr lang="en-US" sz="1050"/>
        </a:p>
      </dgm:t>
    </dgm:pt>
    <dgm:pt modelId="{3CBF014B-D132-4347-B406-AE243244D5B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50" dirty="0" smtClean="0"/>
            <a:t>M9:  Evaluating Family Progress </a:t>
          </a:r>
        </a:p>
        <a:p>
          <a:r>
            <a:rPr lang="en-US" sz="1050" dirty="0" smtClean="0"/>
            <a:t>1 </a:t>
          </a:r>
          <a:r>
            <a:rPr lang="en-US" sz="1050" dirty="0" smtClean="0"/>
            <a:t>+day</a:t>
          </a:r>
          <a:endParaRPr lang="en-US" sz="1050" dirty="0"/>
        </a:p>
      </dgm:t>
    </dgm:pt>
    <dgm:pt modelId="{B6BC6A18-0C7C-4432-890C-842A39838CBD}" type="parTrans" cxnId="{EB3B6D57-3831-47C5-A445-491BD7FED01F}">
      <dgm:prSet/>
      <dgm:spPr/>
      <dgm:t>
        <a:bodyPr/>
        <a:lstStyle/>
        <a:p>
          <a:endParaRPr lang="en-US" sz="1050"/>
        </a:p>
      </dgm:t>
    </dgm:pt>
    <dgm:pt modelId="{7B4F288A-6929-4DDF-B50F-6BB9DF618A83}" type="sibTrans" cxnId="{EB3B6D57-3831-47C5-A445-491BD7FED01F}">
      <dgm:prSet/>
      <dgm:spPr/>
      <dgm:t>
        <a:bodyPr/>
        <a:lstStyle/>
        <a:p>
          <a:endParaRPr lang="en-US" sz="1050"/>
        </a:p>
      </dgm:t>
    </dgm:pt>
    <dgm:pt modelId="{3DF28E6D-6F4D-443B-AA5A-DD13FAF63A6A}">
      <dgm:prSet phldrT="[Text]" custT="1"/>
      <dgm:spPr/>
      <dgm:t>
        <a:bodyPr/>
        <a:lstStyle/>
        <a:p>
          <a:r>
            <a:rPr lang="en-US" sz="1050" dirty="0" smtClean="0"/>
            <a:t>9.1 Ongoing Assessment</a:t>
          </a:r>
          <a:endParaRPr lang="en-US" sz="1050" dirty="0"/>
        </a:p>
      </dgm:t>
    </dgm:pt>
    <dgm:pt modelId="{19CC45B3-5164-4399-8066-BB8EE8278ADD}" type="parTrans" cxnId="{3EAB6C18-9EC2-4798-B1B1-AE9A959264FD}">
      <dgm:prSet/>
      <dgm:spPr/>
      <dgm:t>
        <a:bodyPr/>
        <a:lstStyle/>
        <a:p>
          <a:endParaRPr lang="en-US" sz="1050"/>
        </a:p>
      </dgm:t>
    </dgm:pt>
    <dgm:pt modelId="{DA3F32F1-E42E-41FF-A171-D9BD2F76624F}" type="sibTrans" cxnId="{3EAB6C18-9EC2-4798-B1B1-AE9A959264FD}">
      <dgm:prSet/>
      <dgm:spPr/>
      <dgm:t>
        <a:bodyPr/>
        <a:lstStyle/>
        <a:p>
          <a:endParaRPr lang="en-US" sz="1050"/>
        </a:p>
      </dgm:t>
    </dgm:pt>
    <dgm:pt modelId="{B467DC1E-5E24-4F4E-8830-19757835D344}">
      <dgm:prSet phldrT="[Text]" custT="1"/>
      <dgm:spPr/>
      <dgm:t>
        <a:bodyPr/>
        <a:lstStyle/>
        <a:p>
          <a:r>
            <a:rPr lang="en-US" sz="1050" dirty="0" smtClean="0"/>
            <a:t>9.2 Progress Update</a:t>
          </a:r>
          <a:endParaRPr lang="en-US" sz="1050" dirty="0"/>
        </a:p>
      </dgm:t>
    </dgm:pt>
    <dgm:pt modelId="{E03D65B4-3F5B-46E2-AEEA-3E85BAF117EE}" type="parTrans" cxnId="{A2CCD193-4521-4F4A-8D93-921437E2CBFD}">
      <dgm:prSet/>
      <dgm:spPr/>
      <dgm:t>
        <a:bodyPr/>
        <a:lstStyle/>
        <a:p>
          <a:endParaRPr lang="en-US" sz="1050"/>
        </a:p>
      </dgm:t>
    </dgm:pt>
    <dgm:pt modelId="{7E6EBCC3-5C79-471D-8CAD-E8873AA30256}" type="sibTrans" cxnId="{A2CCD193-4521-4F4A-8D93-921437E2CBFD}">
      <dgm:prSet/>
      <dgm:spPr/>
      <dgm:t>
        <a:bodyPr/>
        <a:lstStyle/>
        <a:p>
          <a:endParaRPr lang="en-US" sz="1050"/>
        </a:p>
      </dgm:t>
    </dgm:pt>
    <dgm:pt modelId="{33862840-F9DD-437F-82AA-D5FFF2AFB8FB}">
      <dgm:prSet phldrT="[Text]" custT="1"/>
      <dgm:spPr/>
      <dgm:t>
        <a:bodyPr/>
        <a:lstStyle/>
        <a:p>
          <a:r>
            <a:rPr lang="en-US" sz="1050" dirty="0" smtClean="0"/>
            <a:t>9.3 Modifications to the Case Plan and Family Time</a:t>
          </a:r>
          <a:endParaRPr lang="en-US" sz="1050" dirty="0"/>
        </a:p>
      </dgm:t>
    </dgm:pt>
    <dgm:pt modelId="{8424D975-CC4E-4A08-B302-C9C3D71E440D}" type="parTrans" cxnId="{522209ED-CFCE-4448-981D-125FB57F4EB6}">
      <dgm:prSet/>
      <dgm:spPr/>
      <dgm:t>
        <a:bodyPr/>
        <a:lstStyle/>
        <a:p>
          <a:endParaRPr lang="en-US" sz="1050"/>
        </a:p>
      </dgm:t>
    </dgm:pt>
    <dgm:pt modelId="{D580D7E4-FF5D-4CB6-99AD-73579EAB3F21}" type="sibTrans" cxnId="{522209ED-CFCE-4448-981D-125FB57F4EB6}">
      <dgm:prSet/>
      <dgm:spPr/>
      <dgm:t>
        <a:bodyPr/>
        <a:lstStyle/>
        <a:p>
          <a:endParaRPr lang="en-US" sz="1050"/>
        </a:p>
      </dgm:t>
    </dgm:pt>
    <dgm:pt modelId="{69357441-DB39-4C26-A1BA-ABB5333C7BCF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50" dirty="0" smtClean="0"/>
            <a:t>FIELD DAY</a:t>
          </a:r>
        </a:p>
        <a:p>
          <a:r>
            <a:rPr lang="en-US" sz="1050" dirty="0" smtClean="0"/>
            <a:t>1 day</a:t>
          </a:r>
          <a:endParaRPr lang="en-US" sz="1050" dirty="0"/>
        </a:p>
      </dgm:t>
    </dgm:pt>
    <dgm:pt modelId="{8C8E8744-1534-41E9-BA87-C3538C9A4109}" type="sibTrans" cxnId="{1A0C4501-39AB-4F7F-A65E-B59D22DE99C2}">
      <dgm:prSet/>
      <dgm:spPr/>
      <dgm:t>
        <a:bodyPr/>
        <a:lstStyle/>
        <a:p>
          <a:endParaRPr lang="en-US" sz="1050"/>
        </a:p>
      </dgm:t>
    </dgm:pt>
    <dgm:pt modelId="{397026B5-66C9-42BF-AB7E-0B8307075B1D}" type="parTrans" cxnId="{1A0C4501-39AB-4F7F-A65E-B59D22DE99C2}">
      <dgm:prSet/>
      <dgm:spPr/>
      <dgm:t>
        <a:bodyPr/>
        <a:lstStyle/>
        <a:p>
          <a:endParaRPr lang="en-US" sz="1050"/>
        </a:p>
      </dgm:t>
    </dgm:pt>
    <dgm:pt modelId="{4BDA1021-A286-4B0B-AA01-17FF26824052}" type="pres">
      <dgm:prSet presAssocID="{F21BA914-ABCB-4F61-90B8-318272A7B5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58818F-B94B-4CA9-863F-D07A2DF80C3F}" type="pres">
      <dgm:prSet presAssocID="{69357441-DB39-4C26-A1BA-ABB5333C7BCF}" presName="root" presStyleCnt="0"/>
      <dgm:spPr/>
    </dgm:pt>
    <dgm:pt modelId="{2778DAED-024D-46BB-A426-6539DEAB7FFF}" type="pres">
      <dgm:prSet presAssocID="{69357441-DB39-4C26-A1BA-ABB5333C7BCF}" presName="rootComposite" presStyleCnt="0"/>
      <dgm:spPr/>
    </dgm:pt>
    <dgm:pt modelId="{AB70720D-A48A-4977-99CB-7C7F27A6E40E}" type="pres">
      <dgm:prSet presAssocID="{69357441-DB39-4C26-A1BA-ABB5333C7BCF}" presName="rootText" presStyleLbl="node1" presStyleIdx="0" presStyleCnt="3"/>
      <dgm:spPr/>
      <dgm:t>
        <a:bodyPr/>
        <a:lstStyle/>
        <a:p>
          <a:endParaRPr lang="en-US"/>
        </a:p>
      </dgm:t>
    </dgm:pt>
    <dgm:pt modelId="{1EB13268-F996-4365-9B43-91F445DD4CC8}" type="pres">
      <dgm:prSet presAssocID="{69357441-DB39-4C26-A1BA-ABB5333C7BCF}" presName="rootConnector" presStyleLbl="node1" presStyleIdx="0" presStyleCnt="3"/>
      <dgm:spPr/>
      <dgm:t>
        <a:bodyPr/>
        <a:lstStyle/>
        <a:p>
          <a:endParaRPr lang="en-US"/>
        </a:p>
      </dgm:t>
    </dgm:pt>
    <dgm:pt modelId="{D48C1C67-C108-4D25-AD3E-2012AE119C21}" type="pres">
      <dgm:prSet presAssocID="{69357441-DB39-4C26-A1BA-ABB5333C7BCF}" presName="childShape" presStyleCnt="0"/>
      <dgm:spPr/>
    </dgm:pt>
    <dgm:pt modelId="{9271244B-A335-476C-B521-5374E8348FF3}" type="pres">
      <dgm:prSet presAssocID="{CA0BDA96-22E6-400F-8D16-08F92CFFE4B1}" presName="root" presStyleCnt="0"/>
      <dgm:spPr/>
    </dgm:pt>
    <dgm:pt modelId="{9979CAE1-BC70-49C3-B3E8-A1D65B70E9F1}" type="pres">
      <dgm:prSet presAssocID="{CA0BDA96-22E6-400F-8D16-08F92CFFE4B1}" presName="rootComposite" presStyleCnt="0"/>
      <dgm:spPr/>
    </dgm:pt>
    <dgm:pt modelId="{2FF0B20E-1E3F-4605-A264-34887AA2E6E9}" type="pres">
      <dgm:prSet presAssocID="{CA0BDA96-22E6-400F-8D16-08F92CFFE4B1}" presName="rootText" presStyleLbl="node1" presStyleIdx="1" presStyleCnt="3"/>
      <dgm:spPr/>
      <dgm:t>
        <a:bodyPr/>
        <a:lstStyle/>
        <a:p>
          <a:endParaRPr lang="en-US"/>
        </a:p>
      </dgm:t>
    </dgm:pt>
    <dgm:pt modelId="{61F5E491-6F7F-4987-AA3E-2E06E15936EF}" type="pres">
      <dgm:prSet presAssocID="{CA0BDA96-22E6-400F-8D16-08F92CFFE4B1}" presName="rootConnector" presStyleLbl="node1" presStyleIdx="1" presStyleCnt="3"/>
      <dgm:spPr/>
      <dgm:t>
        <a:bodyPr/>
        <a:lstStyle/>
        <a:p>
          <a:endParaRPr lang="en-US"/>
        </a:p>
      </dgm:t>
    </dgm:pt>
    <dgm:pt modelId="{52A12439-A700-4199-A9F8-D7A6E77D59C0}" type="pres">
      <dgm:prSet presAssocID="{CA0BDA96-22E6-400F-8D16-08F92CFFE4B1}" presName="childShape" presStyleCnt="0"/>
      <dgm:spPr/>
    </dgm:pt>
    <dgm:pt modelId="{C4E23DF8-D72C-4EA2-895E-7A4C2B257CBA}" type="pres">
      <dgm:prSet presAssocID="{4FE61E64-1132-4DA8-964E-830ACA531E64}" presName="Name13" presStyleLbl="parChTrans1D2" presStyleIdx="0" presStyleCnt="6"/>
      <dgm:spPr/>
      <dgm:t>
        <a:bodyPr/>
        <a:lstStyle/>
        <a:p>
          <a:endParaRPr lang="en-US"/>
        </a:p>
      </dgm:t>
    </dgm:pt>
    <dgm:pt modelId="{00CE174D-EC0F-40C0-AEA6-9F73669FF1B5}" type="pres">
      <dgm:prSet presAssocID="{0D9BEC78-D28A-4FC9-A1B4-D4DF1D03B862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AC83E-3EF5-44CE-9718-4782174C5A0A}" type="pres">
      <dgm:prSet presAssocID="{A63306DD-1FE0-4237-AD0A-464FC0D1CB89}" presName="Name13" presStyleLbl="parChTrans1D2" presStyleIdx="1" presStyleCnt="6"/>
      <dgm:spPr/>
      <dgm:t>
        <a:bodyPr/>
        <a:lstStyle/>
        <a:p>
          <a:endParaRPr lang="en-US"/>
        </a:p>
      </dgm:t>
    </dgm:pt>
    <dgm:pt modelId="{FB75CBAF-3A9E-4113-90F9-F61086853228}" type="pres">
      <dgm:prSet presAssocID="{664FA44B-0A64-4AC2-BA63-167F54A7B111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9CE11-D45A-4719-96AA-78C47DDCD01C}" type="pres">
      <dgm:prSet presAssocID="{A4B00CA1-09E6-4439-B47E-C81E29EE9668}" presName="Name13" presStyleLbl="parChTrans1D2" presStyleIdx="2" presStyleCnt="6"/>
      <dgm:spPr/>
      <dgm:t>
        <a:bodyPr/>
        <a:lstStyle/>
        <a:p>
          <a:endParaRPr lang="en-US"/>
        </a:p>
      </dgm:t>
    </dgm:pt>
    <dgm:pt modelId="{1B3D598D-C06E-46FA-9410-C819A03884DD}" type="pres">
      <dgm:prSet presAssocID="{30BD9B43-A8A6-4092-AE1E-B70554A09248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C0E26-2F6D-4CE4-AF7F-D61AEE044C20}" type="pres">
      <dgm:prSet presAssocID="{3CBF014B-D132-4347-B406-AE243244D5B4}" presName="root" presStyleCnt="0"/>
      <dgm:spPr/>
    </dgm:pt>
    <dgm:pt modelId="{EFCC8305-38B9-498F-985C-4596F31935A0}" type="pres">
      <dgm:prSet presAssocID="{3CBF014B-D132-4347-B406-AE243244D5B4}" presName="rootComposite" presStyleCnt="0"/>
      <dgm:spPr/>
    </dgm:pt>
    <dgm:pt modelId="{A4357BC3-EFBB-4527-A762-0014ECEEE7A7}" type="pres">
      <dgm:prSet presAssocID="{3CBF014B-D132-4347-B406-AE243244D5B4}" presName="rootText" presStyleLbl="node1" presStyleIdx="2" presStyleCnt="3"/>
      <dgm:spPr/>
      <dgm:t>
        <a:bodyPr/>
        <a:lstStyle/>
        <a:p>
          <a:endParaRPr lang="en-US"/>
        </a:p>
      </dgm:t>
    </dgm:pt>
    <dgm:pt modelId="{7A6F73AF-B8E3-4C46-81AD-E767CD690EF4}" type="pres">
      <dgm:prSet presAssocID="{3CBF014B-D132-4347-B406-AE243244D5B4}" presName="rootConnector" presStyleLbl="node1" presStyleIdx="2" presStyleCnt="3"/>
      <dgm:spPr/>
      <dgm:t>
        <a:bodyPr/>
        <a:lstStyle/>
        <a:p>
          <a:endParaRPr lang="en-US"/>
        </a:p>
      </dgm:t>
    </dgm:pt>
    <dgm:pt modelId="{0A9F49DA-3090-46EB-B7EC-40F324A6DBA2}" type="pres">
      <dgm:prSet presAssocID="{3CBF014B-D132-4347-B406-AE243244D5B4}" presName="childShape" presStyleCnt="0"/>
      <dgm:spPr/>
    </dgm:pt>
    <dgm:pt modelId="{A6BEF5C3-44DF-4698-B7D7-C8A9051A6D97}" type="pres">
      <dgm:prSet presAssocID="{19CC45B3-5164-4399-8066-BB8EE8278ADD}" presName="Name13" presStyleLbl="parChTrans1D2" presStyleIdx="3" presStyleCnt="6"/>
      <dgm:spPr/>
      <dgm:t>
        <a:bodyPr/>
        <a:lstStyle/>
        <a:p>
          <a:endParaRPr lang="en-US"/>
        </a:p>
      </dgm:t>
    </dgm:pt>
    <dgm:pt modelId="{F09EE140-B6AF-4812-A64E-756691D93A89}" type="pres">
      <dgm:prSet presAssocID="{3DF28E6D-6F4D-443B-AA5A-DD13FAF63A6A}" presName="childText" presStyleLbl="bgAcc1" presStyleIdx="3" presStyleCnt="6" custLinFactNeighborX="-669" custLinFactNeighborY="-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EB08C-E4D7-4BD2-97BF-EAAEE38E04FE}" type="pres">
      <dgm:prSet presAssocID="{E03D65B4-3F5B-46E2-AEEA-3E85BAF117EE}" presName="Name13" presStyleLbl="parChTrans1D2" presStyleIdx="4" presStyleCnt="6"/>
      <dgm:spPr/>
      <dgm:t>
        <a:bodyPr/>
        <a:lstStyle/>
        <a:p>
          <a:endParaRPr lang="en-US"/>
        </a:p>
      </dgm:t>
    </dgm:pt>
    <dgm:pt modelId="{64A0A206-7FF6-4462-9598-E8676130DEA0}" type="pres">
      <dgm:prSet presAssocID="{B467DC1E-5E24-4F4E-8830-19757835D344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F7587D-AC33-4AA0-90A6-080BC3008B83}" type="pres">
      <dgm:prSet presAssocID="{8424D975-CC4E-4A08-B302-C9C3D71E440D}" presName="Name13" presStyleLbl="parChTrans1D2" presStyleIdx="5" presStyleCnt="6"/>
      <dgm:spPr/>
      <dgm:t>
        <a:bodyPr/>
        <a:lstStyle/>
        <a:p>
          <a:endParaRPr lang="en-US"/>
        </a:p>
      </dgm:t>
    </dgm:pt>
    <dgm:pt modelId="{7ABA00FC-DA27-4BEF-A0AA-140B4927507B}" type="pres">
      <dgm:prSet presAssocID="{33862840-F9DD-437F-82AA-D5FFF2AFB8FB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286E98-78A9-47A3-A912-255D97540D1B}" type="presOf" srcId="{A63306DD-1FE0-4237-AD0A-464FC0D1CB89}" destId="{AF4AC83E-3EF5-44CE-9718-4782174C5A0A}" srcOrd="0" destOrd="0" presId="urn:microsoft.com/office/officeart/2005/8/layout/hierarchy3"/>
    <dgm:cxn modelId="{F666DE5C-B75E-454F-8F4B-57D2B5AE9ABA}" type="presOf" srcId="{E03D65B4-3F5B-46E2-AEEA-3E85BAF117EE}" destId="{900EB08C-E4D7-4BD2-97BF-EAAEE38E04FE}" srcOrd="0" destOrd="0" presId="urn:microsoft.com/office/officeart/2005/8/layout/hierarchy3"/>
    <dgm:cxn modelId="{8A4C32D2-F066-4A53-9FE6-B03663CDDA29}" type="presOf" srcId="{30BD9B43-A8A6-4092-AE1E-B70554A09248}" destId="{1B3D598D-C06E-46FA-9410-C819A03884DD}" srcOrd="0" destOrd="0" presId="urn:microsoft.com/office/officeart/2005/8/layout/hierarchy3"/>
    <dgm:cxn modelId="{522209ED-CFCE-4448-981D-125FB57F4EB6}" srcId="{3CBF014B-D132-4347-B406-AE243244D5B4}" destId="{33862840-F9DD-437F-82AA-D5FFF2AFB8FB}" srcOrd="2" destOrd="0" parTransId="{8424D975-CC4E-4A08-B302-C9C3D71E440D}" sibTransId="{D580D7E4-FF5D-4CB6-99AD-73579EAB3F21}"/>
    <dgm:cxn modelId="{6B55510B-6920-4F31-B40E-674662D3A3F6}" srcId="{CA0BDA96-22E6-400F-8D16-08F92CFFE4B1}" destId="{0D9BEC78-D28A-4FC9-A1B4-D4DF1D03B862}" srcOrd="0" destOrd="0" parTransId="{4FE61E64-1132-4DA8-964E-830ACA531E64}" sibTransId="{C88A4E95-13F9-4F37-B0EE-CC783CD3BB55}"/>
    <dgm:cxn modelId="{FF2CB258-C504-45F5-8D7D-CCD851A8A4C4}" type="presOf" srcId="{A4B00CA1-09E6-4439-B47E-C81E29EE9668}" destId="{DE69CE11-D45A-4719-96AA-78C47DDCD01C}" srcOrd="0" destOrd="0" presId="urn:microsoft.com/office/officeart/2005/8/layout/hierarchy3"/>
    <dgm:cxn modelId="{4E393BEF-53A1-4ECC-8FDF-6227A69FD4DF}" type="presOf" srcId="{19CC45B3-5164-4399-8066-BB8EE8278ADD}" destId="{A6BEF5C3-44DF-4698-B7D7-C8A9051A6D97}" srcOrd="0" destOrd="0" presId="urn:microsoft.com/office/officeart/2005/8/layout/hierarchy3"/>
    <dgm:cxn modelId="{E08D2EF5-EA61-4931-8CEE-C699624D13D4}" type="presOf" srcId="{664FA44B-0A64-4AC2-BA63-167F54A7B111}" destId="{FB75CBAF-3A9E-4113-90F9-F61086853228}" srcOrd="0" destOrd="0" presId="urn:microsoft.com/office/officeart/2005/8/layout/hierarchy3"/>
    <dgm:cxn modelId="{2F208048-8B92-4BAA-ACC5-1AC86F362045}" type="presOf" srcId="{3CBF014B-D132-4347-B406-AE243244D5B4}" destId="{A4357BC3-EFBB-4527-A762-0014ECEEE7A7}" srcOrd="0" destOrd="0" presId="urn:microsoft.com/office/officeart/2005/8/layout/hierarchy3"/>
    <dgm:cxn modelId="{EFDAA897-01DE-45FB-A267-3ADD680003B0}" type="presOf" srcId="{0D9BEC78-D28A-4FC9-A1B4-D4DF1D03B862}" destId="{00CE174D-EC0F-40C0-AEA6-9F73669FF1B5}" srcOrd="0" destOrd="0" presId="urn:microsoft.com/office/officeart/2005/8/layout/hierarchy3"/>
    <dgm:cxn modelId="{C0B40423-C6A5-4EB6-BCBA-F796FB0F7354}" type="presOf" srcId="{F21BA914-ABCB-4F61-90B8-318272A7B548}" destId="{4BDA1021-A286-4B0B-AA01-17FF26824052}" srcOrd="0" destOrd="0" presId="urn:microsoft.com/office/officeart/2005/8/layout/hierarchy3"/>
    <dgm:cxn modelId="{B1B13C8B-4309-43F0-AFDE-1FAC49772D30}" type="presOf" srcId="{4FE61E64-1132-4DA8-964E-830ACA531E64}" destId="{C4E23DF8-D72C-4EA2-895E-7A4C2B257CBA}" srcOrd="0" destOrd="0" presId="urn:microsoft.com/office/officeart/2005/8/layout/hierarchy3"/>
    <dgm:cxn modelId="{2856129A-3680-4D18-B4D9-AE139B40D47C}" type="presOf" srcId="{69357441-DB39-4C26-A1BA-ABB5333C7BCF}" destId="{AB70720D-A48A-4977-99CB-7C7F27A6E40E}" srcOrd="0" destOrd="0" presId="urn:microsoft.com/office/officeart/2005/8/layout/hierarchy3"/>
    <dgm:cxn modelId="{D72E7472-BC1D-4695-A64F-4BD1EEDFF770}" type="presOf" srcId="{69357441-DB39-4C26-A1BA-ABB5333C7BCF}" destId="{1EB13268-F996-4365-9B43-91F445DD4CC8}" srcOrd="1" destOrd="0" presId="urn:microsoft.com/office/officeart/2005/8/layout/hierarchy3"/>
    <dgm:cxn modelId="{7B3731D4-7B7A-4A69-BEF1-3F7690F58012}" type="presOf" srcId="{3DF28E6D-6F4D-443B-AA5A-DD13FAF63A6A}" destId="{F09EE140-B6AF-4812-A64E-756691D93A89}" srcOrd="0" destOrd="0" presId="urn:microsoft.com/office/officeart/2005/8/layout/hierarchy3"/>
    <dgm:cxn modelId="{4A03B36C-2A2B-421B-90CF-271BB47941C8}" type="presOf" srcId="{B467DC1E-5E24-4F4E-8830-19757835D344}" destId="{64A0A206-7FF6-4462-9598-E8676130DEA0}" srcOrd="0" destOrd="0" presId="urn:microsoft.com/office/officeart/2005/8/layout/hierarchy3"/>
    <dgm:cxn modelId="{1A0C4501-39AB-4F7F-A65E-B59D22DE99C2}" srcId="{F21BA914-ABCB-4F61-90B8-318272A7B548}" destId="{69357441-DB39-4C26-A1BA-ABB5333C7BCF}" srcOrd="0" destOrd="0" parTransId="{397026B5-66C9-42BF-AB7E-0B8307075B1D}" sibTransId="{8C8E8744-1534-41E9-BA87-C3538C9A4109}"/>
    <dgm:cxn modelId="{6A20BEFB-314E-4D88-B5EB-8187D25CCC81}" type="presOf" srcId="{CA0BDA96-22E6-400F-8D16-08F92CFFE4B1}" destId="{2FF0B20E-1E3F-4605-A264-34887AA2E6E9}" srcOrd="0" destOrd="0" presId="urn:microsoft.com/office/officeart/2005/8/layout/hierarchy3"/>
    <dgm:cxn modelId="{8FDD4458-4141-43C6-A1C6-ACB39BF9802F}" type="presOf" srcId="{8424D975-CC4E-4A08-B302-C9C3D71E440D}" destId="{EAF7587D-AC33-4AA0-90A6-080BC3008B83}" srcOrd="0" destOrd="0" presId="urn:microsoft.com/office/officeart/2005/8/layout/hierarchy3"/>
    <dgm:cxn modelId="{A2CCD193-4521-4F4A-8D93-921437E2CBFD}" srcId="{3CBF014B-D132-4347-B406-AE243244D5B4}" destId="{B467DC1E-5E24-4F4E-8830-19757835D344}" srcOrd="1" destOrd="0" parTransId="{E03D65B4-3F5B-46E2-AEEA-3E85BAF117EE}" sibTransId="{7E6EBCC3-5C79-471D-8CAD-E8873AA30256}"/>
    <dgm:cxn modelId="{3EAB6C18-9EC2-4798-B1B1-AE9A959264FD}" srcId="{3CBF014B-D132-4347-B406-AE243244D5B4}" destId="{3DF28E6D-6F4D-443B-AA5A-DD13FAF63A6A}" srcOrd="0" destOrd="0" parTransId="{19CC45B3-5164-4399-8066-BB8EE8278ADD}" sibTransId="{DA3F32F1-E42E-41FF-A171-D9BD2F76624F}"/>
    <dgm:cxn modelId="{E4DD9EEE-AAAB-43B8-9E07-050AA2D4639B}" type="presOf" srcId="{33862840-F9DD-437F-82AA-D5FFF2AFB8FB}" destId="{7ABA00FC-DA27-4BEF-A0AA-140B4927507B}" srcOrd="0" destOrd="0" presId="urn:microsoft.com/office/officeart/2005/8/layout/hierarchy3"/>
    <dgm:cxn modelId="{A8AC0BF6-A8F9-4E1D-B499-37DFD0D0D0BE}" srcId="{F21BA914-ABCB-4F61-90B8-318272A7B548}" destId="{CA0BDA96-22E6-400F-8D16-08F92CFFE4B1}" srcOrd="1" destOrd="0" parTransId="{9E09F2DA-F9C5-4EDC-94F5-E50345D03C49}" sibTransId="{AA1DEC9E-D729-4CA6-B0FB-6D4A7CB3FF77}"/>
    <dgm:cxn modelId="{EB3B6D57-3831-47C5-A445-491BD7FED01F}" srcId="{F21BA914-ABCB-4F61-90B8-318272A7B548}" destId="{3CBF014B-D132-4347-B406-AE243244D5B4}" srcOrd="2" destOrd="0" parTransId="{B6BC6A18-0C7C-4432-890C-842A39838CBD}" sibTransId="{7B4F288A-6929-4DDF-B50F-6BB9DF618A83}"/>
    <dgm:cxn modelId="{7DF97A58-E5A3-4411-BDB1-54EFB98DD294}" srcId="{CA0BDA96-22E6-400F-8D16-08F92CFFE4B1}" destId="{30BD9B43-A8A6-4092-AE1E-B70554A09248}" srcOrd="2" destOrd="0" parTransId="{A4B00CA1-09E6-4439-B47E-C81E29EE9668}" sibTransId="{8CF3FDDC-C387-493F-AB92-9EA4CBCACA06}"/>
    <dgm:cxn modelId="{BFE24E4D-C9F3-46B9-AB24-DCB16E140F3B}" type="presOf" srcId="{CA0BDA96-22E6-400F-8D16-08F92CFFE4B1}" destId="{61F5E491-6F7F-4987-AA3E-2E06E15936EF}" srcOrd="1" destOrd="0" presId="urn:microsoft.com/office/officeart/2005/8/layout/hierarchy3"/>
    <dgm:cxn modelId="{CD70427F-7743-47B6-BA06-9C3E6E0EEE87}" type="presOf" srcId="{3CBF014B-D132-4347-B406-AE243244D5B4}" destId="{7A6F73AF-B8E3-4C46-81AD-E767CD690EF4}" srcOrd="1" destOrd="0" presId="urn:microsoft.com/office/officeart/2005/8/layout/hierarchy3"/>
    <dgm:cxn modelId="{05B0F811-513A-4E7B-91C5-9E1269CC2EA1}" srcId="{CA0BDA96-22E6-400F-8D16-08F92CFFE4B1}" destId="{664FA44B-0A64-4AC2-BA63-167F54A7B111}" srcOrd="1" destOrd="0" parTransId="{A63306DD-1FE0-4237-AD0A-464FC0D1CB89}" sibTransId="{DDF92A75-272B-4D65-9943-0504C010671C}"/>
    <dgm:cxn modelId="{6D9383A3-8FBD-4486-B9D8-18BFE84BF309}" type="presParOf" srcId="{4BDA1021-A286-4B0B-AA01-17FF26824052}" destId="{3358818F-B94B-4CA9-863F-D07A2DF80C3F}" srcOrd="0" destOrd="0" presId="urn:microsoft.com/office/officeart/2005/8/layout/hierarchy3"/>
    <dgm:cxn modelId="{353FCADC-D9E8-4CCD-89B9-1245167F9BFD}" type="presParOf" srcId="{3358818F-B94B-4CA9-863F-D07A2DF80C3F}" destId="{2778DAED-024D-46BB-A426-6539DEAB7FFF}" srcOrd="0" destOrd="0" presId="urn:microsoft.com/office/officeart/2005/8/layout/hierarchy3"/>
    <dgm:cxn modelId="{097D3845-0F65-4022-957C-60B74EC6E47D}" type="presParOf" srcId="{2778DAED-024D-46BB-A426-6539DEAB7FFF}" destId="{AB70720D-A48A-4977-99CB-7C7F27A6E40E}" srcOrd="0" destOrd="0" presId="urn:microsoft.com/office/officeart/2005/8/layout/hierarchy3"/>
    <dgm:cxn modelId="{25DA8706-D434-4B3A-BA91-F13DA98C5687}" type="presParOf" srcId="{2778DAED-024D-46BB-A426-6539DEAB7FFF}" destId="{1EB13268-F996-4365-9B43-91F445DD4CC8}" srcOrd="1" destOrd="0" presId="urn:microsoft.com/office/officeart/2005/8/layout/hierarchy3"/>
    <dgm:cxn modelId="{38727ED6-00A6-4388-8793-7D283CE47D59}" type="presParOf" srcId="{3358818F-B94B-4CA9-863F-D07A2DF80C3F}" destId="{D48C1C67-C108-4D25-AD3E-2012AE119C21}" srcOrd="1" destOrd="0" presId="urn:microsoft.com/office/officeart/2005/8/layout/hierarchy3"/>
    <dgm:cxn modelId="{6716AA4C-BE13-4D1E-BB00-31D0ADEBF197}" type="presParOf" srcId="{4BDA1021-A286-4B0B-AA01-17FF26824052}" destId="{9271244B-A335-476C-B521-5374E8348FF3}" srcOrd="1" destOrd="0" presId="urn:microsoft.com/office/officeart/2005/8/layout/hierarchy3"/>
    <dgm:cxn modelId="{A66F5B8C-CCF5-48C2-B5BE-89F655B09098}" type="presParOf" srcId="{9271244B-A335-476C-B521-5374E8348FF3}" destId="{9979CAE1-BC70-49C3-B3E8-A1D65B70E9F1}" srcOrd="0" destOrd="0" presId="urn:microsoft.com/office/officeart/2005/8/layout/hierarchy3"/>
    <dgm:cxn modelId="{83216E68-D646-4FF3-9582-83AF11DB3CC2}" type="presParOf" srcId="{9979CAE1-BC70-49C3-B3E8-A1D65B70E9F1}" destId="{2FF0B20E-1E3F-4605-A264-34887AA2E6E9}" srcOrd="0" destOrd="0" presId="urn:microsoft.com/office/officeart/2005/8/layout/hierarchy3"/>
    <dgm:cxn modelId="{A87F88BB-48AD-4485-ABF7-DC1C0CABF7BB}" type="presParOf" srcId="{9979CAE1-BC70-49C3-B3E8-A1D65B70E9F1}" destId="{61F5E491-6F7F-4987-AA3E-2E06E15936EF}" srcOrd="1" destOrd="0" presId="urn:microsoft.com/office/officeart/2005/8/layout/hierarchy3"/>
    <dgm:cxn modelId="{A8F057DA-E0A6-4982-93F6-0B90692ADFBC}" type="presParOf" srcId="{9271244B-A335-476C-B521-5374E8348FF3}" destId="{52A12439-A700-4199-A9F8-D7A6E77D59C0}" srcOrd="1" destOrd="0" presId="urn:microsoft.com/office/officeart/2005/8/layout/hierarchy3"/>
    <dgm:cxn modelId="{3ED18C32-E8C8-48A9-A30D-C7B8D9A76F85}" type="presParOf" srcId="{52A12439-A700-4199-A9F8-D7A6E77D59C0}" destId="{C4E23DF8-D72C-4EA2-895E-7A4C2B257CBA}" srcOrd="0" destOrd="0" presId="urn:microsoft.com/office/officeart/2005/8/layout/hierarchy3"/>
    <dgm:cxn modelId="{02A196B0-2A5D-4C0B-9DBB-850EF69D0501}" type="presParOf" srcId="{52A12439-A700-4199-A9F8-D7A6E77D59C0}" destId="{00CE174D-EC0F-40C0-AEA6-9F73669FF1B5}" srcOrd="1" destOrd="0" presId="urn:microsoft.com/office/officeart/2005/8/layout/hierarchy3"/>
    <dgm:cxn modelId="{F2007AB0-5A45-446E-9107-673E21174111}" type="presParOf" srcId="{52A12439-A700-4199-A9F8-D7A6E77D59C0}" destId="{AF4AC83E-3EF5-44CE-9718-4782174C5A0A}" srcOrd="2" destOrd="0" presId="urn:microsoft.com/office/officeart/2005/8/layout/hierarchy3"/>
    <dgm:cxn modelId="{629D94BB-22C2-4E19-BAAE-55DE896F7584}" type="presParOf" srcId="{52A12439-A700-4199-A9F8-D7A6E77D59C0}" destId="{FB75CBAF-3A9E-4113-90F9-F61086853228}" srcOrd="3" destOrd="0" presId="urn:microsoft.com/office/officeart/2005/8/layout/hierarchy3"/>
    <dgm:cxn modelId="{AC48F7E0-6AB5-417E-AE95-293AB9CA3D17}" type="presParOf" srcId="{52A12439-A700-4199-A9F8-D7A6E77D59C0}" destId="{DE69CE11-D45A-4719-96AA-78C47DDCD01C}" srcOrd="4" destOrd="0" presId="urn:microsoft.com/office/officeart/2005/8/layout/hierarchy3"/>
    <dgm:cxn modelId="{9C094D2F-D800-43A3-A3B7-9780FB7DE8E0}" type="presParOf" srcId="{52A12439-A700-4199-A9F8-D7A6E77D59C0}" destId="{1B3D598D-C06E-46FA-9410-C819A03884DD}" srcOrd="5" destOrd="0" presId="urn:microsoft.com/office/officeart/2005/8/layout/hierarchy3"/>
    <dgm:cxn modelId="{F33D0B71-E430-4F8A-8FC7-029ECA829AD4}" type="presParOf" srcId="{4BDA1021-A286-4B0B-AA01-17FF26824052}" destId="{2F4C0E26-2F6D-4CE4-AF7F-D61AEE044C20}" srcOrd="2" destOrd="0" presId="urn:microsoft.com/office/officeart/2005/8/layout/hierarchy3"/>
    <dgm:cxn modelId="{7A879872-73A8-4D37-8A26-4382E27C301A}" type="presParOf" srcId="{2F4C0E26-2F6D-4CE4-AF7F-D61AEE044C20}" destId="{EFCC8305-38B9-498F-985C-4596F31935A0}" srcOrd="0" destOrd="0" presId="urn:microsoft.com/office/officeart/2005/8/layout/hierarchy3"/>
    <dgm:cxn modelId="{B743C432-26B3-4864-BF68-4DBE2A0D4D9E}" type="presParOf" srcId="{EFCC8305-38B9-498F-985C-4596F31935A0}" destId="{A4357BC3-EFBB-4527-A762-0014ECEEE7A7}" srcOrd="0" destOrd="0" presId="urn:microsoft.com/office/officeart/2005/8/layout/hierarchy3"/>
    <dgm:cxn modelId="{26CE2206-4735-436F-971B-E42F94DF05E8}" type="presParOf" srcId="{EFCC8305-38B9-498F-985C-4596F31935A0}" destId="{7A6F73AF-B8E3-4C46-81AD-E767CD690EF4}" srcOrd="1" destOrd="0" presId="urn:microsoft.com/office/officeart/2005/8/layout/hierarchy3"/>
    <dgm:cxn modelId="{B9AB1E83-B61A-4DD8-A963-1300F444AF26}" type="presParOf" srcId="{2F4C0E26-2F6D-4CE4-AF7F-D61AEE044C20}" destId="{0A9F49DA-3090-46EB-B7EC-40F324A6DBA2}" srcOrd="1" destOrd="0" presId="urn:microsoft.com/office/officeart/2005/8/layout/hierarchy3"/>
    <dgm:cxn modelId="{F8F48AFA-8FA8-4FC5-9879-6E55C8744A7A}" type="presParOf" srcId="{0A9F49DA-3090-46EB-B7EC-40F324A6DBA2}" destId="{A6BEF5C3-44DF-4698-B7D7-C8A9051A6D97}" srcOrd="0" destOrd="0" presId="urn:microsoft.com/office/officeart/2005/8/layout/hierarchy3"/>
    <dgm:cxn modelId="{7248CEE5-5169-4086-BBB4-46CF3FDF63DF}" type="presParOf" srcId="{0A9F49DA-3090-46EB-B7EC-40F324A6DBA2}" destId="{F09EE140-B6AF-4812-A64E-756691D93A89}" srcOrd="1" destOrd="0" presId="urn:microsoft.com/office/officeart/2005/8/layout/hierarchy3"/>
    <dgm:cxn modelId="{11C45B76-CEB4-4E26-BE09-EBE5481CFB80}" type="presParOf" srcId="{0A9F49DA-3090-46EB-B7EC-40F324A6DBA2}" destId="{900EB08C-E4D7-4BD2-97BF-EAAEE38E04FE}" srcOrd="2" destOrd="0" presId="urn:microsoft.com/office/officeart/2005/8/layout/hierarchy3"/>
    <dgm:cxn modelId="{650BDDEC-092C-4282-B10A-C4C2539C414E}" type="presParOf" srcId="{0A9F49DA-3090-46EB-B7EC-40F324A6DBA2}" destId="{64A0A206-7FF6-4462-9598-E8676130DEA0}" srcOrd="3" destOrd="0" presId="urn:microsoft.com/office/officeart/2005/8/layout/hierarchy3"/>
    <dgm:cxn modelId="{E40D9C2C-D102-4669-AA01-52184A2F190A}" type="presParOf" srcId="{0A9F49DA-3090-46EB-B7EC-40F324A6DBA2}" destId="{EAF7587D-AC33-4AA0-90A6-080BC3008B83}" srcOrd="4" destOrd="0" presId="urn:microsoft.com/office/officeart/2005/8/layout/hierarchy3"/>
    <dgm:cxn modelId="{61EFC0D1-6DC1-4409-B247-00BE04C80D14}" type="presParOf" srcId="{0A9F49DA-3090-46EB-B7EC-40F324A6DBA2}" destId="{7ABA00FC-DA27-4BEF-A0AA-140B4927507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74BA1-1431-422D-8BBC-6843C7054D55}">
      <dsp:nvSpPr>
        <dsp:cNvPr id="0" name=""/>
        <dsp:cNvSpPr/>
      </dsp:nvSpPr>
      <dsp:spPr>
        <a:xfrm>
          <a:off x="4241" y="159725"/>
          <a:ext cx="1446386" cy="72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M1: Introduction to Case Management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½ day</a:t>
          </a:r>
          <a:endParaRPr lang="en-US" sz="1050" kern="1200" dirty="0"/>
        </a:p>
      </dsp:txBody>
      <dsp:txXfrm>
        <a:off x="25423" y="180907"/>
        <a:ext cx="1404022" cy="680829"/>
      </dsp:txXfrm>
    </dsp:sp>
    <dsp:sp modelId="{9677F632-F053-4DDB-B4ED-5099D27EA320}">
      <dsp:nvSpPr>
        <dsp:cNvPr id="0" name=""/>
        <dsp:cNvSpPr/>
      </dsp:nvSpPr>
      <dsp:spPr>
        <a:xfrm>
          <a:off x="148880" y="882918"/>
          <a:ext cx="144638" cy="54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394"/>
              </a:lnTo>
              <a:lnTo>
                <a:pt x="144638" y="542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44B5C-05C0-433C-A8A0-5C0105164E7F}">
      <dsp:nvSpPr>
        <dsp:cNvPr id="0" name=""/>
        <dsp:cNvSpPr/>
      </dsp:nvSpPr>
      <dsp:spPr>
        <a:xfrm>
          <a:off x="293518" y="1063716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1.1 Review </a:t>
          </a:r>
          <a:r>
            <a:rPr lang="en-US" sz="1050" kern="1200" smtClean="0"/>
            <a:t>of CORE</a:t>
          </a:r>
          <a:endParaRPr lang="en-US" sz="1050" kern="1200" dirty="0"/>
        </a:p>
      </dsp:txBody>
      <dsp:txXfrm>
        <a:off x="314700" y="1084898"/>
        <a:ext cx="1114744" cy="680829"/>
      </dsp:txXfrm>
    </dsp:sp>
    <dsp:sp modelId="{18FFCAA2-199D-4114-9B35-7D6A9123047B}">
      <dsp:nvSpPr>
        <dsp:cNvPr id="0" name=""/>
        <dsp:cNvSpPr/>
      </dsp:nvSpPr>
      <dsp:spPr>
        <a:xfrm>
          <a:off x="148880" y="882918"/>
          <a:ext cx="144638" cy="1446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6386"/>
              </a:lnTo>
              <a:lnTo>
                <a:pt x="144638" y="1446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5B141-E646-4777-A343-03D75CFAEA41}">
      <dsp:nvSpPr>
        <dsp:cNvPr id="0" name=""/>
        <dsp:cNvSpPr/>
      </dsp:nvSpPr>
      <dsp:spPr>
        <a:xfrm>
          <a:off x="293518" y="1967707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1.2 Overview of the Case Management Process</a:t>
          </a:r>
        </a:p>
      </dsp:txBody>
      <dsp:txXfrm>
        <a:off x="314700" y="1988889"/>
        <a:ext cx="1114744" cy="680829"/>
      </dsp:txXfrm>
    </dsp:sp>
    <dsp:sp modelId="{8C927082-4242-41D2-9AB9-104B3807924F}">
      <dsp:nvSpPr>
        <dsp:cNvPr id="0" name=""/>
        <dsp:cNvSpPr/>
      </dsp:nvSpPr>
      <dsp:spPr>
        <a:xfrm>
          <a:off x="148880" y="882918"/>
          <a:ext cx="144638" cy="235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377"/>
              </a:lnTo>
              <a:lnTo>
                <a:pt x="144638" y="2350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D22F9-3954-45AE-AC18-E08E9303ED99}">
      <dsp:nvSpPr>
        <dsp:cNvPr id="0" name=""/>
        <dsp:cNvSpPr/>
      </dsp:nvSpPr>
      <dsp:spPr>
        <a:xfrm>
          <a:off x="293518" y="2871699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1.3 Purposeful Contacts</a:t>
          </a:r>
        </a:p>
      </dsp:txBody>
      <dsp:txXfrm>
        <a:off x="314700" y="2892881"/>
        <a:ext cx="1114744" cy="680829"/>
      </dsp:txXfrm>
    </dsp:sp>
    <dsp:sp modelId="{DB154BC9-BA8E-4DAA-AF0A-53BCCF858433}">
      <dsp:nvSpPr>
        <dsp:cNvPr id="0" name=""/>
        <dsp:cNvSpPr/>
      </dsp:nvSpPr>
      <dsp:spPr>
        <a:xfrm>
          <a:off x="148880" y="882918"/>
          <a:ext cx="144638" cy="3189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9375"/>
              </a:lnTo>
              <a:lnTo>
                <a:pt x="144638" y="3189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2EEC5-EBBD-49E0-B51A-41706E53538D}">
      <dsp:nvSpPr>
        <dsp:cNvPr id="0" name=""/>
        <dsp:cNvSpPr/>
      </dsp:nvSpPr>
      <dsp:spPr>
        <a:xfrm>
          <a:off x="293518" y="3775690"/>
          <a:ext cx="1157108" cy="593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1.4 Laws, Rules, and Policies</a:t>
          </a:r>
        </a:p>
      </dsp:txBody>
      <dsp:txXfrm>
        <a:off x="310892" y="3793064"/>
        <a:ext cx="1122360" cy="558458"/>
      </dsp:txXfrm>
    </dsp:sp>
    <dsp:sp modelId="{18853B94-91DC-4EDC-85C7-A58D9601CB3D}">
      <dsp:nvSpPr>
        <dsp:cNvPr id="0" name=""/>
        <dsp:cNvSpPr/>
      </dsp:nvSpPr>
      <dsp:spPr>
        <a:xfrm>
          <a:off x="148880" y="882918"/>
          <a:ext cx="144638" cy="4028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8373"/>
              </a:lnTo>
              <a:lnTo>
                <a:pt x="144638" y="40283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6AD21-E13D-4548-A76C-F4F45A8A3E06}">
      <dsp:nvSpPr>
        <dsp:cNvPr id="0" name=""/>
        <dsp:cNvSpPr/>
      </dsp:nvSpPr>
      <dsp:spPr>
        <a:xfrm>
          <a:off x="293518" y="4549695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1.5 Understanding Quality Assurance Case Reviews and Family-Centered Practice</a:t>
          </a:r>
          <a:endParaRPr lang="en-US" sz="1050" kern="1200" dirty="0"/>
        </a:p>
      </dsp:txBody>
      <dsp:txXfrm>
        <a:off x="314700" y="4570877"/>
        <a:ext cx="1114744" cy="680829"/>
      </dsp:txXfrm>
    </dsp:sp>
    <dsp:sp modelId="{31F6B671-DA94-4AEC-94EA-91C2F2CC7274}">
      <dsp:nvSpPr>
        <dsp:cNvPr id="0" name=""/>
        <dsp:cNvSpPr/>
      </dsp:nvSpPr>
      <dsp:spPr>
        <a:xfrm>
          <a:off x="1812224" y="159725"/>
          <a:ext cx="1446386" cy="72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M2:  Case Transfer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½ day</a:t>
          </a:r>
          <a:endParaRPr lang="en-US" sz="1050" kern="1200" dirty="0"/>
        </a:p>
      </dsp:txBody>
      <dsp:txXfrm>
        <a:off x="1833406" y="180907"/>
        <a:ext cx="1404022" cy="680829"/>
      </dsp:txXfrm>
    </dsp:sp>
    <dsp:sp modelId="{970821DF-152D-4672-AFEA-200C1C5B2E0A}">
      <dsp:nvSpPr>
        <dsp:cNvPr id="0" name=""/>
        <dsp:cNvSpPr/>
      </dsp:nvSpPr>
      <dsp:spPr>
        <a:xfrm>
          <a:off x="1956862" y="882918"/>
          <a:ext cx="144638" cy="54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394"/>
              </a:lnTo>
              <a:lnTo>
                <a:pt x="144638" y="542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5D8B9-2E93-4D02-B115-E5DD0FDCE47D}">
      <dsp:nvSpPr>
        <dsp:cNvPr id="0" name=""/>
        <dsp:cNvSpPr/>
      </dsp:nvSpPr>
      <dsp:spPr>
        <a:xfrm>
          <a:off x="2101501" y="1063716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2.1 Case Transfer - What is it?</a:t>
          </a:r>
          <a:endParaRPr lang="en-US" sz="1050" kern="1200" dirty="0"/>
        </a:p>
      </dsp:txBody>
      <dsp:txXfrm>
        <a:off x="2122683" y="1084898"/>
        <a:ext cx="1114744" cy="680829"/>
      </dsp:txXfrm>
    </dsp:sp>
    <dsp:sp modelId="{D232C32A-6D84-410E-9050-69A94B3A7B28}">
      <dsp:nvSpPr>
        <dsp:cNvPr id="0" name=""/>
        <dsp:cNvSpPr/>
      </dsp:nvSpPr>
      <dsp:spPr>
        <a:xfrm>
          <a:off x="1956862" y="882918"/>
          <a:ext cx="144638" cy="1446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6386"/>
              </a:lnTo>
              <a:lnTo>
                <a:pt x="144638" y="1446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BFB0-3215-4650-AAFA-0CE7E73266B0}">
      <dsp:nvSpPr>
        <dsp:cNvPr id="0" name=""/>
        <dsp:cNvSpPr/>
      </dsp:nvSpPr>
      <dsp:spPr>
        <a:xfrm>
          <a:off x="2101501" y="1967707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2.2 Preparing for Case Transfer</a:t>
          </a:r>
        </a:p>
      </dsp:txBody>
      <dsp:txXfrm>
        <a:off x="2122683" y="1988889"/>
        <a:ext cx="1114744" cy="680829"/>
      </dsp:txXfrm>
    </dsp:sp>
    <dsp:sp modelId="{0DF97996-75FB-4EE6-8A02-1781F33F9FFB}">
      <dsp:nvSpPr>
        <dsp:cNvPr id="0" name=""/>
        <dsp:cNvSpPr/>
      </dsp:nvSpPr>
      <dsp:spPr>
        <a:xfrm>
          <a:off x="1956862" y="882918"/>
          <a:ext cx="144638" cy="235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377"/>
              </a:lnTo>
              <a:lnTo>
                <a:pt x="144638" y="2350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6342F-9B4C-46DB-A321-5CE8A818B197}">
      <dsp:nvSpPr>
        <dsp:cNvPr id="0" name=""/>
        <dsp:cNvSpPr/>
      </dsp:nvSpPr>
      <dsp:spPr>
        <a:xfrm>
          <a:off x="2101501" y="2871699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2.3 Case Types</a:t>
          </a:r>
          <a:endParaRPr lang="en-US" sz="1050" kern="1200" dirty="0"/>
        </a:p>
      </dsp:txBody>
      <dsp:txXfrm>
        <a:off x="2122683" y="2892881"/>
        <a:ext cx="1114744" cy="680829"/>
      </dsp:txXfrm>
    </dsp:sp>
    <dsp:sp modelId="{7EBD801E-8724-4AF4-9588-24114C7C1F1C}">
      <dsp:nvSpPr>
        <dsp:cNvPr id="0" name=""/>
        <dsp:cNvSpPr/>
      </dsp:nvSpPr>
      <dsp:spPr>
        <a:xfrm>
          <a:off x="1956862" y="882918"/>
          <a:ext cx="144638" cy="3254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4368"/>
              </a:lnTo>
              <a:lnTo>
                <a:pt x="144638" y="32543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DDC1-E32E-46B9-B23D-F3803E22B20A}">
      <dsp:nvSpPr>
        <dsp:cNvPr id="0" name=""/>
        <dsp:cNvSpPr/>
      </dsp:nvSpPr>
      <dsp:spPr>
        <a:xfrm>
          <a:off x="2101501" y="3775690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2.4 Case Transfer</a:t>
          </a:r>
          <a:endParaRPr lang="en-US" sz="1050" kern="1200" dirty="0"/>
        </a:p>
      </dsp:txBody>
      <dsp:txXfrm>
        <a:off x="2122683" y="3796872"/>
        <a:ext cx="1114744" cy="680829"/>
      </dsp:txXfrm>
    </dsp:sp>
    <dsp:sp modelId="{CE02363B-F8AC-4E6C-B145-EDFD9C795FC6}">
      <dsp:nvSpPr>
        <dsp:cNvPr id="0" name=""/>
        <dsp:cNvSpPr/>
      </dsp:nvSpPr>
      <dsp:spPr>
        <a:xfrm>
          <a:off x="1956862" y="882918"/>
          <a:ext cx="144638" cy="4158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8360"/>
              </a:lnTo>
              <a:lnTo>
                <a:pt x="144638" y="41583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101E3-D2E8-46B2-BD65-E9E07366F653}">
      <dsp:nvSpPr>
        <dsp:cNvPr id="0" name=""/>
        <dsp:cNvSpPr/>
      </dsp:nvSpPr>
      <dsp:spPr>
        <a:xfrm>
          <a:off x="2101501" y="4679681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2.5 Out-of-County Service Requests</a:t>
          </a:r>
          <a:endParaRPr lang="en-US" sz="1050" kern="1200" dirty="0"/>
        </a:p>
      </dsp:txBody>
      <dsp:txXfrm>
        <a:off x="2122683" y="4700863"/>
        <a:ext cx="1114744" cy="680829"/>
      </dsp:txXfrm>
    </dsp:sp>
    <dsp:sp modelId="{4A458947-2A22-45D5-874D-03019582B7E7}">
      <dsp:nvSpPr>
        <dsp:cNvPr id="0" name=""/>
        <dsp:cNvSpPr/>
      </dsp:nvSpPr>
      <dsp:spPr>
        <a:xfrm>
          <a:off x="3620206" y="159725"/>
          <a:ext cx="1446386" cy="72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M3: Safety Management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 day</a:t>
          </a:r>
          <a:endParaRPr lang="en-US" sz="1050" kern="1200" dirty="0"/>
        </a:p>
      </dsp:txBody>
      <dsp:txXfrm>
        <a:off x="3641388" y="180907"/>
        <a:ext cx="1404022" cy="680829"/>
      </dsp:txXfrm>
    </dsp:sp>
    <dsp:sp modelId="{8B3CA91F-4D32-4D84-A227-6BD77EF5AD6A}">
      <dsp:nvSpPr>
        <dsp:cNvPr id="0" name=""/>
        <dsp:cNvSpPr/>
      </dsp:nvSpPr>
      <dsp:spPr>
        <a:xfrm>
          <a:off x="3764845" y="882918"/>
          <a:ext cx="197553" cy="652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576"/>
              </a:lnTo>
              <a:lnTo>
                <a:pt x="197553" y="6525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84081-FF35-4BB5-8057-AE17C3456C81}">
      <dsp:nvSpPr>
        <dsp:cNvPr id="0" name=""/>
        <dsp:cNvSpPr/>
      </dsp:nvSpPr>
      <dsp:spPr>
        <a:xfrm>
          <a:off x="3962398" y="1089317"/>
          <a:ext cx="1157108" cy="89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3.1 The Case Managers Responsibility for Safety Management</a:t>
          </a:r>
        </a:p>
      </dsp:txBody>
      <dsp:txXfrm>
        <a:off x="3988534" y="1115453"/>
        <a:ext cx="1104836" cy="840083"/>
      </dsp:txXfrm>
    </dsp:sp>
    <dsp:sp modelId="{92DA4D2C-D90F-42A6-A04E-AF2760B82349}">
      <dsp:nvSpPr>
        <dsp:cNvPr id="0" name=""/>
        <dsp:cNvSpPr/>
      </dsp:nvSpPr>
      <dsp:spPr>
        <a:xfrm>
          <a:off x="3764845" y="882918"/>
          <a:ext cx="192554" cy="1722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172"/>
              </a:lnTo>
              <a:lnTo>
                <a:pt x="192554" y="1722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BB6DF-B85B-4133-AF14-DA387D8EAC6A}">
      <dsp:nvSpPr>
        <dsp:cNvPr id="0" name=""/>
        <dsp:cNvSpPr/>
      </dsp:nvSpPr>
      <dsp:spPr>
        <a:xfrm>
          <a:off x="3957400" y="2309944"/>
          <a:ext cx="1157108" cy="590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3.2 Managing Safety Plans</a:t>
          </a:r>
        </a:p>
      </dsp:txBody>
      <dsp:txXfrm>
        <a:off x="3974689" y="2327233"/>
        <a:ext cx="1122530" cy="555713"/>
      </dsp:txXfrm>
    </dsp:sp>
    <dsp:sp modelId="{76155992-90E5-4A3C-8DAC-1C79AEB2B2CD}">
      <dsp:nvSpPr>
        <dsp:cNvPr id="0" name=""/>
        <dsp:cNvSpPr/>
      </dsp:nvSpPr>
      <dsp:spPr>
        <a:xfrm>
          <a:off x="3764845" y="882918"/>
          <a:ext cx="197553" cy="2589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537"/>
              </a:lnTo>
              <a:lnTo>
                <a:pt x="197553" y="258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71791-5A8E-47AA-8FC1-9381F5A8944B}">
      <dsp:nvSpPr>
        <dsp:cNvPr id="0" name=""/>
        <dsp:cNvSpPr/>
      </dsp:nvSpPr>
      <dsp:spPr>
        <a:xfrm>
          <a:off x="3962398" y="3110859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3.3 Modifying Safety Plans </a:t>
          </a:r>
          <a:endParaRPr lang="en-US" sz="1050" kern="1200" dirty="0"/>
        </a:p>
      </dsp:txBody>
      <dsp:txXfrm>
        <a:off x="3983580" y="3132041"/>
        <a:ext cx="1114744" cy="680829"/>
      </dsp:txXfrm>
    </dsp:sp>
    <dsp:sp modelId="{B52F58D8-E7FB-4061-A487-10061B346124}">
      <dsp:nvSpPr>
        <dsp:cNvPr id="0" name=""/>
        <dsp:cNvSpPr/>
      </dsp:nvSpPr>
      <dsp:spPr>
        <a:xfrm>
          <a:off x="5428189" y="159725"/>
          <a:ext cx="1446386" cy="72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M4: Court Proceedings and Staffings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 day</a:t>
          </a:r>
          <a:endParaRPr lang="en-US" sz="1050" kern="1200" dirty="0"/>
        </a:p>
      </dsp:txBody>
      <dsp:txXfrm>
        <a:off x="5449371" y="180907"/>
        <a:ext cx="1404022" cy="680829"/>
      </dsp:txXfrm>
    </dsp:sp>
    <dsp:sp modelId="{654A39C5-096E-47CB-BE0D-E3E8B8CE0801}">
      <dsp:nvSpPr>
        <dsp:cNvPr id="0" name=""/>
        <dsp:cNvSpPr/>
      </dsp:nvSpPr>
      <dsp:spPr>
        <a:xfrm>
          <a:off x="5572828" y="882918"/>
          <a:ext cx="144638" cy="54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394"/>
              </a:lnTo>
              <a:lnTo>
                <a:pt x="144638" y="542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88B1C-600C-4FFE-8071-EEF6160FBEAC}">
      <dsp:nvSpPr>
        <dsp:cNvPr id="0" name=""/>
        <dsp:cNvSpPr/>
      </dsp:nvSpPr>
      <dsp:spPr>
        <a:xfrm>
          <a:off x="5717466" y="1063716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4.1 Taking Court Action</a:t>
          </a:r>
          <a:endParaRPr lang="en-US" sz="1050" kern="1200" dirty="0"/>
        </a:p>
      </dsp:txBody>
      <dsp:txXfrm>
        <a:off x="5738648" y="1084898"/>
        <a:ext cx="1114744" cy="680829"/>
      </dsp:txXfrm>
    </dsp:sp>
    <dsp:sp modelId="{C5B686AC-155D-43A4-A783-E44D6EBADD49}">
      <dsp:nvSpPr>
        <dsp:cNvPr id="0" name=""/>
        <dsp:cNvSpPr/>
      </dsp:nvSpPr>
      <dsp:spPr>
        <a:xfrm>
          <a:off x="5572828" y="882918"/>
          <a:ext cx="144638" cy="1446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6386"/>
              </a:lnTo>
              <a:lnTo>
                <a:pt x="144638" y="1446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A5FEA-B015-45AF-9256-AF80CB52392C}">
      <dsp:nvSpPr>
        <dsp:cNvPr id="0" name=""/>
        <dsp:cNvSpPr/>
      </dsp:nvSpPr>
      <dsp:spPr>
        <a:xfrm>
          <a:off x="5717466" y="1967707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4.2 </a:t>
          </a:r>
          <a:r>
            <a:rPr lang="en-US" sz="1050" kern="1200" dirty="0" err="1" smtClean="0"/>
            <a:t>Staffings</a:t>
          </a:r>
          <a:endParaRPr lang="en-US" sz="1050" kern="1200" dirty="0"/>
        </a:p>
      </dsp:txBody>
      <dsp:txXfrm>
        <a:off x="5738648" y="1988889"/>
        <a:ext cx="1114744" cy="680829"/>
      </dsp:txXfrm>
    </dsp:sp>
    <dsp:sp modelId="{0BF2D1A5-89BA-4B32-959E-472AFAC3ACE0}">
      <dsp:nvSpPr>
        <dsp:cNvPr id="0" name=""/>
        <dsp:cNvSpPr/>
      </dsp:nvSpPr>
      <dsp:spPr>
        <a:xfrm>
          <a:off x="6998097" y="155234"/>
          <a:ext cx="1446386" cy="72319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Lab 1: Courtroom Testimony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½ day + 1 FD</a:t>
          </a:r>
          <a:endParaRPr lang="en-US" sz="1050" kern="1200" dirty="0"/>
        </a:p>
      </dsp:txBody>
      <dsp:txXfrm>
        <a:off x="7019279" y="176416"/>
        <a:ext cx="1404022" cy="680829"/>
      </dsp:txXfrm>
    </dsp:sp>
    <dsp:sp modelId="{8956B3C2-4BF8-4444-8D76-48685DAFBB4F}">
      <dsp:nvSpPr>
        <dsp:cNvPr id="0" name=""/>
        <dsp:cNvSpPr/>
      </dsp:nvSpPr>
      <dsp:spPr>
        <a:xfrm>
          <a:off x="7142735" y="878427"/>
          <a:ext cx="131794" cy="559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830"/>
              </a:lnTo>
              <a:lnTo>
                <a:pt x="131794" y="5598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96574-841A-4CA6-92E7-FB27CDE6CCF0}">
      <dsp:nvSpPr>
        <dsp:cNvPr id="0" name=""/>
        <dsp:cNvSpPr/>
      </dsp:nvSpPr>
      <dsp:spPr>
        <a:xfrm>
          <a:off x="7274530" y="1076661"/>
          <a:ext cx="1157108" cy="72319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FIELD DAY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smtClean="0"/>
            <a:t>1 day</a:t>
          </a:r>
          <a:endParaRPr lang="en-US" sz="1050" b="1" kern="1200" dirty="0"/>
        </a:p>
      </dsp:txBody>
      <dsp:txXfrm>
        <a:off x="7295712" y="1097843"/>
        <a:ext cx="1114744" cy="680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63BFE-F919-472D-8285-8988BA1633B2}">
      <dsp:nvSpPr>
        <dsp:cNvPr id="0" name=""/>
        <dsp:cNvSpPr/>
      </dsp:nvSpPr>
      <dsp:spPr>
        <a:xfrm>
          <a:off x="0" y="16584"/>
          <a:ext cx="1532929" cy="766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M5: Out-of-Home Care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 </a:t>
          </a:r>
          <a:r>
            <a:rPr lang="en-US" sz="1050" kern="1200" dirty="0" smtClean="0"/>
            <a:t>½ day</a:t>
          </a:r>
          <a:endParaRPr lang="en-US" sz="1050" kern="1200" dirty="0"/>
        </a:p>
      </dsp:txBody>
      <dsp:txXfrm>
        <a:off x="22449" y="39033"/>
        <a:ext cx="1488031" cy="721566"/>
      </dsp:txXfrm>
    </dsp:sp>
    <dsp:sp modelId="{ECE70D3D-660A-4800-833B-31952CCE70AB}">
      <dsp:nvSpPr>
        <dsp:cNvPr id="0" name=""/>
        <dsp:cNvSpPr/>
      </dsp:nvSpPr>
      <dsp:spPr>
        <a:xfrm>
          <a:off x="107572" y="783049"/>
          <a:ext cx="91440" cy="5907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0783"/>
              </a:lnTo>
              <a:lnTo>
                <a:pt x="121029" y="5907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CE00B-D40A-43FD-8B95-0181E8574D66}">
      <dsp:nvSpPr>
        <dsp:cNvPr id="0" name=""/>
        <dsp:cNvSpPr/>
      </dsp:nvSpPr>
      <dsp:spPr>
        <a:xfrm>
          <a:off x="228602" y="990600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5.1 Placement Considerations (Out-of-Home)</a:t>
          </a:r>
          <a:endParaRPr lang="en-US" sz="1050" kern="1200" dirty="0"/>
        </a:p>
      </dsp:txBody>
      <dsp:txXfrm>
        <a:off x="251051" y="1013049"/>
        <a:ext cx="1181445" cy="721566"/>
      </dsp:txXfrm>
    </dsp:sp>
    <dsp:sp modelId="{7E1D3077-443D-4898-B377-BA995D8F6614}">
      <dsp:nvSpPr>
        <dsp:cNvPr id="0" name=""/>
        <dsp:cNvSpPr/>
      </dsp:nvSpPr>
      <dsp:spPr>
        <a:xfrm>
          <a:off x="107572" y="783049"/>
          <a:ext cx="91440" cy="1505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5183"/>
              </a:lnTo>
              <a:lnTo>
                <a:pt x="121029" y="15051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C520D3-EC67-4610-AF3B-394FE54FFAD8}">
      <dsp:nvSpPr>
        <dsp:cNvPr id="0" name=""/>
        <dsp:cNvSpPr/>
      </dsp:nvSpPr>
      <dsp:spPr>
        <a:xfrm>
          <a:off x="228602" y="1905000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5.2 Meeting Children’s Needs in Out-of-Home Care</a:t>
          </a:r>
          <a:endParaRPr lang="en-US" sz="1050" kern="1200" dirty="0"/>
        </a:p>
      </dsp:txBody>
      <dsp:txXfrm>
        <a:off x="251051" y="1927449"/>
        <a:ext cx="1181445" cy="721566"/>
      </dsp:txXfrm>
    </dsp:sp>
    <dsp:sp modelId="{04235C5A-4DD0-4874-94C6-C21478ACFE32}">
      <dsp:nvSpPr>
        <dsp:cNvPr id="0" name=""/>
        <dsp:cNvSpPr/>
      </dsp:nvSpPr>
      <dsp:spPr>
        <a:xfrm>
          <a:off x="107572" y="783049"/>
          <a:ext cx="91440" cy="23433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3381"/>
              </a:lnTo>
              <a:lnTo>
                <a:pt x="121029" y="2343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C0AD6-745F-4850-BD81-99FFDC53DFBC}">
      <dsp:nvSpPr>
        <dsp:cNvPr id="0" name=""/>
        <dsp:cNvSpPr/>
      </dsp:nvSpPr>
      <dsp:spPr>
        <a:xfrm>
          <a:off x="228602" y="2743199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5.3 Family Visitation and Maintaining Connections</a:t>
          </a:r>
          <a:endParaRPr lang="en-US" sz="1050" kern="1200" dirty="0"/>
        </a:p>
      </dsp:txBody>
      <dsp:txXfrm>
        <a:off x="251051" y="2765648"/>
        <a:ext cx="1181445" cy="721566"/>
      </dsp:txXfrm>
    </dsp:sp>
    <dsp:sp modelId="{1CAA81EA-E656-4499-8945-CB79D55A278F}">
      <dsp:nvSpPr>
        <dsp:cNvPr id="0" name=""/>
        <dsp:cNvSpPr/>
      </dsp:nvSpPr>
      <dsp:spPr>
        <a:xfrm>
          <a:off x="107572" y="783049"/>
          <a:ext cx="91440" cy="3181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1580"/>
              </a:lnTo>
              <a:lnTo>
                <a:pt x="121029" y="3181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18FCE-0BF6-48AD-BFE2-9F70E6E15297}">
      <dsp:nvSpPr>
        <dsp:cNvPr id="0" name=""/>
        <dsp:cNvSpPr/>
      </dsp:nvSpPr>
      <dsp:spPr>
        <a:xfrm>
          <a:off x="228602" y="3581397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5.4 Transitions and Achieving Permanency </a:t>
          </a:r>
          <a:endParaRPr lang="en-US" sz="1050" kern="1200" dirty="0"/>
        </a:p>
      </dsp:txBody>
      <dsp:txXfrm>
        <a:off x="251051" y="3603846"/>
        <a:ext cx="1181445" cy="721566"/>
      </dsp:txXfrm>
    </dsp:sp>
    <dsp:sp modelId="{969556F3-09CE-4480-B929-C3A65E8800ED}">
      <dsp:nvSpPr>
        <dsp:cNvPr id="0" name=""/>
        <dsp:cNvSpPr/>
      </dsp:nvSpPr>
      <dsp:spPr>
        <a:xfrm>
          <a:off x="1677806" y="16584"/>
          <a:ext cx="1532929" cy="766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M6:  Family Engagement Standards – Preparation and Introduction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½+ </a:t>
          </a:r>
          <a:r>
            <a:rPr lang="en-US" sz="1050" kern="1200" dirty="0" smtClean="0"/>
            <a:t>day</a:t>
          </a:r>
          <a:endParaRPr lang="en-US" sz="1050" kern="1200" dirty="0"/>
        </a:p>
      </dsp:txBody>
      <dsp:txXfrm>
        <a:off x="1700255" y="39033"/>
        <a:ext cx="1488031" cy="721566"/>
      </dsp:txXfrm>
    </dsp:sp>
    <dsp:sp modelId="{7A3AC2F0-4469-4167-927F-0B70A4E9A8AF}">
      <dsp:nvSpPr>
        <dsp:cNvPr id="0" name=""/>
        <dsp:cNvSpPr/>
      </dsp:nvSpPr>
      <dsp:spPr>
        <a:xfrm>
          <a:off x="1785379" y="783049"/>
          <a:ext cx="91440" cy="6476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7693"/>
              </a:lnTo>
              <a:lnTo>
                <a:pt x="127740" y="6476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65CB4-C29A-41DA-A006-A47569482750}">
      <dsp:nvSpPr>
        <dsp:cNvPr id="0" name=""/>
        <dsp:cNvSpPr/>
      </dsp:nvSpPr>
      <dsp:spPr>
        <a:xfrm>
          <a:off x="1913120" y="1047510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6.1 Family Functioning Assessment-Ongoing</a:t>
          </a:r>
          <a:endParaRPr lang="en-US" sz="1050" kern="1200" dirty="0"/>
        </a:p>
      </dsp:txBody>
      <dsp:txXfrm>
        <a:off x="1935569" y="1069959"/>
        <a:ext cx="1181445" cy="721566"/>
      </dsp:txXfrm>
    </dsp:sp>
    <dsp:sp modelId="{EEDF5E52-9553-4A57-8959-BDC8A80DA36E}">
      <dsp:nvSpPr>
        <dsp:cNvPr id="0" name=""/>
        <dsp:cNvSpPr/>
      </dsp:nvSpPr>
      <dsp:spPr>
        <a:xfrm>
          <a:off x="1785379" y="783049"/>
          <a:ext cx="91440" cy="15978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7856"/>
              </a:lnTo>
              <a:lnTo>
                <a:pt x="135663" y="15978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AD3E8-A50A-4D78-BCD3-75B9CD909678}">
      <dsp:nvSpPr>
        <dsp:cNvPr id="0" name=""/>
        <dsp:cNvSpPr/>
      </dsp:nvSpPr>
      <dsp:spPr>
        <a:xfrm>
          <a:off x="1921042" y="1997674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6.2 Overview of Preparation</a:t>
          </a:r>
          <a:endParaRPr lang="en-US" sz="1050" kern="1200" dirty="0"/>
        </a:p>
      </dsp:txBody>
      <dsp:txXfrm>
        <a:off x="1943491" y="2020123"/>
        <a:ext cx="1181445" cy="721566"/>
      </dsp:txXfrm>
    </dsp:sp>
    <dsp:sp modelId="{C642B55F-8411-4FAA-89CF-03E866BE061D}">
      <dsp:nvSpPr>
        <dsp:cNvPr id="0" name=""/>
        <dsp:cNvSpPr/>
      </dsp:nvSpPr>
      <dsp:spPr>
        <a:xfrm>
          <a:off x="1785379" y="783049"/>
          <a:ext cx="91440" cy="2548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8028"/>
              </a:lnTo>
              <a:lnTo>
                <a:pt x="135663" y="25480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80D5E-C756-4288-A71A-A52B59A3214B}">
      <dsp:nvSpPr>
        <dsp:cNvPr id="0" name=""/>
        <dsp:cNvSpPr/>
      </dsp:nvSpPr>
      <dsp:spPr>
        <a:xfrm>
          <a:off x="1921042" y="2947845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6.3  Overview of Introduction</a:t>
          </a:r>
          <a:endParaRPr lang="en-US" sz="1050" kern="1200" dirty="0"/>
        </a:p>
      </dsp:txBody>
      <dsp:txXfrm>
        <a:off x="1943491" y="2970294"/>
        <a:ext cx="1181445" cy="721566"/>
      </dsp:txXfrm>
    </dsp:sp>
    <dsp:sp modelId="{5323D439-8888-47FB-8EF4-4B17C60732D8}">
      <dsp:nvSpPr>
        <dsp:cNvPr id="0" name=""/>
        <dsp:cNvSpPr/>
      </dsp:nvSpPr>
      <dsp:spPr>
        <a:xfrm>
          <a:off x="4115916" y="2864"/>
          <a:ext cx="1532929" cy="766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M7:  Family Engagement Standards – Exploration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 day</a:t>
          </a:r>
          <a:endParaRPr lang="en-US" sz="1050" kern="1200" dirty="0"/>
        </a:p>
      </dsp:txBody>
      <dsp:txXfrm>
        <a:off x="4138365" y="25313"/>
        <a:ext cx="1488031" cy="721566"/>
      </dsp:txXfrm>
    </dsp:sp>
    <dsp:sp modelId="{BB6B81A9-CFC0-43F7-8A63-4407EEEA5457}">
      <dsp:nvSpPr>
        <dsp:cNvPr id="0" name=""/>
        <dsp:cNvSpPr/>
      </dsp:nvSpPr>
      <dsp:spPr>
        <a:xfrm>
          <a:off x="4269209" y="769329"/>
          <a:ext cx="153292" cy="574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848"/>
              </a:lnTo>
              <a:lnTo>
                <a:pt x="153292" y="574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E79F0-C4CD-4324-AAB2-C0A9CE5442BB}">
      <dsp:nvSpPr>
        <dsp:cNvPr id="0" name=""/>
        <dsp:cNvSpPr/>
      </dsp:nvSpPr>
      <dsp:spPr>
        <a:xfrm>
          <a:off x="4422502" y="960945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7.1 Overview of Exploration</a:t>
          </a:r>
          <a:endParaRPr lang="en-US" sz="1050" kern="1200" dirty="0"/>
        </a:p>
      </dsp:txBody>
      <dsp:txXfrm>
        <a:off x="4444951" y="983394"/>
        <a:ext cx="1181445" cy="721566"/>
      </dsp:txXfrm>
    </dsp:sp>
    <dsp:sp modelId="{67810AF1-FCDE-4735-9A0E-DCE7317026A2}">
      <dsp:nvSpPr>
        <dsp:cNvPr id="0" name=""/>
        <dsp:cNvSpPr/>
      </dsp:nvSpPr>
      <dsp:spPr>
        <a:xfrm>
          <a:off x="4269209" y="769329"/>
          <a:ext cx="153292" cy="1532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929"/>
              </a:lnTo>
              <a:lnTo>
                <a:pt x="153292" y="1532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2C2E8-E9CF-4429-A19B-5EC7A981D641}">
      <dsp:nvSpPr>
        <dsp:cNvPr id="0" name=""/>
        <dsp:cNvSpPr/>
      </dsp:nvSpPr>
      <dsp:spPr>
        <a:xfrm>
          <a:off x="4422502" y="1919027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7.2 Scaling Caregiver Protective Capacities </a:t>
          </a:r>
          <a:endParaRPr lang="en-US" sz="1050" kern="1200" dirty="0"/>
        </a:p>
      </dsp:txBody>
      <dsp:txXfrm>
        <a:off x="4444951" y="1941476"/>
        <a:ext cx="1181445" cy="721566"/>
      </dsp:txXfrm>
    </dsp:sp>
    <dsp:sp modelId="{BBE5ED84-CB01-4A75-B0C9-2EDD7A832046}">
      <dsp:nvSpPr>
        <dsp:cNvPr id="0" name=""/>
        <dsp:cNvSpPr/>
      </dsp:nvSpPr>
      <dsp:spPr>
        <a:xfrm>
          <a:off x="4269209" y="769329"/>
          <a:ext cx="153292" cy="249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010"/>
              </a:lnTo>
              <a:lnTo>
                <a:pt x="153292" y="2491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139CB-EBD9-4E10-A6DA-C6D7BE2A67C1}">
      <dsp:nvSpPr>
        <dsp:cNvPr id="0" name=""/>
        <dsp:cNvSpPr/>
      </dsp:nvSpPr>
      <dsp:spPr>
        <a:xfrm>
          <a:off x="4422502" y="2877108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7.3 Assessing and Ensuring Child Well-Being</a:t>
          </a:r>
          <a:endParaRPr lang="en-US" sz="1050" kern="1200" dirty="0"/>
        </a:p>
      </dsp:txBody>
      <dsp:txXfrm>
        <a:off x="4444951" y="2899557"/>
        <a:ext cx="1181445" cy="721566"/>
      </dsp:txXfrm>
    </dsp:sp>
    <dsp:sp modelId="{E16524A4-242A-499F-91C9-3744834249F3}">
      <dsp:nvSpPr>
        <dsp:cNvPr id="0" name=""/>
        <dsp:cNvSpPr/>
      </dsp:nvSpPr>
      <dsp:spPr>
        <a:xfrm>
          <a:off x="4269209" y="769329"/>
          <a:ext cx="153292" cy="3449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9091"/>
              </a:lnTo>
              <a:lnTo>
                <a:pt x="153292" y="34490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72976-3119-4264-B885-7FFF3D48931A}">
      <dsp:nvSpPr>
        <dsp:cNvPr id="0" name=""/>
        <dsp:cNvSpPr/>
      </dsp:nvSpPr>
      <dsp:spPr>
        <a:xfrm>
          <a:off x="4422502" y="3835189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7.4 Danger Statement, Family Change Strategy and Motivation </a:t>
          </a:r>
          <a:r>
            <a:rPr lang="en-US" sz="1050" kern="1200" smtClean="0"/>
            <a:t>for Change </a:t>
          </a:r>
          <a:endParaRPr lang="en-US" sz="1050" kern="1200" dirty="0"/>
        </a:p>
      </dsp:txBody>
      <dsp:txXfrm>
        <a:off x="4444951" y="3857638"/>
        <a:ext cx="1181445" cy="721566"/>
      </dsp:txXfrm>
    </dsp:sp>
    <dsp:sp modelId="{C61F6EDC-94F9-496C-8171-CB1C6BD5B2AE}">
      <dsp:nvSpPr>
        <dsp:cNvPr id="0" name=""/>
        <dsp:cNvSpPr/>
      </dsp:nvSpPr>
      <dsp:spPr>
        <a:xfrm>
          <a:off x="4269209" y="769329"/>
          <a:ext cx="153292" cy="4407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7172"/>
              </a:lnTo>
              <a:lnTo>
                <a:pt x="153292" y="4407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147AE1-3409-40E6-810E-153DF2D399A4}">
      <dsp:nvSpPr>
        <dsp:cNvPr id="0" name=""/>
        <dsp:cNvSpPr/>
      </dsp:nvSpPr>
      <dsp:spPr>
        <a:xfrm>
          <a:off x="4422502" y="4793270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7.5 Information Collection/Domains</a:t>
          </a:r>
          <a:endParaRPr lang="en-US" sz="1050" kern="1200" dirty="0"/>
        </a:p>
      </dsp:txBody>
      <dsp:txXfrm>
        <a:off x="4444951" y="4815719"/>
        <a:ext cx="1181445" cy="721566"/>
      </dsp:txXfrm>
    </dsp:sp>
    <dsp:sp modelId="{6385A45D-CF33-4970-8262-39F315E54393}">
      <dsp:nvSpPr>
        <dsp:cNvPr id="0" name=""/>
        <dsp:cNvSpPr/>
      </dsp:nvSpPr>
      <dsp:spPr>
        <a:xfrm>
          <a:off x="6032078" y="2864"/>
          <a:ext cx="1532929" cy="766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Lab 2:  Engage and Motivate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 day</a:t>
          </a:r>
          <a:endParaRPr lang="en-US" sz="1050" kern="1200" dirty="0"/>
        </a:p>
      </dsp:txBody>
      <dsp:txXfrm>
        <a:off x="6054527" y="25313"/>
        <a:ext cx="1488031" cy="721566"/>
      </dsp:txXfrm>
    </dsp:sp>
    <dsp:sp modelId="{1F6BE97C-8073-4C69-8AE0-3BA5D14D3D08}">
      <dsp:nvSpPr>
        <dsp:cNvPr id="0" name=""/>
        <dsp:cNvSpPr/>
      </dsp:nvSpPr>
      <dsp:spPr>
        <a:xfrm>
          <a:off x="6185371" y="769329"/>
          <a:ext cx="153292" cy="574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848"/>
              </a:lnTo>
              <a:lnTo>
                <a:pt x="153292" y="574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03D6F-266B-49CB-865B-639E4089D34A}">
      <dsp:nvSpPr>
        <dsp:cNvPr id="0" name=""/>
        <dsp:cNvSpPr/>
      </dsp:nvSpPr>
      <dsp:spPr>
        <a:xfrm>
          <a:off x="6338664" y="960945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Lab 2.1: Interviewing During Exploration</a:t>
          </a:r>
          <a:endParaRPr lang="en-US" sz="1050" kern="1200" dirty="0"/>
        </a:p>
      </dsp:txBody>
      <dsp:txXfrm>
        <a:off x="6361113" y="983394"/>
        <a:ext cx="1181445" cy="721566"/>
      </dsp:txXfrm>
    </dsp:sp>
    <dsp:sp modelId="{C4CC83F8-054B-40BC-86B6-D33665563566}">
      <dsp:nvSpPr>
        <dsp:cNvPr id="0" name=""/>
        <dsp:cNvSpPr/>
      </dsp:nvSpPr>
      <dsp:spPr>
        <a:xfrm>
          <a:off x="6185371" y="769329"/>
          <a:ext cx="153292" cy="1532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929"/>
              </a:lnTo>
              <a:lnTo>
                <a:pt x="153292" y="1532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ED83E-5D47-4FF3-85EA-3994ADD2866E}">
      <dsp:nvSpPr>
        <dsp:cNvPr id="0" name=""/>
        <dsp:cNvSpPr/>
      </dsp:nvSpPr>
      <dsp:spPr>
        <a:xfrm>
          <a:off x="6338664" y="1919027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Lab 2.2:  Interviewing to Engage and Motivate</a:t>
          </a:r>
          <a:endParaRPr lang="en-US" sz="1050" kern="1200" dirty="0"/>
        </a:p>
      </dsp:txBody>
      <dsp:txXfrm>
        <a:off x="6361113" y="1941476"/>
        <a:ext cx="1181445" cy="721566"/>
      </dsp:txXfrm>
    </dsp:sp>
    <dsp:sp modelId="{9FEE049D-524C-4C5B-9012-C922E99CEA14}">
      <dsp:nvSpPr>
        <dsp:cNvPr id="0" name=""/>
        <dsp:cNvSpPr/>
      </dsp:nvSpPr>
      <dsp:spPr>
        <a:xfrm>
          <a:off x="6185371" y="769329"/>
          <a:ext cx="153292" cy="249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010"/>
              </a:lnTo>
              <a:lnTo>
                <a:pt x="153292" y="2491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93C96-EC8A-472D-AACF-61948FC5E2E0}">
      <dsp:nvSpPr>
        <dsp:cNvPr id="0" name=""/>
        <dsp:cNvSpPr/>
      </dsp:nvSpPr>
      <dsp:spPr>
        <a:xfrm>
          <a:off x="6338664" y="2877108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Lab 2.3: Follow-up Activity</a:t>
          </a:r>
          <a:endParaRPr lang="en-US" sz="1050" kern="1200" dirty="0"/>
        </a:p>
      </dsp:txBody>
      <dsp:txXfrm>
        <a:off x="6361113" y="2899557"/>
        <a:ext cx="1181445" cy="721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0720D-A48A-4977-99CB-7C7F27A6E40E}">
      <dsp:nvSpPr>
        <dsp:cNvPr id="0" name=""/>
        <dsp:cNvSpPr/>
      </dsp:nvSpPr>
      <dsp:spPr>
        <a:xfrm>
          <a:off x="303386" y="4483"/>
          <a:ext cx="2177950" cy="1088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FIELD DAY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 day</a:t>
          </a:r>
          <a:endParaRPr lang="en-US" sz="1050" kern="1200" dirty="0"/>
        </a:p>
      </dsp:txBody>
      <dsp:txXfrm>
        <a:off x="335281" y="36378"/>
        <a:ext cx="2114160" cy="1025185"/>
      </dsp:txXfrm>
    </dsp:sp>
    <dsp:sp modelId="{2FF0B20E-1E3F-4605-A264-34887AA2E6E9}">
      <dsp:nvSpPr>
        <dsp:cNvPr id="0" name=""/>
        <dsp:cNvSpPr/>
      </dsp:nvSpPr>
      <dsp:spPr>
        <a:xfrm>
          <a:off x="3025824" y="4483"/>
          <a:ext cx="2177950" cy="1088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M8:  Family Engagement Standard – Case Plan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 ½ days</a:t>
          </a:r>
          <a:endParaRPr lang="en-US" sz="1050" kern="1200" dirty="0"/>
        </a:p>
      </dsp:txBody>
      <dsp:txXfrm>
        <a:off x="3057719" y="36378"/>
        <a:ext cx="2114160" cy="1025185"/>
      </dsp:txXfrm>
    </dsp:sp>
    <dsp:sp modelId="{C4E23DF8-D72C-4EA2-895E-7A4C2B257CBA}">
      <dsp:nvSpPr>
        <dsp:cNvPr id="0" name=""/>
        <dsp:cNvSpPr/>
      </dsp:nvSpPr>
      <dsp:spPr>
        <a:xfrm>
          <a:off x="3243619" y="1093458"/>
          <a:ext cx="217795" cy="816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731"/>
              </a:lnTo>
              <a:lnTo>
                <a:pt x="217795" y="8167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E174D-EC0F-40C0-AEA6-9F73669FF1B5}">
      <dsp:nvSpPr>
        <dsp:cNvPr id="0" name=""/>
        <dsp:cNvSpPr/>
      </dsp:nvSpPr>
      <dsp:spPr>
        <a:xfrm>
          <a:off x="3461414" y="1365702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8.1 Building a Case Plan for Change</a:t>
          </a:r>
          <a:endParaRPr lang="en-US" sz="1050" kern="1200" dirty="0"/>
        </a:p>
      </dsp:txBody>
      <dsp:txXfrm>
        <a:off x="3493309" y="1397597"/>
        <a:ext cx="1678570" cy="1025185"/>
      </dsp:txXfrm>
    </dsp:sp>
    <dsp:sp modelId="{AF4AC83E-3EF5-44CE-9718-4782174C5A0A}">
      <dsp:nvSpPr>
        <dsp:cNvPr id="0" name=""/>
        <dsp:cNvSpPr/>
      </dsp:nvSpPr>
      <dsp:spPr>
        <a:xfrm>
          <a:off x="3243619" y="1093458"/>
          <a:ext cx="217795" cy="217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7950"/>
              </a:lnTo>
              <a:lnTo>
                <a:pt x="217795" y="2177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5CBAF-3A9E-4113-90F9-F61086853228}">
      <dsp:nvSpPr>
        <dsp:cNvPr id="0" name=""/>
        <dsp:cNvSpPr/>
      </dsp:nvSpPr>
      <dsp:spPr>
        <a:xfrm>
          <a:off x="3461414" y="2726921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8.2 Addressing Child’s Needs in the Case Plan</a:t>
          </a:r>
          <a:endParaRPr lang="en-US" sz="1050" kern="1200" dirty="0"/>
        </a:p>
      </dsp:txBody>
      <dsp:txXfrm>
        <a:off x="3493309" y="2758816"/>
        <a:ext cx="1678570" cy="1025185"/>
      </dsp:txXfrm>
    </dsp:sp>
    <dsp:sp modelId="{DE69CE11-D45A-4719-96AA-78C47DDCD01C}">
      <dsp:nvSpPr>
        <dsp:cNvPr id="0" name=""/>
        <dsp:cNvSpPr/>
      </dsp:nvSpPr>
      <dsp:spPr>
        <a:xfrm>
          <a:off x="3243619" y="1093458"/>
          <a:ext cx="217795" cy="3539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9170"/>
              </a:lnTo>
              <a:lnTo>
                <a:pt x="217795" y="3539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D598D-C06E-46FA-9410-C819A03884DD}">
      <dsp:nvSpPr>
        <dsp:cNvPr id="0" name=""/>
        <dsp:cNvSpPr/>
      </dsp:nvSpPr>
      <dsp:spPr>
        <a:xfrm>
          <a:off x="3461414" y="4088141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8.3 Concurrent Case Planning</a:t>
          </a:r>
          <a:endParaRPr lang="en-US" sz="1050" kern="1200" dirty="0"/>
        </a:p>
      </dsp:txBody>
      <dsp:txXfrm>
        <a:off x="3493309" y="4120036"/>
        <a:ext cx="1678570" cy="1025185"/>
      </dsp:txXfrm>
    </dsp:sp>
    <dsp:sp modelId="{A4357BC3-EFBB-4527-A762-0014ECEEE7A7}">
      <dsp:nvSpPr>
        <dsp:cNvPr id="0" name=""/>
        <dsp:cNvSpPr/>
      </dsp:nvSpPr>
      <dsp:spPr>
        <a:xfrm>
          <a:off x="5748263" y="4483"/>
          <a:ext cx="2177950" cy="1088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M9:  Evaluating Family Progress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1 </a:t>
          </a:r>
          <a:r>
            <a:rPr lang="en-US" sz="1050" kern="1200" dirty="0" smtClean="0"/>
            <a:t>+day</a:t>
          </a:r>
          <a:endParaRPr lang="en-US" sz="1050" kern="1200" dirty="0"/>
        </a:p>
      </dsp:txBody>
      <dsp:txXfrm>
        <a:off x="5780158" y="36378"/>
        <a:ext cx="2114160" cy="1025185"/>
      </dsp:txXfrm>
    </dsp:sp>
    <dsp:sp modelId="{A6BEF5C3-44DF-4698-B7D7-C8A9051A6D97}">
      <dsp:nvSpPr>
        <dsp:cNvPr id="0" name=""/>
        <dsp:cNvSpPr/>
      </dsp:nvSpPr>
      <dsp:spPr>
        <a:xfrm>
          <a:off x="5966058" y="1093458"/>
          <a:ext cx="206138" cy="816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328"/>
              </a:lnTo>
              <a:lnTo>
                <a:pt x="206138" y="816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EE140-B6AF-4812-A64E-756691D93A89}">
      <dsp:nvSpPr>
        <dsp:cNvPr id="0" name=""/>
        <dsp:cNvSpPr/>
      </dsp:nvSpPr>
      <dsp:spPr>
        <a:xfrm>
          <a:off x="6172196" y="1365299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9.1 Ongoing Assessment</a:t>
          </a:r>
          <a:endParaRPr lang="en-US" sz="1050" kern="1200" dirty="0"/>
        </a:p>
      </dsp:txBody>
      <dsp:txXfrm>
        <a:off x="6204091" y="1397194"/>
        <a:ext cx="1678570" cy="1025185"/>
      </dsp:txXfrm>
    </dsp:sp>
    <dsp:sp modelId="{900EB08C-E4D7-4BD2-97BF-EAAEE38E04FE}">
      <dsp:nvSpPr>
        <dsp:cNvPr id="0" name=""/>
        <dsp:cNvSpPr/>
      </dsp:nvSpPr>
      <dsp:spPr>
        <a:xfrm>
          <a:off x="5966058" y="1093458"/>
          <a:ext cx="217795" cy="217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7950"/>
              </a:lnTo>
              <a:lnTo>
                <a:pt x="217795" y="2177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0A206-7FF6-4462-9598-E8676130DEA0}">
      <dsp:nvSpPr>
        <dsp:cNvPr id="0" name=""/>
        <dsp:cNvSpPr/>
      </dsp:nvSpPr>
      <dsp:spPr>
        <a:xfrm>
          <a:off x="6183853" y="2726921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9.2 Progress Update</a:t>
          </a:r>
          <a:endParaRPr lang="en-US" sz="1050" kern="1200" dirty="0"/>
        </a:p>
      </dsp:txBody>
      <dsp:txXfrm>
        <a:off x="6215748" y="2758816"/>
        <a:ext cx="1678570" cy="1025185"/>
      </dsp:txXfrm>
    </dsp:sp>
    <dsp:sp modelId="{EAF7587D-AC33-4AA0-90A6-080BC3008B83}">
      <dsp:nvSpPr>
        <dsp:cNvPr id="0" name=""/>
        <dsp:cNvSpPr/>
      </dsp:nvSpPr>
      <dsp:spPr>
        <a:xfrm>
          <a:off x="5966058" y="1093458"/>
          <a:ext cx="217795" cy="3539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9170"/>
              </a:lnTo>
              <a:lnTo>
                <a:pt x="217795" y="3539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A00FC-DA27-4BEF-A0AA-140B4927507B}">
      <dsp:nvSpPr>
        <dsp:cNvPr id="0" name=""/>
        <dsp:cNvSpPr/>
      </dsp:nvSpPr>
      <dsp:spPr>
        <a:xfrm>
          <a:off x="6183853" y="4088141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9.3 Modifications to the Case Plan and Family Time</a:t>
          </a:r>
          <a:endParaRPr lang="en-US" sz="1050" kern="1200" dirty="0"/>
        </a:p>
      </dsp:txBody>
      <dsp:txXfrm>
        <a:off x="6215748" y="4120036"/>
        <a:ext cx="1678570" cy="1025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09162-D989-4BE8-91E4-23248FBF7C6F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D2849-97C3-434D-8289-3EDA6BD19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84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8352-A53E-4958-8FE0-1BC28DD767C1}" type="datetime1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4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4706-431C-4465-95F2-874AED9A7671}" type="datetime1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1198-26B5-4D24-8B9F-122EA4448E12}" type="datetime1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7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A82-F7BF-4751-8E79-0791542C398C}" type="datetime1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6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45DD-4B02-4EF7-9DD6-37400514CEF4}" type="datetime1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1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B1689-C575-4F69-904B-8F2FAA0B2B7D}" type="datetime1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04A5-D410-4242-BD80-DBD7E883B03D}" type="datetime1">
              <a:rPr lang="en-US" smtClean="0"/>
              <a:t>7/5/2016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33B6-9ED3-4526-8E98-E6D93026ED02}" type="datetime1">
              <a:rPr lang="en-US" smtClean="0"/>
              <a:t>7/5/2016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A7B5-53E9-4398-BD5F-3126626964BE}" type="datetime1">
              <a:rPr lang="en-US" smtClean="0"/>
              <a:t>7/5/2016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8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1122-A720-4C57-B822-ABD06B8BBAD6}" type="datetime1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9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F24-54F5-44CB-AE48-AF5EEFA8E827}" type="datetime1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0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FD74E-4CB5-41F0-96EB-AE0AE668538F}" type="datetime1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4475"/>
            <a:ext cx="7772400" cy="898525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Case Management</a:t>
            </a:r>
            <a:b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Pre-Service Curriculum Specialty Track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70146" y="2230934"/>
            <a:ext cx="1124045" cy="69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Lab 1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Courtroom Testimony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(1/2 +)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16614" y="4906897"/>
            <a:ext cx="1124045" cy="13718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Field </a:t>
            </a:r>
            <a:r>
              <a:rPr lang="en-US" sz="1200" b="1" dirty="0" smtClean="0">
                <a:solidFill>
                  <a:schemeClr val="tx1"/>
                </a:solidFill>
              </a:rPr>
              <a:t>Day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(1)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26815" y="3167066"/>
            <a:ext cx="1101979" cy="1386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Lab 2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Engage and Motivate (1)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28029" y="3167066"/>
            <a:ext cx="1068309" cy="13865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M7: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Family Engagement Standards – Exploration (1)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98015" y="1305518"/>
            <a:ext cx="1068309" cy="692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M4: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Court Proceedings and </a:t>
            </a:r>
            <a:r>
              <a:rPr lang="en-US" sz="900" b="1" dirty="0" err="1" smtClean="0">
                <a:solidFill>
                  <a:schemeClr val="tx1"/>
                </a:solidFill>
              </a:rPr>
              <a:t>Staffings</a:t>
            </a:r>
            <a:r>
              <a:rPr lang="en-US" sz="900" b="1" dirty="0" smtClean="0">
                <a:solidFill>
                  <a:schemeClr val="tx1"/>
                </a:solidFill>
              </a:rPr>
              <a:t> </a:t>
            </a:r>
            <a:r>
              <a:rPr lang="en-US" sz="900" b="1" dirty="0" smtClean="0">
                <a:solidFill>
                  <a:schemeClr val="tx1"/>
                </a:solidFill>
              </a:rPr>
              <a:t>(1/2 +)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16613" y="3167066"/>
            <a:ext cx="1124045" cy="1371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M5: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Out-of-Home Care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(1 +)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16614" y="1452299"/>
            <a:ext cx="1124045" cy="1356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M1: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Introduction to Case Management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(1/2 </a:t>
            </a:r>
            <a:r>
              <a:rPr lang="en-US" sz="900" b="1" dirty="0" smtClean="0">
                <a:solidFill>
                  <a:schemeClr val="tx1"/>
                </a:solidFill>
              </a:rPr>
              <a:t>)</a:t>
            </a:r>
            <a:endParaRPr lang="en-US" sz="900" b="1" dirty="0" smtClean="0">
              <a:solidFill>
                <a:schemeClr val="tx1"/>
              </a:solidFill>
            </a:endParaRPr>
          </a:p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M2: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Case Transfer –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What is it?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(1/2 +)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88974" y="3069135"/>
            <a:ext cx="1127381" cy="791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M5: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Out-of-Home Care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 </a:t>
            </a:r>
            <a:r>
              <a:rPr lang="en-US" sz="900" b="1" dirty="0" smtClean="0">
                <a:solidFill>
                  <a:schemeClr val="tx1"/>
                </a:solidFill>
              </a:rPr>
              <a:t>/2)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59437" y="1452299"/>
            <a:ext cx="1127381" cy="1343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M3: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Case Manager’s </a:t>
            </a:r>
            <a:r>
              <a:rPr lang="en-US" sz="900" b="1" dirty="0" smtClean="0">
                <a:solidFill>
                  <a:schemeClr val="tx1"/>
                </a:solidFill>
              </a:rPr>
              <a:t>Responsibility for </a:t>
            </a:r>
            <a:r>
              <a:rPr lang="en-US" sz="900" b="1" dirty="0">
                <a:solidFill>
                  <a:schemeClr val="tx1"/>
                </a:solidFill>
              </a:rPr>
              <a:t>Safety </a:t>
            </a:r>
            <a:r>
              <a:rPr lang="en-US" sz="900" b="1" dirty="0" smtClean="0">
                <a:solidFill>
                  <a:schemeClr val="tx1"/>
                </a:solidFill>
              </a:rPr>
              <a:t>Management (1)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6815" y="1466097"/>
            <a:ext cx="1124045" cy="13430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Field Day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(1)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3" idx="3"/>
            <a:endCxn id="16" idx="1"/>
          </p:cNvCxnSpPr>
          <p:nvPr/>
        </p:nvCxnSpPr>
        <p:spPr>
          <a:xfrm flipV="1">
            <a:off x="2640659" y="2123815"/>
            <a:ext cx="618778" cy="6899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6" idx="3"/>
            <a:endCxn id="11" idx="1"/>
          </p:cNvCxnSpPr>
          <p:nvPr/>
        </p:nvCxnSpPr>
        <p:spPr>
          <a:xfrm flipV="1">
            <a:off x="4386818" y="1651625"/>
            <a:ext cx="711197" cy="47219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2" idx="3"/>
            <a:endCxn id="15" idx="1"/>
          </p:cNvCxnSpPr>
          <p:nvPr/>
        </p:nvCxnSpPr>
        <p:spPr>
          <a:xfrm flipV="1">
            <a:off x="2640658" y="3464740"/>
            <a:ext cx="648316" cy="38825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6" idx="3"/>
            <a:endCxn id="9" idx="1"/>
          </p:cNvCxnSpPr>
          <p:nvPr/>
        </p:nvCxnSpPr>
        <p:spPr>
          <a:xfrm flipV="1">
            <a:off x="4416355" y="3860344"/>
            <a:ext cx="711674" cy="511316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>
          <a:xfrm>
            <a:off x="6732547" y="6362355"/>
            <a:ext cx="2133600" cy="365125"/>
          </a:xfrm>
        </p:spPr>
        <p:txBody>
          <a:bodyPr/>
          <a:lstStyle/>
          <a:p>
            <a:pPr algn="r"/>
            <a:fld id="{916D241E-352B-4E11-8D32-ECFCACDD3D06}" type="datetime1">
              <a:rPr lang="en-US" smtClean="0"/>
              <a:pPr algn="r"/>
              <a:t>7/5/2016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65524" y="4906897"/>
            <a:ext cx="1123927" cy="1371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M8: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Family Engagement Standard – Case Plan 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(1+)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960485" y="4866751"/>
            <a:ext cx="1068309" cy="826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M9: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Evaluating Family Progress and Achieving Safe Case Closure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(1/2)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155" name="Straight Arrow Connector 154"/>
          <p:cNvCxnSpPr>
            <a:stCxn id="11" idx="2"/>
            <a:endCxn id="4" idx="0"/>
          </p:cNvCxnSpPr>
          <p:nvPr/>
        </p:nvCxnSpPr>
        <p:spPr>
          <a:xfrm flipH="1">
            <a:off x="5632169" y="1997731"/>
            <a:ext cx="1" cy="23320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4" idx="3"/>
            <a:endCxn id="17" idx="1"/>
          </p:cNvCxnSpPr>
          <p:nvPr/>
        </p:nvCxnSpPr>
        <p:spPr>
          <a:xfrm flipV="1">
            <a:off x="6194191" y="2137613"/>
            <a:ext cx="732624" cy="44115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165"/>
          <p:cNvSpPr/>
          <p:nvPr/>
        </p:nvSpPr>
        <p:spPr>
          <a:xfrm>
            <a:off x="3288972" y="4025021"/>
            <a:ext cx="1127383" cy="693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M6: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Family Engagement Standards – Preparation and Introduction (1/2 +)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148057" y="4866751"/>
            <a:ext cx="1123927" cy="6859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M8: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Family Engagement Standard – Case Plan 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(1/2)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5132914" y="5836012"/>
            <a:ext cx="1139070" cy="8051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M9: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Evaluating Family Progress and Achieving Safe Case Closure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(1/2 +)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181" name="Straight Arrow Connector 180"/>
          <p:cNvCxnSpPr>
            <a:stCxn id="9" idx="3"/>
            <a:endCxn id="8" idx="1"/>
          </p:cNvCxnSpPr>
          <p:nvPr/>
        </p:nvCxnSpPr>
        <p:spPr>
          <a:xfrm>
            <a:off x="6196338" y="3860344"/>
            <a:ext cx="730477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6" idx="3"/>
            <a:endCxn id="58" idx="1"/>
          </p:cNvCxnSpPr>
          <p:nvPr/>
        </p:nvCxnSpPr>
        <p:spPr>
          <a:xfrm>
            <a:off x="2640659" y="5592821"/>
            <a:ext cx="624865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58" idx="3"/>
            <a:endCxn id="178" idx="1"/>
          </p:cNvCxnSpPr>
          <p:nvPr/>
        </p:nvCxnSpPr>
        <p:spPr>
          <a:xfrm flipV="1">
            <a:off x="4389451" y="5209713"/>
            <a:ext cx="758606" cy="38310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178" idx="2"/>
            <a:endCxn id="179" idx="0"/>
          </p:cNvCxnSpPr>
          <p:nvPr/>
        </p:nvCxnSpPr>
        <p:spPr>
          <a:xfrm flipH="1">
            <a:off x="5702449" y="5552674"/>
            <a:ext cx="7572" cy="28333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179" idx="3"/>
            <a:endCxn id="59" idx="1"/>
          </p:cNvCxnSpPr>
          <p:nvPr/>
        </p:nvCxnSpPr>
        <p:spPr>
          <a:xfrm flipV="1">
            <a:off x="6271984" y="5279857"/>
            <a:ext cx="688501" cy="958741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endCxn id="166" idx="0"/>
          </p:cNvCxnSpPr>
          <p:nvPr/>
        </p:nvCxnSpPr>
        <p:spPr>
          <a:xfrm flipH="1">
            <a:off x="3852664" y="3852990"/>
            <a:ext cx="7572" cy="172031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Notched Right Arrow 2"/>
          <p:cNvSpPr/>
          <p:nvPr/>
        </p:nvSpPr>
        <p:spPr>
          <a:xfrm>
            <a:off x="8126222" y="1997731"/>
            <a:ext cx="247555" cy="139882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Notched Right Arrow 33"/>
          <p:cNvSpPr/>
          <p:nvPr/>
        </p:nvSpPr>
        <p:spPr>
          <a:xfrm>
            <a:off x="8077807" y="3783049"/>
            <a:ext cx="247555" cy="139882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Notched Right Arrow 34"/>
          <p:cNvSpPr/>
          <p:nvPr/>
        </p:nvSpPr>
        <p:spPr>
          <a:xfrm>
            <a:off x="1125050" y="3765995"/>
            <a:ext cx="247555" cy="139882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otched Right Arrow 35"/>
          <p:cNvSpPr/>
          <p:nvPr/>
        </p:nvSpPr>
        <p:spPr>
          <a:xfrm>
            <a:off x="1108304" y="5514097"/>
            <a:ext cx="247555" cy="139882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91867" y="1885049"/>
            <a:ext cx="1356830" cy="473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000" dirty="0" smtClean="0">
                <a:solidFill>
                  <a:srgbClr val="002060"/>
                </a:solidFill>
              </a:rPr>
              <a:t>Estimated </a:t>
            </a:r>
          </a:p>
          <a:p>
            <a:r>
              <a:rPr lang="en-US" sz="1000" dirty="0" smtClean="0">
                <a:solidFill>
                  <a:srgbClr val="002060"/>
                </a:solidFill>
              </a:rPr>
              <a:t>Week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 rot="16200000">
            <a:off x="91866" y="3607324"/>
            <a:ext cx="1356830" cy="473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000" dirty="0" smtClean="0">
                <a:solidFill>
                  <a:srgbClr val="002060"/>
                </a:solidFill>
              </a:rPr>
              <a:t>Estimated</a:t>
            </a:r>
          </a:p>
          <a:p>
            <a:r>
              <a:rPr lang="en-US" sz="1000" dirty="0" smtClean="0">
                <a:solidFill>
                  <a:srgbClr val="002060"/>
                </a:solidFill>
              </a:rPr>
              <a:t> Week 2</a:t>
            </a:r>
            <a:endParaRPr lang="en-US" sz="1000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16200000">
            <a:off x="92000" y="5306877"/>
            <a:ext cx="1356830" cy="474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000" dirty="0" smtClean="0">
                <a:solidFill>
                  <a:srgbClr val="002060"/>
                </a:solidFill>
              </a:rPr>
              <a:t>Estimated</a:t>
            </a:r>
          </a:p>
          <a:p>
            <a:r>
              <a:rPr lang="en-US" sz="1000" dirty="0" smtClean="0">
                <a:solidFill>
                  <a:srgbClr val="002060"/>
                </a:solidFill>
              </a:rPr>
              <a:t>Week 3</a:t>
            </a:r>
            <a:endParaRPr lang="en-US" sz="1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14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Pre-Service</a:t>
            </a:r>
            <a:br>
              <a:rPr lang="en-US" sz="2400" b="1" dirty="0" smtClean="0"/>
            </a:br>
            <a:r>
              <a:rPr lang="en-US" sz="2400" b="1" dirty="0" smtClean="0"/>
              <a:t>Case Management Map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71927283"/>
              </p:ext>
            </p:extLst>
          </p:nvPr>
        </p:nvGraphicFramePr>
        <p:xfrm>
          <a:off x="228600" y="976312"/>
          <a:ext cx="8686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806-9652-481F-821B-E26268DE1A4C}" type="datetime1">
              <a:rPr lang="en-US" smtClean="0"/>
              <a:t>7/5/2016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1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Pre-Service</a:t>
            </a:r>
            <a:br>
              <a:rPr lang="en-US" sz="2400" b="1" dirty="0" smtClean="0"/>
            </a:br>
            <a:r>
              <a:rPr lang="en-US" sz="2400" b="1" dirty="0" smtClean="0"/>
              <a:t>Case Management Map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96341299"/>
              </p:ext>
            </p:extLst>
          </p:nvPr>
        </p:nvGraphicFramePr>
        <p:xfrm>
          <a:off x="685800" y="990600"/>
          <a:ext cx="7848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806-9652-481F-821B-E26268DE1A4C}" type="datetime1">
              <a:rPr lang="en-US" smtClean="0"/>
              <a:t>7/5/2016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5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825867"/>
              </p:ext>
            </p:extLst>
          </p:nvPr>
        </p:nvGraphicFramePr>
        <p:xfrm>
          <a:off x="457200" y="1143000"/>
          <a:ext cx="8229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Pre-Service</a:t>
            </a:r>
            <a:br>
              <a:rPr lang="en-US" sz="2400" b="1" dirty="0" smtClean="0"/>
            </a:br>
            <a:r>
              <a:rPr lang="en-US" sz="2400" b="1" dirty="0" smtClean="0"/>
              <a:t>Case Management Map</a:t>
            </a:r>
            <a:endParaRPr lang="en-US" sz="2400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04C5-0685-419B-A4FD-222BDC03F5E9}" type="datetime1">
              <a:rPr lang="en-US" smtClean="0"/>
              <a:t>7/5/2016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483ADD3A6F084DA6085943468B49BD" ma:contentTypeVersion="0" ma:contentTypeDescription="Create a new document." ma:contentTypeScope="" ma:versionID="7d6921c165478d5ac44a62b1f6dca26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AC0B6D-340B-4404-A0A7-566010C67FAF}"/>
</file>

<file path=customXml/itemProps2.xml><?xml version="1.0" encoding="utf-8"?>
<ds:datastoreItem xmlns:ds="http://schemas.openxmlformats.org/officeDocument/2006/customXml" ds:itemID="{FF417ECF-5396-4E39-A0AE-0EA38A4B2CB7}"/>
</file>

<file path=customXml/itemProps3.xml><?xml version="1.0" encoding="utf-8"?>
<ds:datastoreItem xmlns:ds="http://schemas.openxmlformats.org/officeDocument/2006/customXml" ds:itemID="{03D52755-C0C8-4A0B-8684-5931FE14FF12}"/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464</Words>
  <Application>Microsoft Office PowerPoint</Application>
  <PresentationFormat>On-screen Show (4:3)</PresentationFormat>
  <Paragraphs>120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Case Management Pre-Service Curriculum Specialty Track</vt:lpstr>
      <vt:lpstr>Pre-Service Case Management Map</vt:lpstr>
      <vt:lpstr>Pre-Service Case Management Map</vt:lpstr>
      <vt:lpstr>PowerPoint Presentation</vt:lpstr>
    </vt:vector>
  </TitlesOfParts>
  <Company>DCF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Management – Pre-Service</dc:title>
  <dc:creator>Valerie Carnett</dc:creator>
  <cp:lastModifiedBy>Valerie Carnett</cp:lastModifiedBy>
  <cp:revision>120</cp:revision>
  <cp:lastPrinted>2016-03-09T15:17:58Z</cp:lastPrinted>
  <dcterms:created xsi:type="dcterms:W3CDTF">2015-07-08T12:06:05Z</dcterms:created>
  <dcterms:modified xsi:type="dcterms:W3CDTF">2016-07-05T15:07:56Z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0x010100BC483ADD3A6F084DA6085943468B49BD</vt:lpwstr>
  </property>
</Properties>
</file>