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6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layout4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6" r:id="rId2"/>
  </p:sldMasterIdLst>
  <p:notesMasterIdLst>
    <p:notesMasterId r:id="rId70"/>
  </p:notesMasterIdLst>
  <p:handoutMasterIdLst>
    <p:handoutMasterId r:id="rId71"/>
  </p:handoutMasterIdLst>
  <p:sldIdLst>
    <p:sldId id="370" r:id="rId3"/>
    <p:sldId id="587" r:id="rId4"/>
    <p:sldId id="372" r:id="rId5"/>
    <p:sldId id="588" r:id="rId6"/>
    <p:sldId id="654" r:id="rId7"/>
    <p:sldId id="500" r:id="rId8"/>
    <p:sldId id="501" r:id="rId9"/>
    <p:sldId id="658" r:id="rId10"/>
    <p:sldId id="659" r:id="rId11"/>
    <p:sldId id="660" r:id="rId12"/>
    <p:sldId id="661" r:id="rId13"/>
    <p:sldId id="662" r:id="rId14"/>
    <p:sldId id="663" r:id="rId15"/>
    <p:sldId id="664" r:id="rId16"/>
    <p:sldId id="665" r:id="rId17"/>
    <p:sldId id="666" r:id="rId18"/>
    <p:sldId id="735" r:id="rId19"/>
    <p:sldId id="667" r:id="rId20"/>
    <p:sldId id="668" r:id="rId21"/>
    <p:sldId id="726" r:id="rId22"/>
    <p:sldId id="728" r:id="rId23"/>
    <p:sldId id="682" r:id="rId24"/>
    <p:sldId id="683" r:id="rId25"/>
    <p:sldId id="745" r:id="rId26"/>
    <p:sldId id="684" r:id="rId27"/>
    <p:sldId id="685" r:id="rId28"/>
    <p:sldId id="686" r:id="rId29"/>
    <p:sldId id="687" r:id="rId30"/>
    <p:sldId id="688" r:id="rId31"/>
    <p:sldId id="689" r:id="rId32"/>
    <p:sldId id="690" r:id="rId33"/>
    <p:sldId id="691" r:id="rId34"/>
    <p:sldId id="692" r:id="rId35"/>
    <p:sldId id="736" r:id="rId36"/>
    <p:sldId id="693" r:id="rId37"/>
    <p:sldId id="694" r:id="rId38"/>
    <p:sldId id="695" r:id="rId39"/>
    <p:sldId id="696" r:id="rId40"/>
    <p:sldId id="697" r:id="rId41"/>
    <p:sldId id="698" r:id="rId42"/>
    <p:sldId id="699" r:id="rId43"/>
    <p:sldId id="700" r:id="rId44"/>
    <p:sldId id="701" r:id="rId45"/>
    <p:sldId id="702" r:id="rId46"/>
    <p:sldId id="746" r:id="rId47"/>
    <p:sldId id="719" r:id="rId48"/>
    <p:sldId id="720" r:id="rId49"/>
    <p:sldId id="723" r:id="rId50"/>
    <p:sldId id="724" r:id="rId51"/>
    <p:sldId id="725" r:id="rId52"/>
    <p:sldId id="743" r:id="rId53"/>
    <p:sldId id="740" r:id="rId54"/>
    <p:sldId id="729" r:id="rId55"/>
    <p:sldId id="730" r:id="rId56"/>
    <p:sldId id="731" r:id="rId57"/>
    <p:sldId id="732" r:id="rId58"/>
    <p:sldId id="733" r:id="rId59"/>
    <p:sldId id="603" r:id="rId60"/>
    <p:sldId id="604" r:id="rId61"/>
    <p:sldId id="563" r:id="rId62"/>
    <p:sldId id="737" r:id="rId63"/>
    <p:sldId id="747" r:id="rId64"/>
    <p:sldId id="744" r:id="rId65"/>
    <p:sldId id="657" r:id="rId66"/>
    <p:sldId id="727" r:id="rId67"/>
    <p:sldId id="651" r:id="rId68"/>
    <p:sldId id="739" r:id="rId69"/>
  </p:sldIdLst>
  <p:sldSz cx="9144000" cy="6858000" type="screen4x3"/>
  <p:notesSz cx="6946900" cy="9207500"/>
  <p:custDataLst>
    <p:tags r:id="rId7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0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44F"/>
    <a:srgbClr val="18579B"/>
    <a:srgbClr val="1B5FA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1" autoAdjust="0"/>
    <p:restoredTop sz="70567" autoAdjust="0"/>
  </p:normalViewPr>
  <p:slideViewPr>
    <p:cSldViewPr snapToGrid="0" snapToObjects="1">
      <p:cViewPr varScale="1">
        <p:scale>
          <a:sx n="79" d="100"/>
          <a:sy n="79" d="100"/>
        </p:scale>
        <p:origin x="-25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notesViewPr>
    <p:cSldViewPr snapToGrid="0" snapToObjects="1">
      <p:cViewPr varScale="1">
        <p:scale>
          <a:sx n="39" d="100"/>
          <a:sy n="39" d="100"/>
        </p:scale>
        <p:origin x="1133" y="58"/>
      </p:cViewPr>
      <p:guideLst>
        <p:guide orient="horz" pos="2900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79" Type="http://schemas.openxmlformats.org/officeDocument/2006/relationships/customXml" Target="../customXml/item3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customXml" Target="../customXml/item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78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E66E1-EB9E-4C36-AC71-27F02B93EC0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8209AF-568A-44A4-8353-1E9A2D094535}">
      <dgm:prSet phldrT="[Text]"/>
      <dgm:spPr>
        <a:solidFill>
          <a:srgbClr val="0070C0"/>
        </a:solidFill>
        <a:ln>
          <a:solidFill>
            <a:srgbClr val="1B5FAA"/>
          </a:solidFill>
        </a:ln>
      </dgm:spPr>
      <dgm:t>
        <a:bodyPr/>
        <a:lstStyle/>
        <a:p>
          <a:r>
            <a:rPr lang="en-US" b="1" dirty="0" smtClean="0"/>
            <a:t>Safety Management and Enhancing Caregivers Protective Capacities</a:t>
          </a:r>
          <a:endParaRPr lang="en-US" b="1" dirty="0"/>
        </a:p>
      </dgm:t>
    </dgm:pt>
    <dgm:pt modelId="{FD7CAE36-14EF-4982-B5AE-58C036DB9E34}" type="parTrans" cxnId="{7031A6A4-C971-4467-A117-8316E8E8655D}">
      <dgm:prSet/>
      <dgm:spPr/>
      <dgm:t>
        <a:bodyPr/>
        <a:lstStyle/>
        <a:p>
          <a:endParaRPr lang="en-US" b="1"/>
        </a:p>
      </dgm:t>
    </dgm:pt>
    <dgm:pt modelId="{7265B6DD-D583-4208-8B62-8FB4ADAF82B3}" type="sibTrans" cxnId="{7031A6A4-C971-4467-A117-8316E8E8655D}">
      <dgm:prSet/>
      <dgm:spPr/>
      <dgm:t>
        <a:bodyPr/>
        <a:lstStyle/>
        <a:p>
          <a:endParaRPr lang="en-US" b="1"/>
        </a:p>
      </dgm:t>
    </dgm:pt>
    <dgm:pt modelId="{1C37B977-2345-42EC-B608-1BC44C996258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1B5FAA"/>
              </a:solidFill>
            </a:rPr>
            <a:t>Preparation</a:t>
          </a:r>
          <a:endParaRPr lang="en-US" b="1" dirty="0">
            <a:solidFill>
              <a:srgbClr val="1B5FAA"/>
            </a:solidFill>
          </a:endParaRPr>
        </a:p>
      </dgm:t>
    </dgm:pt>
    <dgm:pt modelId="{17928960-52E2-4B0E-A5DC-391BD0949AE5}" type="parTrans" cxnId="{EE4C7CCE-6EEA-46BC-837C-72252D699627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18B7975-7DC9-42F5-BD37-DC8436F51137}" type="sibTrans" cxnId="{EE4C7CCE-6EEA-46BC-837C-72252D699627}">
      <dgm:prSet/>
      <dgm:spPr/>
      <dgm:t>
        <a:bodyPr/>
        <a:lstStyle/>
        <a:p>
          <a:endParaRPr lang="en-US" b="1"/>
        </a:p>
      </dgm:t>
    </dgm:pt>
    <dgm:pt modelId="{8851BC60-E518-4B6B-A5B2-EA6A3CAC1E5F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1B5FAA"/>
              </a:solidFill>
            </a:rPr>
            <a:t>Introduction</a:t>
          </a:r>
          <a:endParaRPr lang="en-US" b="1" dirty="0">
            <a:solidFill>
              <a:srgbClr val="1B5FAA"/>
            </a:solidFill>
          </a:endParaRPr>
        </a:p>
      </dgm:t>
    </dgm:pt>
    <dgm:pt modelId="{7F3DF32B-B7F2-4CED-8C78-0E4A8DE2B53E}" type="parTrans" cxnId="{4743E771-E0CB-490F-B7F1-938C1527ECFA}">
      <dgm:prSet/>
      <dgm:spPr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endParaRPr lang="en-US" b="1"/>
        </a:p>
      </dgm:t>
    </dgm:pt>
    <dgm:pt modelId="{C5554CBC-8539-4D00-BF66-2D0C50B84F22}" type="sibTrans" cxnId="{4743E771-E0CB-490F-B7F1-938C1527ECFA}">
      <dgm:prSet/>
      <dgm:spPr/>
      <dgm:t>
        <a:bodyPr/>
        <a:lstStyle/>
        <a:p>
          <a:endParaRPr lang="en-US" b="1"/>
        </a:p>
      </dgm:t>
    </dgm:pt>
    <dgm:pt modelId="{B122DE21-B397-40A4-8DAD-E0A23E27A7C5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1B5FAA"/>
              </a:solidFill>
            </a:rPr>
            <a:t>Exploration</a:t>
          </a:r>
          <a:endParaRPr lang="en-US" b="1" dirty="0">
            <a:solidFill>
              <a:srgbClr val="1B5FAA"/>
            </a:solidFill>
          </a:endParaRPr>
        </a:p>
      </dgm:t>
    </dgm:pt>
    <dgm:pt modelId="{32F18BAB-D0C1-4B5B-955B-671AA93E4BC3}" type="parTrans" cxnId="{DEC57740-D00D-45D2-B028-DD33EC9DE0BD}">
      <dgm:prSet/>
      <dgm:spPr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endParaRPr lang="en-US" b="1"/>
        </a:p>
      </dgm:t>
    </dgm:pt>
    <dgm:pt modelId="{7FF5B691-9620-4649-839A-245616D693E8}" type="sibTrans" cxnId="{DEC57740-D00D-45D2-B028-DD33EC9DE0BD}">
      <dgm:prSet/>
      <dgm:spPr/>
      <dgm:t>
        <a:bodyPr/>
        <a:lstStyle/>
        <a:p>
          <a:endParaRPr lang="en-US" b="1"/>
        </a:p>
      </dgm:t>
    </dgm:pt>
    <dgm:pt modelId="{2384D067-B5DF-4549-98B8-CA33ED6A9E4D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1B5FAA"/>
              </a:solidFill>
            </a:rPr>
            <a:t>Case Planning </a:t>
          </a:r>
          <a:endParaRPr lang="en-US" b="1" dirty="0">
            <a:solidFill>
              <a:srgbClr val="1B5FAA"/>
            </a:solidFill>
          </a:endParaRPr>
        </a:p>
      </dgm:t>
    </dgm:pt>
    <dgm:pt modelId="{F9CC9AC4-BBF2-402B-A9A3-6403B0C4B729}" type="parTrans" cxnId="{64AB8B2C-6D40-4949-B3CF-8DA9E4F8C33A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52CFC69-6731-4266-860A-EEDB099BD850}" type="sibTrans" cxnId="{64AB8B2C-6D40-4949-B3CF-8DA9E4F8C33A}">
      <dgm:prSet/>
      <dgm:spPr/>
      <dgm:t>
        <a:bodyPr/>
        <a:lstStyle/>
        <a:p>
          <a:endParaRPr lang="en-US" b="1"/>
        </a:p>
      </dgm:t>
    </dgm:pt>
    <dgm:pt modelId="{7B5FA202-8D28-4ADE-9261-0EC01735A491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Developing Strategy for Engagement</a:t>
          </a:r>
          <a:endParaRPr lang="en-US" b="1" dirty="0">
            <a:solidFill>
              <a:schemeClr val="bg1"/>
            </a:solidFill>
          </a:endParaRPr>
        </a:p>
      </dgm:t>
    </dgm:pt>
    <dgm:pt modelId="{E1894A5B-65C5-4838-8F71-6DF52EF59B46}" type="parTrans" cxnId="{0D47767E-3E76-407C-BC2C-4F5708D5A451}">
      <dgm:prSet/>
      <dgm:spPr>
        <a:ln>
          <a:solidFill>
            <a:srgbClr val="1B5FAA"/>
          </a:solidFill>
        </a:ln>
      </dgm:spPr>
      <dgm:t>
        <a:bodyPr/>
        <a:lstStyle/>
        <a:p>
          <a:endParaRPr lang="en-US" b="1"/>
        </a:p>
      </dgm:t>
    </dgm:pt>
    <dgm:pt modelId="{35FA379C-1333-4F93-A345-71B00830734F}" type="sibTrans" cxnId="{0D47767E-3E76-407C-BC2C-4F5708D5A451}">
      <dgm:prSet/>
      <dgm:spPr/>
      <dgm:t>
        <a:bodyPr/>
        <a:lstStyle/>
        <a:p>
          <a:endParaRPr lang="en-US" b="1"/>
        </a:p>
      </dgm:t>
    </dgm:pt>
    <dgm:pt modelId="{DB645EB3-C548-4922-BCC8-FE0D5A7B974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Engagement</a:t>
          </a:r>
          <a:endParaRPr lang="en-US" b="1" dirty="0">
            <a:solidFill>
              <a:schemeClr val="bg1"/>
            </a:solidFill>
          </a:endParaRPr>
        </a:p>
      </dgm:t>
    </dgm:pt>
    <dgm:pt modelId="{1D96C13F-0288-4D26-B15C-C5AB8F1F7AEA}" type="parTrans" cxnId="{99BD2746-627A-4DCD-9BFF-00B9E51C86CC}">
      <dgm:prSet/>
      <dgm:spPr>
        <a:ln>
          <a:solidFill>
            <a:srgbClr val="1B5FAA"/>
          </a:solidFill>
        </a:ln>
      </dgm:spPr>
      <dgm:t>
        <a:bodyPr/>
        <a:lstStyle/>
        <a:p>
          <a:endParaRPr lang="en-US" b="1"/>
        </a:p>
      </dgm:t>
    </dgm:pt>
    <dgm:pt modelId="{431C34C7-D6E2-4E01-823B-061EFC87E198}" type="sibTrans" cxnId="{99BD2746-627A-4DCD-9BFF-00B9E51C86CC}">
      <dgm:prSet/>
      <dgm:spPr/>
      <dgm:t>
        <a:bodyPr/>
        <a:lstStyle/>
        <a:p>
          <a:endParaRPr lang="en-US" b="1"/>
        </a:p>
      </dgm:t>
    </dgm:pt>
    <dgm:pt modelId="{439109A3-6757-4239-9078-240E0AE80A9B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Determine What Must Change Through Information Collection</a:t>
          </a:r>
          <a:endParaRPr lang="en-US" b="1" dirty="0">
            <a:solidFill>
              <a:schemeClr val="bg1"/>
            </a:solidFill>
          </a:endParaRPr>
        </a:p>
      </dgm:t>
    </dgm:pt>
    <dgm:pt modelId="{E3309911-0A9D-4567-8A3D-CCD6FA543D70}" type="parTrans" cxnId="{9E3010B6-6305-4933-BF99-CE44470CB66A}">
      <dgm:prSet/>
      <dgm:spPr>
        <a:ln>
          <a:solidFill>
            <a:srgbClr val="1B5FAA"/>
          </a:solidFill>
        </a:ln>
      </dgm:spPr>
      <dgm:t>
        <a:bodyPr/>
        <a:lstStyle/>
        <a:p>
          <a:endParaRPr lang="en-US" b="1"/>
        </a:p>
      </dgm:t>
    </dgm:pt>
    <dgm:pt modelId="{5A367E56-8916-4BAD-B433-8EF1B425E3E9}" type="sibTrans" cxnId="{9E3010B6-6305-4933-BF99-CE44470CB66A}">
      <dgm:prSet/>
      <dgm:spPr/>
      <dgm:t>
        <a:bodyPr/>
        <a:lstStyle/>
        <a:p>
          <a:endParaRPr lang="en-US" b="1"/>
        </a:p>
      </dgm:t>
    </dgm:pt>
    <dgm:pt modelId="{FC614ADC-FBE8-4E4C-9222-46F5889294CA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Develop Strategies for Change Case Plan Outcomes</a:t>
          </a:r>
          <a:endParaRPr lang="en-US" b="1" dirty="0">
            <a:solidFill>
              <a:schemeClr val="bg1"/>
            </a:solidFill>
          </a:endParaRPr>
        </a:p>
      </dgm:t>
    </dgm:pt>
    <dgm:pt modelId="{34F85A85-D214-4705-B9DA-028D1DCEF087}" type="parTrans" cxnId="{B16771B3-A001-4EA5-A7E9-DA8A370BD6B4}">
      <dgm:prSet/>
      <dgm:spPr>
        <a:ln>
          <a:solidFill>
            <a:srgbClr val="1B5FAA"/>
          </a:solidFill>
        </a:ln>
      </dgm:spPr>
      <dgm:t>
        <a:bodyPr/>
        <a:lstStyle/>
        <a:p>
          <a:endParaRPr lang="en-US" b="1"/>
        </a:p>
      </dgm:t>
    </dgm:pt>
    <dgm:pt modelId="{BA58FF9D-2405-4283-AB4F-AEE4E463E872}" type="sibTrans" cxnId="{B16771B3-A001-4EA5-A7E9-DA8A370BD6B4}">
      <dgm:prSet/>
      <dgm:spPr/>
      <dgm:t>
        <a:bodyPr/>
        <a:lstStyle/>
        <a:p>
          <a:endParaRPr lang="en-US" b="1"/>
        </a:p>
      </dgm:t>
    </dgm:pt>
    <dgm:pt modelId="{EEC6485B-6B5A-4CB4-B7B2-864223B4AA61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Caregiver Protective Capacity Assessment</a:t>
          </a:r>
          <a:endParaRPr lang="en-US" b="1" dirty="0">
            <a:solidFill>
              <a:schemeClr val="bg1"/>
            </a:solidFill>
          </a:endParaRPr>
        </a:p>
      </dgm:t>
    </dgm:pt>
    <dgm:pt modelId="{EE16DEF0-C45A-46AD-B9E0-6C39143B1ACB}" type="parTrans" cxnId="{FD00BFF7-CF74-4B2D-A6F1-C0542DDB78DC}">
      <dgm:prSet/>
      <dgm:spPr>
        <a:solidFill>
          <a:srgbClr val="0070C0"/>
        </a:solidFill>
        <a:ln>
          <a:solidFill>
            <a:srgbClr val="1B5FAA"/>
          </a:solidFill>
        </a:ln>
      </dgm:spPr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87AE37B-69D4-4744-B72F-99B52A7666F0}" type="sibTrans" cxnId="{FD00BFF7-CF74-4B2D-A6F1-C0542DDB78DC}">
      <dgm:prSet/>
      <dgm:spPr/>
      <dgm:t>
        <a:bodyPr/>
        <a:lstStyle/>
        <a:p>
          <a:endParaRPr lang="en-US" b="1"/>
        </a:p>
      </dgm:t>
    </dgm:pt>
    <dgm:pt modelId="{D68F5561-0B22-4AE1-87A5-3A8C2F5C3135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Child Needs</a:t>
          </a:r>
          <a:endParaRPr lang="en-US" b="1" dirty="0">
            <a:solidFill>
              <a:schemeClr val="bg1"/>
            </a:solidFill>
          </a:endParaRPr>
        </a:p>
      </dgm:t>
    </dgm:pt>
    <dgm:pt modelId="{F53CDDF4-C5D8-42AC-B66F-F67CE8AC1EA8}" type="parTrans" cxnId="{4FEA533D-F82B-4F69-8E0E-EBE61C41DC78}">
      <dgm:prSet/>
      <dgm:spPr>
        <a:solidFill>
          <a:srgbClr val="0070C0"/>
        </a:solidFill>
        <a:ln>
          <a:solidFill>
            <a:srgbClr val="1B5FAA"/>
          </a:solidFill>
        </a:ln>
      </dgm:spPr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4EB8F27-FEAB-4149-B9E4-E92D08C8B73F}" type="sibTrans" cxnId="{4FEA533D-F82B-4F69-8E0E-EBE61C41DC78}">
      <dgm:prSet/>
      <dgm:spPr/>
      <dgm:t>
        <a:bodyPr/>
        <a:lstStyle/>
        <a:p>
          <a:endParaRPr lang="en-US" b="1"/>
        </a:p>
      </dgm:t>
    </dgm:pt>
    <dgm:pt modelId="{01451074-661F-40CF-9208-C2C967883CAB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Danger Statement</a:t>
          </a:r>
          <a:endParaRPr lang="en-US" b="1" dirty="0">
            <a:solidFill>
              <a:schemeClr val="bg1"/>
            </a:solidFill>
          </a:endParaRPr>
        </a:p>
      </dgm:t>
    </dgm:pt>
    <dgm:pt modelId="{730D01A6-D193-446D-A6A4-211B98F405A0}" type="parTrans" cxnId="{0E9E4E3F-C1A8-4A4C-BA2A-44E1FF243DA5}">
      <dgm:prSet/>
      <dgm:spPr>
        <a:solidFill>
          <a:srgbClr val="0070C0"/>
        </a:solidFill>
        <a:ln>
          <a:solidFill>
            <a:srgbClr val="1B5FAA"/>
          </a:solidFill>
        </a:ln>
      </dgm:spPr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AFB4CAD-81A1-4AB5-BC7C-5EA5187DA8F8}" type="sibTrans" cxnId="{0E9E4E3F-C1A8-4A4C-BA2A-44E1FF243DA5}">
      <dgm:prSet/>
      <dgm:spPr/>
      <dgm:t>
        <a:bodyPr/>
        <a:lstStyle/>
        <a:p>
          <a:endParaRPr lang="en-US" b="1"/>
        </a:p>
      </dgm:t>
    </dgm:pt>
    <dgm:pt modelId="{F9145E64-AA31-48FC-91B5-CC45F4471A60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Family Goal</a:t>
          </a:r>
          <a:endParaRPr lang="en-US" b="1" dirty="0">
            <a:solidFill>
              <a:schemeClr val="bg1"/>
            </a:solidFill>
          </a:endParaRPr>
        </a:p>
      </dgm:t>
    </dgm:pt>
    <dgm:pt modelId="{33C70D20-1D00-4878-84E9-7B1949B7F275}" type="parTrans" cxnId="{CD485277-B2C0-4533-892B-8E550056B12D}">
      <dgm:prSet/>
      <dgm:spPr>
        <a:solidFill>
          <a:srgbClr val="0070C0"/>
        </a:solidFill>
        <a:ln>
          <a:solidFill>
            <a:srgbClr val="1B5FAA"/>
          </a:solidFill>
        </a:ln>
      </dgm:spPr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DE84A30-3F26-45ED-A066-B8674CC9C0C2}" type="sibTrans" cxnId="{CD485277-B2C0-4533-892B-8E550056B12D}">
      <dgm:prSet/>
      <dgm:spPr/>
      <dgm:t>
        <a:bodyPr/>
        <a:lstStyle/>
        <a:p>
          <a:endParaRPr lang="en-US" b="1"/>
        </a:p>
      </dgm:t>
    </dgm:pt>
    <dgm:pt modelId="{98B89237-026B-496A-AC2B-D8C454BB173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Motivation for Change</a:t>
          </a:r>
          <a:endParaRPr lang="en-US" b="1" dirty="0">
            <a:solidFill>
              <a:schemeClr val="bg1"/>
            </a:solidFill>
          </a:endParaRPr>
        </a:p>
      </dgm:t>
    </dgm:pt>
    <dgm:pt modelId="{E94CFA7D-CE4E-4AA2-998D-DA187D05F0BC}" type="parTrans" cxnId="{7DC0E6DD-3C2B-4678-BFF4-2909080C1E8A}">
      <dgm:prSet/>
      <dgm:spPr>
        <a:solidFill>
          <a:srgbClr val="0070C0"/>
        </a:solidFill>
        <a:ln>
          <a:solidFill>
            <a:srgbClr val="1B5FAA"/>
          </a:solidFill>
        </a:ln>
      </dgm:spPr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A829189-D49D-43B4-AA80-F7BEB94198EA}" type="sibTrans" cxnId="{7DC0E6DD-3C2B-4678-BFF4-2909080C1E8A}">
      <dgm:prSet/>
      <dgm:spPr/>
      <dgm:t>
        <a:bodyPr/>
        <a:lstStyle/>
        <a:p>
          <a:endParaRPr lang="en-US" b="1"/>
        </a:p>
      </dgm:t>
    </dgm:pt>
    <dgm:pt modelId="{94AE04F9-C02E-42BD-A3BB-169D456F283B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Complete FFA Ongoing</a:t>
          </a:r>
          <a:endParaRPr lang="en-US" b="1" dirty="0">
            <a:solidFill>
              <a:schemeClr val="bg1"/>
            </a:solidFill>
          </a:endParaRPr>
        </a:p>
      </dgm:t>
    </dgm:pt>
    <dgm:pt modelId="{334C64A2-66C4-434B-955E-4211A7B11085}" type="parTrans" cxnId="{3D8D281B-403C-4D1B-B94E-BAC9800C776B}">
      <dgm:prSet/>
      <dgm:spPr>
        <a:solidFill>
          <a:srgbClr val="0070C0"/>
        </a:solidFill>
        <a:ln>
          <a:solidFill>
            <a:srgbClr val="1B5FAA"/>
          </a:solidFill>
        </a:ln>
      </dgm:spPr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680796E-CA68-46ED-8843-045C68A2D5D3}" type="sibTrans" cxnId="{3D8D281B-403C-4D1B-B94E-BAC9800C776B}">
      <dgm:prSet/>
      <dgm:spPr/>
      <dgm:t>
        <a:bodyPr/>
        <a:lstStyle/>
        <a:p>
          <a:endParaRPr lang="en-US" b="1"/>
        </a:p>
      </dgm:t>
    </dgm:pt>
    <dgm:pt modelId="{B8A9BFD4-6AD6-4B39-ABD9-24D839869198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Case Plan </a:t>
          </a:r>
          <a:endParaRPr lang="en-US" b="1" dirty="0">
            <a:solidFill>
              <a:schemeClr val="bg1"/>
            </a:solidFill>
          </a:endParaRPr>
        </a:p>
      </dgm:t>
    </dgm:pt>
    <dgm:pt modelId="{7B3892E8-8604-47F0-A827-EE2C5D049F72}" type="parTrans" cxnId="{4EC4D780-C615-4D1D-A542-C55635069808}">
      <dgm:prSet/>
      <dgm:spPr>
        <a:solidFill>
          <a:srgbClr val="0070C0"/>
        </a:solidFill>
        <a:ln>
          <a:solidFill>
            <a:srgbClr val="1B5FAA"/>
          </a:solidFill>
        </a:ln>
      </dgm:spPr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A8016B8-7F96-41CD-9D60-03D4B1DE470D}" type="sibTrans" cxnId="{4EC4D780-C615-4D1D-A542-C55635069808}">
      <dgm:prSet/>
      <dgm:spPr/>
      <dgm:t>
        <a:bodyPr/>
        <a:lstStyle/>
        <a:p>
          <a:endParaRPr lang="en-US" b="1"/>
        </a:p>
      </dgm:t>
    </dgm:pt>
    <dgm:pt modelId="{8A9A0AE9-701F-4F72-8716-CE9DEBF5925E}" type="pres">
      <dgm:prSet presAssocID="{E69E66E1-EB9E-4C36-AC71-27F02B93EC0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B126BE-7223-4F38-BC41-ACA120D95097}" type="pres">
      <dgm:prSet presAssocID="{B08209AF-568A-44A4-8353-1E9A2D094535}" presName="root1" presStyleCnt="0"/>
      <dgm:spPr/>
    </dgm:pt>
    <dgm:pt modelId="{0D2C0FEC-9E7E-4C5D-97F0-210ED44FFFA3}" type="pres">
      <dgm:prSet presAssocID="{B08209AF-568A-44A4-8353-1E9A2D094535}" presName="LevelOneTextNode" presStyleLbl="node0" presStyleIdx="0" presStyleCnt="1" custScaleY="2209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F70588-D7CB-4F38-924D-4404CC72A3B3}" type="pres">
      <dgm:prSet presAssocID="{B08209AF-568A-44A4-8353-1E9A2D094535}" presName="level2hierChild" presStyleCnt="0"/>
      <dgm:spPr/>
    </dgm:pt>
    <dgm:pt modelId="{295FC0D5-7546-47B8-95EA-8D2E08FB75C4}" type="pres">
      <dgm:prSet presAssocID="{17928960-52E2-4B0E-A5DC-391BD0949AE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8274BEB7-B1D9-4462-B09E-86AD666B9FFB}" type="pres">
      <dgm:prSet presAssocID="{17928960-52E2-4B0E-A5DC-391BD0949AE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F793A2A-35A5-4733-93E1-8C8D8FEC870B}" type="pres">
      <dgm:prSet presAssocID="{1C37B977-2345-42EC-B608-1BC44C996258}" presName="root2" presStyleCnt="0"/>
      <dgm:spPr/>
    </dgm:pt>
    <dgm:pt modelId="{BF5455A1-4FE9-4070-8047-8D0AD3B8686F}" type="pres">
      <dgm:prSet presAssocID="{1C37B977-2345-42EC-B608-1BC44C996258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A96058-2755-4D67-AECF-DA320997E429}" type="pres">
      <dgm:prSet presAssocID="{1C37B977-2345-42EC-B608-1BC44C996258}" presName="level3hierChild" presStyleCnt="0"/>
      <dgm:spPr/>
    </dgm:pt>
    <dgm:pt modelId="{AEE998E3-2F6F-40B9-9401-BECCA2CC1BAD}" type="pres">
      <dgm:prSet presAssocID="{E1894A5B-65C5-4838-8F71-6DF52EF59B4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6DAED5D4-5C31-4714-8D4B-09866C7F82F7}" type="pres">
      <dgm:prSet presAssocID="{E1894A5B-65C5-4838-8F71-6DF52EF59B4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ACC8637C-907C-48B7-B25D-B7B02AFDCA9B}" type="pres">
      <dgm:prSet presAssocID="{7B5FA202-8D28-4ADE-9261-0EC01735A491}" presName="root2" presStyleCnt="0"/>
      <dgm:spPr/>
    </dgm:pt>
    <dgm:pt modelId="{F6DDA7C3-7952-4CE8-8068-F468E7B5A4E3}" type="pres">
      <dgm:prSet presAssocID="{7B5FA202-8D28-4ADE-9261-0EC01735A491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1A8121-7CBF-4288-ADAF-0503E6C91805}" type="pres">
      <dgm:prSet presAssocID="{7B5FA202-8D28-4ADE-9261-0EC01735A491}" presName="level3hierChild" presStyleCnt="0"/>
      <dgm:spPr/>
    </dgm:pt>
    <dgm:pt modelId="{DC8A66AD-D6C7-42BE-A465-059D266667C2}" type="pres">
      <dgm:prSet presAssocID="{7F3DF32B-B7F2-4CED-8C78-0E4A8DE2B53E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D804B326-135B-4C10-A935-633D14E292C9}" type="pres">
      <dgm:prSet presAssocID="{7F3DF32B-B7F2-4CED-8C78-0E4A8DE2B53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623DE2B-8CB0-4527-9F75-A53722580BF5}" type="pres">
      <dgm:prSet presAssocID="{8851BC60-E518-4B6B-A5B2-EA6A3CAC1E5F}" presName="root2" presStyleCnt="0"/>
      <dgm:spPr/>
    </dgm:pt>
    <dgm:pt modelId="{7D04BFAE-A622-4B51-B981-D363865A9594}" type="pres">
      <dgm:prSet presAssocID="{8851BC60-E518-4B6B-A5B2-EA6A3CAC1E5F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2AB37C-2631-41F5-8F9C-CFD11BDEA474}" type="pres">
      <dgm:prSet presAssocID="{8851BC60-E518-4B6B-A5B2-EA6A3CAC1E5F}" presName="level3hierChild" presStyleCnt="0"/>
      <dgm:spPr/>
    </dgm:pt>
    <dgm:pt modelId="{38725E30-4A8A-4B35-8EF1-FFB5EC2E71E8}" type="pres">
      <dgm:prSet presAssocID="{1D96C13F-0288-4D26-B15C-C5AB8F1F7AEA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0AAAD5A2-1627-4122-B9F4-AE2E2B99EC85}" type="pres">
      <dgm:prSet presAssocID="{1D96C13F-0288-4D26-B15C-C5AB8F1F7AEA}" presName="connTx" presStyleLbl="parChTrans1D3" presStyleIdx="1" presStyleCnt="4"/>
      <dgm:spPr/>
      <dgm:t>
        <a:bodyPr/>
        <a:lstStyle/>
        <a:p>
          <a:endParaRPr lang="en-US"/>
        </a:p>
      </dgm:t>
    </dgm:pt>
    <dgm:pt modelId="{22BA4108-17F3-4D88-829E-9402CCB0468B}" type="pres">
      <dgm:prSet presAssocID="{DB645EB3-C548-4922-BCC8-FE0D5A7B974C}" presName="root2" presStyleCnt="0"/>
      <dgm:spPr/>
    </dgm:pt>
    <dgm:pt modelId="{892F2AFB-8135-47FC-9D6B-9CF62B60CDF6}" type="pres">
      <dgm:prSet presAssocID="{DB645EB3-C548-4922-BCC8-FE0D5A7B974C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E5036-4E5E-4D49-937C-1D739EEF7F56}" type="pres">
      <dgm:prSet presAssocID="{DB645EB3-C548-4922-BCC8-FE0D5A7B974C}" presName="level3hierChild" presStyleCnt="0"/>
      <dgm:spPr/>
    </dgm:pt>
    <dgm:pt modelId="{C998DECB-4E46-4EEE-8727-F422708E33EC}" type="pres">
      <dgm:prSet presAssocID="{32F18BAB-D0C1-4B5B-955B-671AA93E4BC3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7F4B352C-290E-40C1-8DB5-4FFA49324ADC}" type="pres">
      <dgm:prSet presAssocID="{32F18BAB-D0C1-4B5B-955B-671AA93E4BC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6FF9389-38C1-48B0-A8B2-04D1E387D337}" type="pres">
      <dgm:prSet presAssocID="{B122DE21-B397-40A4-8DAD-E0A23E27A7C5}" presName="root2" presStyleCnt="0"/>
      <dgm:spPr/>
    </dgm:pt>
    <dgm:pt modelId="{A5E7514B-C81D-425D-9B8F-32E23AA5B35C}" type="pres">
      <dgm:prSet presAssocID="{B122DE21-B397-40A4-8DAD-E0A23E27A7C5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C54899-13FF-4DB3-BDC7-198A9B7D63E8}" type="pres">
      <dgm:prSet presAssocID="{B122DE21-B397-40A4-8DAD-E0A23E27A7C5}" presName="level3hierChild" presStyleCnt="0"/>
      <dgm:spPr/>
    </dgm:pt>
    <dgm:pt modelId="{84F881E0-ABC0-4311-A913-00DC3E58ADFF}" type="pres">
      <dgm:prSet presAssocID="{E3309911-0A9D-4567-8A3D-CCD6FA543D70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9CAC11EF-52AA-42EF-ADD6-2517FAE08C19}" type="pres">
      <dgm:prSet presAssocID="{E3309911-0A9D-4567-8A3D-CCD6FA543D70}" presName="connTx" presStyleLbl="parChTrans1D3" presStyleIdx="2" presStyleCnt="4"/>
      <dgm:spPr/>
      <dgm:t>
        <a:bodyPr/>
        <a:lstStyle/>
        <a:p>
          <a:endParaRPr lang="en-US"/>
        </a:p>
      </dgm:t>
    </dgm:pt>
    <dgm:pt modelId="{8305E4D0-7847-4AE4-BDB8-08AE7338EE80}" type="pres">
      <dgm:prSet presAssocID="{439109A3-6757-4239-9078-240E0AE80A9B}" presName="root2" presStyleCnt="0"/>
      <dgm:spPr/>
    </dgm:pt>
    <dgm:pt modelId="{4FE94801-5893-4CB7-8A6A-75BDDF2BBF6E}" type="pres">
      <dgm:prSet presAssocID="{439109A3-6757-4239-9078-240E0AE80A9B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9837A1-538B-4343-9C2A-5F1B66FFF5DF}" type="pres">
      <dgm:prSet presAssocID="{439109A3-6757-4239-9078-240E0AE80A9B}" presName="level3hierChild" presStyleCnt="0"/>
      <dgm:spPr/>
    </dgm:pt>
    <dgm:pt modelId="{28DE9E93-ABCA-4E36-9788-0853199A0FA6}" type="pres">
      <dgm:prSet presAssocID="{EE16DEF0-C45A-46AD-B9E0-6C39143B1ACB}" presName="conn2-1" presStyleLbl="parChTrans1D4" presStyleIdx="0" presStyleCnt="7"/>
      <dgm:spPr/>
      <dgm:t>
        <a:bodyPr/>
        <a:lstStyle/>
        <a:p>
          <a:endParaRPr lang="en-US"/>
        </a:p>
      </dgm:t>
    </dgm:pt>
    <dgm:pt modelId="{924EE8A0-4A54-4530-913A-3EF2C49F6AA1}" type="pres">
      <dgm:prSet presAssocID="{EE16DEF0-C45A-46AD-B9E0-6C39143B1ACB}" presName="connTx" presStyleLbl="parChTrans1D4" presStyleIdx="0" presStyleCnt="7"/>
      <dgm:spPr/>
      <dgm:t>
        <a:bodyPr/>
        <a:lstStyle/>
        <a:p>
          <a:endParaRPr lang="en-US"/>
        </a:p>
      </dgm:t>
    </dgm:pt>
    <dgm:pt modelId="{7DAD43C4-F912-46EB-9E94-FA0DEC66E7EA}" type="pres">
      <dgm:prSet presAssocID="{EEC6485B-6B5A-4CB4-B7B2-864223B4AA61}" presName="root2" presStyleCnt="0"/>
      <dgm:spPr/>
    </dgm:pt>
    <dgm:pt modelId="{0E2BAA1D-46DB-4515-8665-287DCE9EABDE}" type="pres">
      <dgm:prSet presAssocID="{EEC6485B-6B5A-4CB4-B7B2-864223B4AA61}" presName="LevelTwoTextNode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8F4950-46C4-40B6-B015-6E3C99DD8E59}" type="pres">
      <dgm:prSet presAssocID="{EEC6485B-6B5A-4CB4-B7B2-864223B4AA61}" presName="level3hierChild" presStyleCnt="0"/>
      <dgm:spPr/>
    </dgm:pt>
    <dgm:pt modelId="{F24F1197-343C-4B86-AE90-F990EB912D10}" type="pres">
      <dgm:prSet presAssocID="{F53CDDF4-C5D8-42AC-B66F-F67CE8AC1EA8}" presName="conn2-1" presStyleLbl="parChTrans1D4" presStyleIdx="1" presStyleCnt="7"/>
      <dgm:spPr/>
      <dgm:t>
        <a:bodyPr/>
        <a:lstStyle/>
        <a:p>
          <a:endParaRPr lang="en-US"/>
        </a:p>
      </dgm:t>
    </dgm:pt>
    <dgm:pt modelId="{0983352B-363D-48AF-A4CB-91B647F0468A}" type="pres">
      <dgm:prSet presAssocID="{F53CDDF4-C5D8-42AC-B66F-F67CE8AC1EA8}" presName="connTx" presStyleLbl="parChTrans1D4" presStyleIdx="1" presStyleCnt="7"/>
      <dgm:spPr/>
      <dgm:t>
        <a:bodyPr/>
        <a:lstStyle/>
        <a:p>
          <a:endParaRPr lang="en-US"/>
        </a:p>
      </dgm:t>
    </dgm:pt>
    <dgm:pt modelId="{9777B8CB-944F-4EF5-9303-20AF49DE47F6}" type="pres">
      <dgm:prSet presAssocID="{D68F5561-0B22-4AE1-87A5-3A8C2F5C3135}" presName="root2" presStyleCnt="0"/>
      <dgm:spPr/>
    </dgm:pt>
    <dgm:pt modelId="{827A637E-170F-4E36-B94D-1C40745ECECA}" type="pres">
      <dgm:prSet presAssocID="{D68F5561-0B22-4AE1-87A5-3A8C2F5C3135}" presName="LevelTwoTextNode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F0E386-0B7D-46C8-B248-4663013EFC28}" type="pres">
      <dgm:prSet presAssocID="{D68F5561-0B22-4AE1-87A5-3A8C2F5C3135}" presName="level3hierChild" presStyleCnt="0"/>
      <dgm:spPr/>
    </dgm:pt>
    <dgm:pt modelId="{38AB3DFF-73FA-402E-A612-24A211943256}" type="pres">
      <dgm:prSet presAssocID="{730D01A6-D193-446D-A6A4-211B98F405A0}" presName="conn2-1" presStyleLbl="parChTrans1D4" presStyleIdx="2" presStyleCnt="7"/>
      <dgm:spPr/>
      <dgm:t>
        <a:bodyPr/>
        <a:lstStyle/>
        <a:p>
          <a:endParaRPr lang="en-US"/>
        </a:p>
      </dgm:t>
    </dgm:pt>
    <dgm:pt modelId="{C542EC94-0F1B-4485-8864-6F71FAD6EEA3}" type="pres">
      <dgm:prSet presAssocID="{730D01A6-D193-446D-A6A4-211B98F405A0}" presName="connTx" presStyleLbl="parChTrans1D4" presStyleIdx="2" presStyleCnt="7"/>
      <dgm:spPr/>
      <dgm:t>
        <a:bodyPr/>
        <a:lstStyle/>
        <a:p>
          <a:endParaRPr lang="en-US"/>
        </a:p>
      </dgm:t>
    </dgm:pt>
    <dgm:pt modelId="{867E01F2-649F-421A-AD05-2EF41825CA74}" type="pres">
      <dgm:prSet presAssocID="{01451074-661F-40CF-9208-C2C967883CAB}" presName="root2" presStyleCnt="0"/>
      <dgm:spPr/>
    </dgm:pt>
    <dgm:pt modelId="{5487B1CE-75E1-497B-957A-250421120D81}" type="pres">
      <dgm:prSet presAssocID="{01451074-661F-40CF-9208-C2C967883CAB}" presName="LevelTwoTextNode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9747FA-9F58-489D-AFF8-09744EEFEDF2}" type="pres">
      <dgm:prSet presAssocID="{01451074-661F-40CF-9208-C2C967883CAB}" presName="level3hierChild" presStyleCnt="0"/>
      <dgm:spPr/>
    </dgm:pt>
    <dgm:pt modelId="{3846A93E-F5D6-4FA8-903D-02AFA59E5BE8}" type="pres">
      <dgm:prSet presAssocID="{33C70D20-1D00-4878-84E9-7B1949B7F275}" presName="conn2-1" presStyleLbl="parChTrans1D4" presStyleIdx="3" presStyleCnt="7"/>
      <dgm:spPr/>
      <dgm:t>
        <a:bodyPr/>
        <a:lstStyle/>
        <a:p>
          <a:endParaRPr lang="en-US"/>
        </a:p>
      </dgm:t>
    </dgm:pt>
    <dgm:pt modelId="{E235BE13-413B-49AE-B5CC-42555E0DC4C0}" type="pres">
      <dgm:prSet presAssocID="{33C70D20-1D00-4878-84E9-7B1949B7F275}" presName="connTx" presStyleLbl="parChTrans1D4" presStyleIdx="3" presStyleCnt="7"/>
      <dgm:spPr/>
      <dgm:t>
        <a:bodyPr/>
        <a:lstStyle/>
        <a:p>
          <a:endParaRPr lang="en-US"/>
        </a:p>
      </dgm:t>
    </dgm:pt>
    <dgm:pt modelId="{8F839FE5-7A83-4580-A51F-3DBB4AE531D3}" type="pres">
      <dgm:prSet presAssocID="{F9145E64-AA31-48FC-91B5-CC45F4471A60}" presName="root2" presStyleCnt="0"/>
      <dgm:spPr/>
    </dgm:pt>
    <dgm:pt modelId="{38577515-2070-40AD-BD6D-E675F1F87B41}" type="pres">
      <dgm:prSet presAssocID="{F9145E64-AA31-48FC-91B5-CC45F4471A60}" presName="LevelTwoTextNode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799474-0BFC-4597-AADB-247DAF45C8A7}" type="pres">
      <dgm:prSet presAssocID="{F9145E64-AA31-48FC-91B5-CC45F4471A60}" presName="level3hierChild" presStyleCnt="0"/>
      <dgm:spPr/>
    </dgm:pt>
    <dgm:pt modelId="{1F83E986-F623-49AA-A445-F3830290B4A8}" type="pres">
      <dgm:prSet presAssocID="{E94CFA7D-CE4E-4AA2-998D-DA187D05F0BC}" presName="conn2-1" presStyleLbl="parChTrans1D4" presStyleIdx="4" presStyleCnt="7"/>
      <dgm:spPr/>
      <dgm:t>
        <a:bodyPr/>
        <a:lstStyle/>
        <a:p>
          <a:endParaRPr lang="en-US"/>
        </a:p>
      </dgm:t>
    </dgm:pt>
    <dgm:pt modelId="{862490D5-9C32-44CB-9C5D-858A1EDB8701}" type="pres">
      <dgm:prSet presAssocID="{E94CFA7D-CE4E-4AA2-998D-DA187D05F0BC}" presName="connTx" presStyleLbl="parChTrans1D4" presStyleIdx="4" presStyleCnt="7"/>
      <dgm:spPr/>
      <dgm:t>
        <a:bodyPr/>
        <a:lstStyle/>
        <a:p>
          <a:endParaRPr lang="en-US"/>
        </a:p>
      </dgm:t>
    </dgm:pt>
    <dgm:pt modelId="{8F5FB4E7-B072-4DC5-87C0-D6B802E15C4D}" type="pres">
      <dgm:prSet presAssocID="{98B89237-026B-496A-AC2B-D8C454BB173C}" presName="root2" presStyleCnt="0"/>
      <dgm:spPr/>
    </dgm:pt>
    <dgm:pt modelId="{ACDFD64D-B23C-48D2-BB81-B4BB762FA08A}" type="pres">
      <dgm:prSet presAssocID="{98B89237-026B-496A-AC2B-D8C454BB173C}" presName="LevelTwoTextNode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565496-DA3F-40E0-A404-EBBC666AC977}" type="pres">
      <dgm:prSet presAssocID="{98B89237-026B-496A-AC2B-D8C454BB173C}" presName="level3hierChild" presStyleCnt="0"/>
      <dgm:spPr/>
    </dgm:pt>
    <dgm:pt modelId="{3C3BF241-E87C-4CBD-B31F-E3362F4831FE}" type="pres">
      <dgm:prSet presAssocID="{F9CC9AC4-BBF2-402B-A9A3-6403B0C4B729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0527A9A-4976-4101-850E-9BABC7219214}" type="pres">
      <dgm:prSet presAssocID="{F9CC9AC4-BBF2-402B-A9A3-6403B0C4B72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A549F7D-D39B-4825-BAC4-8314D2CF4850}" type="pres">
      <dgm:prSet presAssocID="{2384D067-B5DF-4549-98B8-CA33ED6A9E4D}" presName="root2" presStyleCnt="0"/>
      <dgm:spPr/>
    </dgm:pt>
    <dgm:pt modelId="{1B8CE71C-CBFF-467E-BB90-B3129ABE84D3}" type="pres">
      <dgm:prSet presAssocID="{2384D067-B5DF-4549-98B8-CA33ED6A9E4D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74187E-4559-48B0-9F55-BABCBF926292}" type="pres">
      <dgm:prSet presAssocID="{2384D067-B5DF-4549-98B8-CA33ED6A9E4D}" presName="level3hierChild" presStyleCnt="0"/>
      <dgm:spPr/>
    </dgm:pt>
    <dgm:pt modelId="{827538E0-8D5E-4760-A5E8-EBEF757A78AB}" type="pres">
      <dgm:prSet presAssocID="{34F85A85-D214-4705-B9DA-028D1DCEF087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AC527573-DC72-42A2-B5AD-9D4ED8CF4194}" type="pres">
      <dgm:prSet presAssocID="{34F85A85-D214-4705-B9DA-028D1DCEF087}" presName="connTx" presStyleLbl="parChTrans1D3" presStyleIdx="3" presStyleCnt="4"/>
      <dgm:spPr/>
      <dgm:t>
        <a:bodyPr/>
        <a:lstStyle/>
        <a:p>
          <a:endParaRPr lang="en-US"/>
        </a:p>
      </dgm:t>
    </dgm:pt>
    <dgm:pt modelId="{2F869A9D-010A-4F2F-8023-2D71F9323004}" type="pres">
      <dgm:prSet presAssocID="{FC614ADC-FBE8-4E4C-9222-46F5889294CA}" presName="root2" presStyleCnt="0"/>
      <dgm:spPr/>
    </dgm:pt>
    <dgm:pt modelId="{AF0DB800-4386-4076-BF11-4FD9C4CD5B21}" type="pres">
      <dgm:prSet presAssocID="{FC614ADC-FBE8-4E4C-9222-46F5889294CA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D98224-6022-4F88-9957-7FA76078DCA1}" type="pres">
      <dgm:prSet presAssocID="{FC614ADC-FBE8-4E4C-9222-46F5889294CA}" presName="level3hierChild" presStyleCnt="0"/>
      <dgm:spPr/>
    </dgm:pt>
    <dgm:pt modelId="{D7391629-50B4-438C-BDDF-61F37912C98F}" type="pres">
      <dgm:prSet presAssocID="{334C64A2-66C4-434B-955E-4211A7B11085}" presName="conn2-1" presStyleLbl="parChTrans1D4" presStyleIdx="5" presStyleCnt="7"/>
      <dgm:spPr/>
      <dgm:t>
        <a:bodyPr/>
        <a:lstStyle/>
        <a:p>
          <a:endParaRPr lang="en-US"/>
        </a:p>
      </dgm:t>
    </dgm:pt>
    <dgm:pt modelId="{D9450EBA-FD6A-4678-872F-2127658970AF}" type="pres">
      <dgm:prSet presAssocID="{334C64A2-66C4-434B-955E-4211A7B11085}" presName="connTx" presStyleLbl="parChTrans1D4" presStyleIdx="5" presStyleCnt="7"/>
      <dgm:spPr/>
      <dgm:t>
        <a:bodyPr/>
        <a:lstStyle/>
        <a:p>
          <a:endParaRPr lang="en-US"/>
        </a:p>
      </dgm:t>
    </dgm:pt>
    <dgm:pt modelId="{A1011E9A-BE5E-4310-8903-F28BB883DAF8}" type="pres">
      <dgm:prSet presAssocID="{94AE04F9-C02E-42BD-A3BB-169D456F283B}" presName="root2" presStyleCnt="0"/>
      <dgm:spPr/>
    </dgm:pt>
    <dgm:pt modelId="{66721FD2-D6D2-4127-BB1D-43C6D74CD4B2}" type="pres">
      <dgm:prSet presAssocID="{94AE04F9-C02E-42BD-A3BB-169D456F283B}" presName="LevelTwoTextNode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1663A-E8FF-4EA1-AD51-481A96883168}" type="pres">
      <dgm:prSet presAssocID="{94AE04F9-C02E-42BD-A3BB-169D456F283B}" presName="level3hierChild" presStyleCnt="0"/>
      <dgm:spPr/>
    </dgm:pt>
    <dgm:pt modelId="{C99777A1-A113-45D3-AD5D-BD87D96BD541}" type="pres">
      <dgm:prSet presAssocID="{7B3892E8-8604-47F0-A827-EE2C5D049F72}" presName="conn2-1" presStyleLbl="parChTrans1D4" presStyleIdx="6" presStyleCnt="7"/>
      <dgm:spPr/>
      <dgm:t>
        <a:bodyPr/>
        <a:lstStyle/>
        <a:p>
          <a:endParaRPr lang="en-US"/>
        </a:p>
      </dgm:t>
    </dgm:pt>
    <dgm:pt modelId="{0ADDCDC4-1CF2-4A5B-A767-85F6F0F73896}" type="pres">
      <dgm:prSet presAssocID="{7B3892E8-8604-47F0-A827-EE2C5D049F72}" presName="connTx" presStyleLbl="parChTrans1D4" presStyleIdx="6" presStyleCnt="7"/>
      <dgm:spPr/>
      <dgm:t>
        <a:bodyPr/>
        <a:lstStyle/>
        <a:p>
          <a:endParaRPr lang="en-US"/>
        </a:p>
      </dgm:t>
    </dgm:pt>
    <dgm:pt modelId="{F3F2235C-2FD6-466E-B292-6218C232FC20}" type="pres">
      <dgm:prSet presAssocID="{B8A9BFD4-6AD6-4B39-ABD9-24D839869198}" presName="root2" presStyleCnt="0"/>
      <dgm:spPr/>
    </dgm:pt>
    <dgm:pt modelId="{A13F0653-F50E-471E-B144-BBEA27F8C206}" type="pres">
      <dgm:prSet presAssocID="{B8A9BFD4-6AD6-4B39-ABD9-24D839869198}" presName="LevelTwoTextNode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B2756D-1FF4-45A2-A0EF-FC99636584B4}" type="pres">
      <dgm:prSet presAssocID="{B8A9BFD4-6AD6-4B39-ABD9-24D839869198}" presName="level3hierChild" presStyleCnt="0"/>
      <dgm:spPr/>
    </dgm:pt>
  </dgm:ptLst>
  <dgm:cxnLst>
    <dgm:cxn modelId="{C139E01E-AC21-4887-BC51-09B9F0993C38}" type="presOf" srcId="{E94CFA7D-CE4E-4AA2-998D-DA187D05F0BC}" destId="{862490D5-9C32-44CB-9C5D-858A1EDB8701}" srcOrd="1" destOrd="0" presId="urn:microsoft.com/office/officeart/2008/layout/HorizontalMultiLevelHierarchy"/>
    <dgm:cxn modelId="{64AB8B2C-6D40-4949-B3CF-8DA9E4F8C33A}" srcId="{B08209AF-568A-44A4-8353-1E9A2D094535}" destId="{2384D067-B5DF-4549-98B8-CA33ED6A9E4D}" srcOrd="3" destOrd="0" parTransId="{F9CC9AC4-BBF2-402B-A9A3-6403B0C4B729}" sibTransId="{D52CFC69-6731-4266-860A-EEDB099BD850}"/>
    <dgm:cxn modelId="{44EDB3C1-77ED-4ADA-B7EA-3B38E0EA107B}" type="presOf" srcId="{01451074-661F-40CF-9208-C2C967883CAB}" destId="{5487B1CE-75E1-497B-957A-250421120D81}" srcOrd="0" destOrd="0" presId="urn:microsoft.com/office/officeart/2008/layout/HorizontalMultiLevelHierarchy"/>
    <dgm:cxn modelId="{8D3404F0-E1F0-464A-BBC4-71A967171237}" type="presOf" srcId="{94AE04F9-C02E-42BD-A3BB-169D456F283B}" destId="{66721FD2-D6D2-4127-BB1D-43C6D74CD4B2}" srcOrd="0" destOrd="0" presId="urn:microsoft.com/office/officeart/2008/layout/HorizontalMultiLevelHierarchy"/>
    <dgm:cxn modelId="{E5DD79EB-CF8B-4EB5-9FE2-CA1A649A926B}" type="presOf" srcId="{1C37B977-2345-42EC-B608-1BC44C996258}" destId="{BF5455A1-4FE9-4070-8047-8D0AD3B8686F}" srcOrd="0" destOrd="0" presId="urn:microsoft.com/office/officeart/2008/layout/HorizontalMultiLevelHierarchy"/>
    <dgm:cxn modelId="{25BF481C-A59C-4370-BDE8-FA1FFF7BA72D}" type="presOf" srcId="{DB645EB3-C548-4922-BCC8-FE0D5A7B974C}" destId="{892F2AFB-8135-47FC-9D6B-9CF62B60CDF6}" srcOrd="0" destOrd="0" presId="urn:microsoft.com/office/officeart/2008/layout/HorizontalMultiLevelHierarchy"/>
    <dgm:cxn modelId="{58E4FEAA-73FA-473F-BC08-D374E4303FE0}" type="presOf" srcId="{7B5FA202-8D28-4ADE-9261-0EC01735A491}" destId="{F6DDA7C3-7952-4CE8-8068-F468E7B5A4E3}" srcOrd="0" destOrd="0" presId="urn:microsoft.com/office/officeart/2008/layout/HorizontalMultiLevelHierarchy"/>
    <dgm:cxn modelId="{BE0DD0D8-1A34-46FE-AEF5-4EC1FCF60F2D}" type="presOf" srcId="{E94CFA7D-CE4E-4AA2-998D-DA187D05F0BC}" destId="{1F83E986-F623-49AA-A445-F3830290B4A8}" srcOrd="0" destOrd="0" presId="urn:microsoft.com/office/officeart/2008/layout/HorizontalMultiLevelHierarchy"/>
    <dgm:cxn modelId="{0A937650-591E-45D7-8F83-17CC2CB8E42F}" type="presOf" srcId="{334C64A2-66C4-434B-955E-4211A7B11085}" destId="{D7391629-50B4-438C-BDDF-61F37912C98F}" srcOrd="0" destOrd="0" presId="urn:microsoft.com/office/officeart/2008/layout/HorizontalMultiLevelHierarchy"/>
    <dgm:cxn modelId="{40CE9FD7-9FB7-4DDC-8768-CC96E2508AB6}" type="presOf" srcId="{B8A9BFD4-6AD6-4B39-ABD9-24D839869198}" destId="{A13F0653-F50E-471E-B144-BBEA27F8C206}" srcOrd="0" destOrd="0" presId="urn:microsoft.com/office/officeart/2008/layout/HorizontalMultiLevelHierarchy"/>
    <dgm:cxn modelId="{0D87F928-BF0C-48D7-A046-FC765E830A4A}" type="presOf" srcId="{F9145E64-AA31-48FC-91B5-CC45F4471A60}" destId="{38577515-2070-40AD-BD6D-E675F1F87B41}" srcOrd="0" destOrd="0" presId="urn:microsoft.com/office/officeart/2008/layout/HorizontalMultiLevelHierarchy"/>
    <dgm:cxn modelId="{5F916CA2-620A-4661-8E9C-5EFAAB25133B}" type="presOf" srcId="{33C70D20-1D00-4878-84E9-7B1949B7F275}" destId="{E235BE13-413B-49AE-B5CC-42555E0DC4C0}" srcOrd="1" destOrd="0" presId="urn:microsoft.com/office/officeart/2008/layout/HorizontalMultiLevelHierarchy"/>
    <dgm:cxn modelId="{A63CDEFA-70D9-4971-9068-3BE324931B73}" type="presOf" srcId="{7B3892E8-8604-47F0-A827-EE2C5D049F72}" destId="{0ADDCDC4-1CF2-4A5B-A767-85F6F0F73896}" srcOrd="1" destOrd="0" presId="urn:microsoft.com/office/officeart/2008/layout/HorizontalMultiLevelHierarchy"/>
    <dgm:cxn modelId="{F458CDE3-F537-4BDB-AF67-66A36BBF8AAC}" type="presOf" srcId="{D68F5561-0B22-4AE1-87A5-3A8C2F5C3135}" destId="{827A637E-170F-4E36-B94D-1C40745ECECA}" srcOrd="0" destOrd="0" presId="urn:microsoft.com/office/officeart/2008/layout/HorizontalMultiLevelHierarchy"/>
    <dgm:cxn modelId="{2B3DC75A-510B-4AD6-8052-4A577A8E137B}" type="presOf" srcId="{1D96C13F-0288-4D26-B15C-C5AB8F1F7AEA}" destId="{0AAAD5A2-1627-4122-B9F4-AE2E2B99EC85}" srcOrd="1" destOrd="0" presId="urn:microsoft.com/office/officeart/2008/layout/HorizontalMultiLevelHierarchy"/>
    <dgm:cxn modelId="{999B0EDD-F681-4791-993E-13F75DD38DE4}" type="presOf" srcId="{F9CC9AC4-BBF2-402B-A9A3-6403B0C4B729}" destId="{F0527A9A-4976-4101-850E-9BABC7219214}" srcOrd="1" destOrd="0" presId="urn:microsoft.com/office/officeart/2008/layout/HorizontalMultiLevelHierarchy"/>
    <dgm:cxn modelId="{4FEA533D-F82B-4F69-8E0E-EBE61C41DC78}" srcId="{439109A3-6757-4239-9078-240E0AE80A9B}" destId="{D68F5561-0B22-4AE1-87A5-3A8C2F5C3135}" srcOrd="1" destOrd="0" parTransId="{F53CDDF4-C5D8-42AC-B66F-F67CE8AC1EA8}" sibTransId="{D4EB8F27-FEAB-4149-B9E4-E92D08C8B73F}"/>
    <dgm:cxn modelId="{99BD2746-627A-4DCD-9BFF-00B9E51C86CC}" srcId="{8851BC60-E518-4B6B-A5B2-EA6A3CAC1E5F}" destId="{DB645EB3-C548-4922-BCC8-FE0D5A7B974C}" srcOrd="0" destOrd="0" parTransId="{1D96C13F-0288-4D26-B15C-C5AB8F1F7AEA}" sibTransId="{431C34C7-D6E2-4E01-823B-061EFC87E198}"/>
    <dgm:cxn modelId="{D8085E6F-B170-47AD-9F03-A2E3BADDFF69}" type="presOf" srcId="{EE16DEF0-C45A-46AD-B9E0-6C39143B1ACB}" destId="{924EE8A0-4A54-4530-913A-3EF2C49F6AA1}" srcOrd="1" destOrd="0" presId="urn:microsoft.com/office/officeart/2008/layout/HorizontalMultiLevelHierarchy"/>
    <dgm:cxn modelId="{C9E64395-C6AB-4DFE-BB04-8F28A95707D3}" type="presOf" srcId="{8851BC60-E518-4B6B-A5B2-EA6A3CAC1E5F}" destId="{7D04BFAE-A622-4B51-B981-D363865A9594}" srcOrd="0" destOrd="0" presId="urn:microsoft.com/office/officeart/2008/layout/HorizontalMultiLevelHierarchy"/>
    <dgm:cxn modelId="{B48F6D72-B014-4F10-B651-06DC782952C5}" type="presOf" srcId="{17928960-52E2-4B0E-A5DC-391BD0949AE5}" destId="{295FC0D5-7546-47B8-95EA-8D2E08FB75C4}" srcOrd="0" destOrd="0" presId="urn:microsoft.com/office/officeart/2008/layout/HorizontalMultiLevelHierarchy"/>
    <dgm:cxn modelId="{3A463F5F-ACD4-497F-AD7A-97FAAF5E1835}" type="presOf" srcId="{98B89237-026B-496A-AC2B-D8C454BB173C}" destId="{ACDFD64D-B23C-48D2-BB81-B4BB762FA08A}" srcOrd="0" destOrd="0" presId="urn:microsoft.com/office/officeart/2008/layout/HorizontalMultiLevelHierarchy"/>
    <dgm:cxn modelId="{4EC4D780-C615-4D1D-A542-C55635069808}" srcId="{FC614ADC-FBE8-4E4C-9222-46F5889294CA}" destId="{B8A9BFD4-6AD6-4B39-ABD9-24D839869198}" srcOrd="1" destOrd="0" parTransId="{7B3892E8-8604-47F0-A827-EE2C5D049F72}" sibTransId="{5A8016B8-7F96-41CD-9D60-03D4B1DE470D}"/>
    <dgm:cxn modelId="{1426F044-4EF3-4DAB-BF45-E45421C1C7AF}" type="presOf" srcId="{B122DE21-B397-40A4-8DAD-E0A23E27A7C5}" destId="{A5E7514B-C81D-425D-9B8F-32E23AA5B35C}" srcOrd="0" destOrd="0" presId="urn:microsoft.com/office/officeart/2008/layout/HorizontalMultiLevelHierarchy"/>
    <dgm:cxn modelId="{BF676D31-5B78-41D7-9AAE-6FC39B196783}" type="presOf" srcId="{730D01A6-D193-446D-A6A4-211B98F405A0}" destId="{C542EC94-0F1B-4485-8864-6F71FAD6EEA3}" srcOrd="1" destOrd="0" presId="urn:microsoft.com/office/officeart/2008/layout/HorizontalMultiLevelHierarchy"/>
    <dgm:cxn modelId="{F9A84784-E1EE-4984-8096-A838D44DA8E9}" type="presOf" srcId="{34F85A85-D214-4705-B9DA-028D1DCEF087}" destId="{827538E0-8D5E-4760-A5E8-EBEF757A78AB}" srcOrd="0" destOrd="0" presId="urn:microsoft.com/office/officeart/2008/layout/HorizontalMultiLevelHierarchy"/>
    <dgm:cxn modelId="{01C6B90C-1C3D-4FB0-837B-C45F75BE2A49}" type="presOf" srcId="{32F18BAB-D0C1-4B5B-955B-671AA93E4BC3}" destId="{C998DECB-4E46-4EEE-8727-F422708E33EC}" srcOrd="0" destOrd="0" presId="urn:microsoft.com/office/officeart/2008/layout/HorizontalMultiLevelHierarchy"/>
    <dgm:cxn modelId="{B16771B3-A001-4EA5-A7E9-DA8A370BD6B4}" srcId="{2384D067-B5DF-4549-98B8-CA33ED6A9E4D}" destId="{FC614ADC-FBE8-4E4C-9222-46F5889294CA}" srcOrd="0" destOrd="0" parTransId="{34F85A85-D214-4705-B9DA-028D1DCEF087}" sibTransId="{BA58FF9D-2405-4283-AB4F-AEE4E463E872}"/>
    <dgm:cxn modelId="{CD485277-B2C0-4533-892B-8E550056B12D}" srcId="{439109A3-6757-4239-9078-240E0AE80A9B}" destId="{F9145E64-AA31-48FC-91B5-CC45F4471A60}" srcOrd="3" destOrd="0" parTransId="{33C70D20-1D00-4878-84E9-7B1949B7F275}" sibTransId="{0DE84A30-3F26-45ED-A066-B8674CC9C0C2}"/>
    <dgm:cxn modelId="{0E9E4E3F-C1A8-4A4C-BA2A-44E1FF243DA5}" srcId="{439109A3-6757-4239-9078-240E0AE80A9B}" destId="{01451074-661F-40CF-9208-C2C967883CAB}" srcOrd="2" destOrd="0" parTransId="{730D01A6-D193-446D-A6A4-211B98F405A0}" sibTransId="{AAFB4CAD-81A1-4AB5-BC7C-5EA5187DA8F8}"/>
    <dgm:cxn modelId="{8F0C6B49-B454-4042-818D-129F3829E32D}" type="presOf" srcId="{E3309911-0A9D-4567-8A3D-CCD6FA543D70}" destId="{84F881E0-ABC0-4311-A913-00DC3E58ADFF}" srcOrd="0" destOrd="0" presId="urn:microsoft.com/office/officeart/2008/layout/HorizontalMultiLevelHierarchy"/>
    <dgm:cxn modelId="{25E1188E-F6EE-45AC-BA9C-75445FC02DA8}" type="presOf" srcId="{34F85A85-D214-4705-B9DA-028D1DCEF087}" destId="{AC527573-DC72-42A2-B5AD-9D4ED8CF4194}" srcOrd="1" destOrd="0" presId="urn:microsoft.com/office/officeart/2008/layout/HorizontalMultiLevelHierarchy"/>
    <dgm:cxn modelId="{6A15A1EC-B6D1-4E14-B38C-FFFCBB02326C}" type="presOf" srcId="{17928960-52E2-4B0E-A5DC-391BD0949AE5}" destId="{8274BEB7-B1D9-4462-B09E-86AD666B9FFB}" srcOrd="1" destOrd="0" presId="urn:microsoft.com/office/officeart/2008/layout/HorizontalMultiLevelHierarchy"/>
    <dgm:cxn modelId="{3C1D4212-6FA0-4E13-A87E-D8B6D768F9A3}" type="presOf" srcId="{7F3DF32B-B7F2-4CED-8C78-0E4A8DE2B53E}" destId="{D804B326-135B-4C10-A935-633D14E292C9}" srcOrd="1" destOrd="0" presId="urn:microsoft.com/office/officeart/2008/layout/HorizontalMultiLevelHierarchy"/>
    <dgm:cxn modelId="{C597196D-07B0-48A2-B640-F55EBE0D2CAD}" type="presOf" srcId="{EE16DEF0-C45A-46AD-B9E0-6C39143B1ACB}" destId="{28DE9E93-ABCA-4E36-9788-0853199A0FA6}" srcOrd="0" destOrd="0" presId="urn:microsoft.com/office/officeart/2008/layout/HorizontalMultiLevelHierarchy"/>
    <dgm:cxn modelId="{11C49CB3-5D24-4694-81E9-C5AEB71C74A9}" type="presOf" srcId="{32F18BAB-D0C1-4B5B-955B-671AA93E4BC3}" destId="{7F4B352C-290E-40C1-8DB5-4FFA49324ADC}" srcOrd="1" destOrd="0" presId="urn:microsoft.com/office/officeart/2008/layout/HorizontalMultiLevelHierarchy"/>
    <dgm:cxn modelId="{3E341CF8-2712-4D0A-886C-6A5700492576}" type="presOf" srcId="{7F3DF32B-B7F2-4CED-8C78-0E4A8DE2B53E}" destId="{DC8A66AD-D6C7-42BE-A465-059D266667C2}" srcOrd="0" destOrd="0" presId="urn:microsoft.com/office/officeart/2008/layout/HorizontalMultiLevelHierarchy"/>
    <dgm:cxn modelId="{7031A6A4-C971-4467-A117-8316E8E8655D}" srcId="{E69E66E1-EB9E-4C36-AC71-27F02B93EC00}" destId="{B08209AF-568A-44A4-8353-1E9A2D094535}" srcOrd="0" destOrd="0" parTransId="{FD7CAE36-14EF-4982-B5AE-58C036DB9E34}" sibTransId="{7265B6DD-D583-4208-8B62-8FB4ADAF82B3}"/>
    <dgm:cxn modelId="{9E3010B6-6305-4933-BF99-CE44470CB66A}" srcId="{B122DE21-B397-40A4-8DAD-E0A23E27A7C5}" destId="{439109A3-6757-4239-9078-240E0AE80A9B}" srcOrd="0" destOrd="0" parTransId="{E3309911-0A9D-4567-8A3D-CCD6FA543D70}" sibTransId="{5A367E56-8916-4BAD-B433-8EF1B425E3E9}"/>
    <dgm:cxn modelId="{FE4E477C-933E-4816-BEA0-6F066558EDDC}" type="presOf" srcId="{F53CDDF4-C5D8-42AC-B66F-F67CE8AC1EA8}" destId="{F24F1197-343C-4B86-AE90-F990EB912D10}" srcOrd="0" destOrd="0" presId="urn:microsoft.com/office/officeart/2008/layout/HorizontalMultiLevelHierarchy"/>
    <dgm:cxn modelId="{0D4A8217-5380-4D23-B6D0-5EDD9C0219CF}" type="presOf" srcId="{2384D067-B5DF-4549-98B8-CA33ED6A9E4D}" destId="{1B8CE71C-CBFF-467E-BB90-B3129ABE84D3}" srcOrd="0" destOrd="0" presId="urn:microsoft.com/office/officeart/2008/layout/HorizontalMultiLevelHierarchy"/>
    <dgm:cxn modelId="{EE4C7CCE-6EEA-46BC-837C-72252D699627}" srcId="{B08209AF-568A-44A4-8353-1E9A2D094535}" destId="{1C37B977-2345-42EC-B608-1BC44C996258}" srcOrd="0" destOrd="0" parTransId="{17928960-52E2-4B0E-A5DC-391BD0949AE5}" sibTransId="{C18B7975-7DC9-42F5-BD37-DC8436F51137}"/>
    <dgm:cxn modelId="{7DC0E6DD-3C2B-4678-BFF4-2909080C1E8A}" srcId="{439109A3-6757-4239-9078-240E0AE80A9B}" destId="{98B89237-026B-496A-AC2B-D8C454BB173C}" srcOrd="4" destOrd="0" parTransId="{E94CFA7D-CE4E-4AA2-998D-DA187D05F0BC}" sibTransId="{EA829189-D49D-43B4-AA80-F7BEB94198EA}"/>
    <dgm:cxn modelId="{4743E771-E0CB-490F-B7F1-938C1527ECFA}" srcId="{B08209AF-568A-44A4-8353-1E9A2D094535}" destId="{8851BC60-E518-4B6B-A5B2-EA6A3CAC1E5F}" srcOrd="1" destOrd="0" parTransId="{7F3DF32B-B7F2-4CED-8C78-0E4A8DE2B53E}" sibTransId="{C5554CBC-8539-4D00-BF66-2D0C50B84F22}"/>
    <dgm:cxn modelId="{8277D7D4-4444-42DA-9A04-086C8CBCCF53}" type="presOf" srcId="{F9CC9AC4-BBF2-402B-A9A3-6403B0C4B729}" destId="{3C3BF241-E87C-4CBD-B31F-E3362F4831FE}" srcOrd="0" destOrd="0" presId="urn:microsoft.com/office/officeart/2008/layout/HorizontalMultiLevelHierarchy"/>
    <dgm:cxn modelId="{60B3D9BC-EC33-4FDD-80E3-B65171AEC6A6}" type="presOf" srcId="{B08209AF-568A-44A4-8353-1E9A2D094535}" destId="{0D2C0FEC-9E7E-4C5D-97F0-210ED44FFFA3}" srcOrd="0" destOrd="0" presId="urn:microsoft.com/office/officeart/2008/layout/HorizontalMultiLevelHierarchy"/>
    <dgm:cxn modelId="{0D47767E-3E76-407C-BC2C-4F5708D5A451}" srcId="{1C37B977-2345-42EC-B608-1BC44C996258}" destId="{7B5FA202-8D28-4ADE-9261-0EC01735A491}" srcOrd="0" destOrd="0" parTransId="{E1894A5B-65C5-4838-8F71-6DF52EF59B46}" sibTransId="{35FA379C-1333-4F93-A345-71B00830734F}"/>
    <dgm:cxn modelId="{4693F336-BB11-446C-955B-4D81F0DA6FA5}" type="presOf" srcId="{E1894A5B-65C5-4838-8F71-6DF52EF59B46}" destId="{6DAED5D4-5C31-4714-8D4B-09866C7F82F7}" srcOrd="1" destOrd="0" presId="urn:microsoft.com/office/officeart/2008/layout/HorizontalMultiLevelHierarchy"/>
    <dgm:cxn modelId="{9F59FAC6-829D-4C37-953A-A2ABC81BA5A2}" type="presOf" srcId="{FC614ADC-FBE8-4E4C-9222-46F5889294CA}" destId="{AF0DB800-4386-4076-BF11-4FD9C4CD5B21}" srcOrd="0" destOrd="0" presId="urn:microsoft.com/office/officeart/2008/layout/HorizontalMultiLevelHierarchy"/>
    <dgm:cxn modelId="{57C770FA-FCFD-4903-BCC7-7D23B890DE99}" type="presOf" srcId="{F53CDDF4-C5D8-42AC-B66F-F67CE8AC1EA8}" destId="{0983352B-363D-48AF-A4CB-91B647F0468A}" srcOrd="1" destOrd="0" presId="urn:microsoft.com/office/officeart/2008/layout/HorizontalMultiLevelHierarchy"/>
    <dgm:cxn modelId="{DEC57740-D00D-45D2-B028-DD33EC9DE0BD}" srcId="{B08209AF-568A-44A4-8353-1E9A2D094535}" destId="{B122DE21-B397-40A4-8DAD-E0A23E27A7C5}" srcOrd="2" destOrd="0" parTransId="{32F18BAB-D0C1-4B5B-955B-671AA93E4BC3}" sibTransId="{7FF5B691-9620-4649-839A-245616D693E8}"/>
    <dgm:cxn modelId="{2F91B4C8-5714-4EE9-AC1E-F4BEA878AC16}" type="presOf" srcId="{334C64A2-66C4-434B-955E-4211A7B11085}" destId="{D9450EBA-FD6A-4678-872F-2127658970AF}" srcOrd="1" destOrd="0" presId="urn:microsoft.com/office/officeart/2008/layout/HorizontalMultiLevelHierarchy"/>
    <dgm:cxn modelId="{F9CE2019-035F-4D04-8573-A953C74538EB}" type="presOf" srcId="{E69E66E1-EB9E-4C36-AC71-27F02B93EC00}" destId="{8A9A0AE9-701F-4F72-8716-CE9DEBF5925E}" srcOrd="0" destOrd="0" presId="urn:microsoft.com/office/officeart/2008/layout/HorizontalMultiLevelHierarchy"/>
    <dgm:cxn modelId="{19393CA7-5F9E-4AC7-86AA-8FFB199719E7}" type="presOf" srcId="{33C70D20-1D00-4878-84E9-7B1949B7F275}" destId="{3846A93E-F5D6-4FA8-903D-02AFA59E5BE8}" srcOrd="0" destOrd="0" presId="urn:microsoft.com/office/officeart/2008/layout/HorizontalMultiLevelHierarchy"/>
    <dgm:cxn modelId="{72894291-8504-436B-9058-A8712B713B98}" type="presOf" srcId="{E1894A5B-65C5-4838-8F71-6DF52EF59B46}" destId="{AEE998E3-2F6F-40B9-9401-BECCA2CC1BAD}" srcOrd="0" destOrd="0" presId="urn:microsoft.com/office/officeart/2008/layout/HorizontalMultiLevelHierarchy"/>
    <dgm:cxn modelId="{82CA322B-6B23-439B-B7A4-0CEBF3D7B926}" type="presOf" srcId="{7B3892E8-8604-47F0-A827-EE2C5D049F72}" destId="{C99777A1-A113-45D3-AD5D-BD87D96BD541}" srcOrd="0" destOrd="0" presId="urn:microsoft.com/office/officeart/2008/layout/HorizontalMultiLevelHierarchy"/>
    <dgm:cxn modelId="{FA8841E1-3D10-4E0C-B958-3A520484E82C}" type="presOf" srcId="{E3309911-0A9D-4567-8A3D-CCD6FA543D70}" destId="{9CAC11EF-52AA-42EF-ADD6-2517FAE08C19}" srcOrd="1" destOrd="0" presId="urn:microsoft.com/office/officeart/2008/layout/HorizontalMultiLevelHierarchy"/>
    <dgm:cxn modelId="{07E0BDDA-69BD-483B-B965-0C63A37BAA8A}" type="presOf" srcId="{730D01A6-D193-446D-A6A4-211B98F405A0}" destId="{38AB3DFF-73FA-402E-A612-24A211943256}" srcOrd="0" destOrd="0" presId="urn:microsoft.com/office/officeart/2008/layout/HorizontalMultiLevelHierarchy"/>
    <dgm:cxn modelId="{3D8D281B-403C-4D1B-B94E-BAC9800C776B}" srcId="{FC614ADC-FBE8-4E4C-9222-46F5889294CA}" destId="{94AE04F9-C02E-42BD-A3BB-169D456F283B}" srcOrd="0" destOrd="0" parTransId="{334C64A2-66C4-434B-955E-4211A7B11085}" sibTransId="{F680796E-CA68-46ED-8843-045C68A2D5D3}"/>
    <dgm:cxn modelId="{709F3C71-11C1-4756-B719-F4679713C9C0}" type="presOf" srcId="{439109A3-6757-4239-9078-240E0AE80A9B}" destId="{4FE94801-5893-4CB7-8A6A-75BDDF2BBF6E}" srcOrd="0" destOrd="0" presId="urn:microsoft.com/office/officeart/2008/layout/HorizontalMultiLevelHierarchy"/>
    <dgm:cxn modelId="{969F1112-5581-4138-9CA2-9DE72B752449}" type="presOf" srcId="{EEC6485B-6B5A-4CB4-B7B2-864223B4AA61}" destId="{0E2BAA1D-46DB-4515-8665-287DCE9EABDE}" srcOrd="0" destOrd="0" presId="urn:microsoft.com/office/officeart/2008/layout/HorizontalMultiLevelHierarchy"/>
    <dgm:cxn modelId="{351FD4F6-D30A-4002-9300-F33BCE47DB48}" type="presOf" srcId="{1D96C13F-0288-4D26-B15C-C5AB8F1F7AEA}" destId="{38725E30-4A8A-4B35-8EF1-FFB5EC2E71E8}" srcOrd="0" destOrd="0" presId="urn:microsoft.com/office/officeart/2008/layout/HorizontalMultiLevelHierarchy"/>
    <dgm:cxn modelId="{FD00BFF7-CF74-4B2D-A6F1-C0542DDB78DC}" srcId="{439109A3-6757-4239-9078-240E0AE80A9B}" destId="{EEC6485B-6B5A-4CB4-B7B2-864223B4AA61}" srcOrd="0" destOrd="0" parTransId="{EE16DEF0-C45A-46AD-B9E0-6C39143B1ACB}" sibTransId="{987AE37B-69D4-4744-B72F-99B52A7666F0}"/>
    <dgm:cxn modelId="{538CF485-8ACC-4B8F-8C3B-CBE9D3F350DE}" type="presParOf" srcId="{8A9A0AE9-701F-4F72-8716-CE9DEBF5925E}" destId="{B5B126BE-7223-4F38-BC41-ACA120D95097}" srcOrd="0" destOrd="0" presId="urn:microsoft.com/office/officeart/2008/layout/HorizontalMultiLevelHierarchy"/>
    <dgm:cxn modelId="{97F292FC-0E77-48BD-A8EE-BC790B0F1A60}" type="presParOf" srcId="{B5B126BE-7223-4F38-BC41-ACA120D95097}" destId="{0D2C0FEC-9E7E-4C5D-97F0-210ED44FFFA3}" srcOrd="0" destOrd="0" presId="urn:microsoft.com/office/officeart/2008/layout/HorizontalMultiLevelHierarchy"/>
    <dgm:cxn modelId="{C249B44F-A9D7-4C50-8CAA-E1818A89C922}" type="presParOf" srcId="{B5B126BE-7223-4F38-BC41-ACA120D95097}" destId="{FDF70588-D7CB-4F38-924D-4404CC72A3B3}" srcOrd="1" destOrd="0" presId="urn:microsoft.com/office/officeart/2008/layout/HorizontalMultiLevelHierarchy"/>
    <dgm:cxn modelId="{68A4874B-C4E0-41A0-A182-2D47EEDF55CD}" type="presParOf" srcId="{FDF70588-D7CB-4F38-924D-4404CC72A3B3}" destId="{295FC0D5-7546-47B8-95EA-8D2E08FB75C4}" srcOrd="0" destOrd="0" presId="urn:microsoft.com/office/officeart/2008/layout/HorizontalMultiLevelHierarchy"/>
    <dgm:cxn modelId="{A646219D-8C98-4FF7-A9A0-D81D4A2C3788}" type="presParOf" srcId="{295FC0D5-7546-47B8-95EA-8D2E08FB75C4}" destId="{8274BEB7-B1D9-4462-B09E-86AD666B9FFB}" srcOrd="0" destOrd="0" presId="urn:microsoft.com/office/officeart/2008/layout/HorizontalMultiLevelHierarchy"/>
    <dgm:cxn modelId="{EB1D1CB5-47AC-492A-9EDA-9BCF1F6B47A5}" type="presParOf" srcId="{FDF70588-D7CB-4F38-924D-4404CC72A3B3}" destId="{CF793A2A-35A5-4733-93E1-8C8D8FEC870B}" srcOrd="1" destOrd="0" presId="urn:microsoft.com/office/officeart/2008/layout/HorizontalMultiLevelHierarchy"/>
    <dgm:cxn modelId="{BDAB14C5-3736-4711-9658-516D6520EBFA}" type="presParOf" srcId="{CF793A2A-35A5-4733-93E1-8C8D8FEC870B}" destId="{BF5455A1-4FE9-4070-8047-8D0AD3B8686F}" srcOrd="0" destOrd="0" presId="urn:microsoft.com/office/officeart/2008/layout/HorizontalMultiLevelHierarchy"/>
    <dgm:cxn modelId="{943CD218-B49D-41F8-BCB1-9DB452344E78}" type="presParOf" srcId="{CF793A2A-35A5-4733-93E1-8C8D8FEC870B}" destId="{4FA96058-2755-4D67-AECF-DA320997E429}" srcOrd="1" destOrd="0" presId="urn:microsoft.com/office/officeart/2008/layout/HorizontalMultiLevelHierarchy"/>
    <dgm:cxn modelId="{51D62084-A388-4546-81BB-947D947BB551}" type="presParOf" srcId="{4FA96058-2755-4D67-AECF-DA320997E429}" destId="{AEE998E3-2F6F-40B9-9401-BECCA2CC1BAD}" srcOrd="0" destOrd="0" presId="urn:microsoft.com/office/officeart/2008/layout/HorizontalMultiLevelHierarchy"/>
    <dgm:cxn modelId="{080EEA22-05A2-428C-AB77-76708530FACF}" type="presParOf" srcId="{AEE998E3-2F6F-40B9-9401-BECCA2CC1BAD}" destId="{6DAED5D4-5C31-4714-8D4B-09866C7F82F7}" srcOrd="0" destOrd="0" presId="urn:microsoft.com/office/officeart/2008/layout/HorizontalMultiLevelHierarchy"/>
    <dgm:cxn modelId="{D3691DB3-045C-4E05-97DC-8336A8A1BDD2}" type="presParOf" srcId="{4FA96058-2755-4D67-AECF-DA320997E429}" destId="{ACC8637C-907C-48B7-B25D-B7B02AFDCA9B}" srcOrd="1" destOrd="0" presId="urn:microsoft.com/office/officeart/2008/layout/HorizontalMultiLevelHierarchy"/>
    <dgm:cxn modelId="{FD52050F-BB5A-4285-A857-15BDA57F09E0}" type="presParOf" srcId="{ACC8637C-907C-48B7-B25D-B7B02AFDCA9B}" destId="{F6DDA7C3-7952-4CE8-8068-F468E7B5A4E3}" srcOrd="0" destOrd="0" presId="urn:microsoft.com/office/officeart/2008/layout/HorizontalMultiLevelHierarchy"/>
    <dgm:cxn modelId="{5DE6483A-A2C8-4BE9-A8B9-DE5279D30FC5}" type="presParOf" srcId="{ACC8637C-907C-48B7-B25D-B7B02AFDCA9B}" destId="{8B1A8121-7CBF-4288-ADAF-0503E6C91805}" srcOrd="1" destOrd="0" presId="urn:microsoft.com/office/officeart/2008/layout/HorizontalMultiLevelHierarchy"/>
    <dgm:cxn modelId="{F1257B50-E690-4194-81D2-B61F5413040A}" type="presParOf" srcId="{FDF70588-D7CB-4F38-924D-4404CC72A3B3}" destId="{DC8A66AD-D6C7-42BE-A465-059D266667C2}" srcOrd="2" destOrd="0" presId="urn:microsoft.com/office/officeart/2008/layout/HorizontalMultiLevelHierarchy"/>
    <dgm:cxn modelId="{80B266DC-07FF-4DB9-B70F-F9BF55737011}" type="presParOf" srcId="{DC8A66AD-D6C7-42BE-A465-059D266667C2}" destId="{D804B326-135B-4C10-A935-633D14E292C9}" srcOrd="0" destOrd="0" presId="urn:microsoft.com/office/officeart/2008/layout/HorizontalMultiLevelHierarchy"/>
    <dgm:cxn modelId="{EB77F1A0-9165-49A3-9E6B-B8AFEFAE0A2F}" type="presParOf" srcId="{FDF70588-D7CB-4F38-924D-4404CC72A3B3}" destId="{A623DE2B-8CB0-4527-9F75-A53722580BF5}" srcOrd="3" destOrd="0" presId="urn:microsoft.com/office/officeart/2008/layout/HorizontalMultiLevelHierarchy"/>
    <dgm:cxn modelId="{721A0888-F596-43DC-8F76-0D214A7FB016}" type="presParOf" srcId="{A623DE2B-8CB0-4527-9F75-A53722580BF5}" destId="{7D04BFAE-A622-4B51-B981-D363865A9594}" srcOrd="0" destOrd="0" presId="urn:microsoft.com/office/officeart/2008/layout/HorizontalMultiLevelHierarchy"/>
    <dgm:cxn modelId="{E4A944FA-3999-4C4C-9DA1-790447BCB7D2}" type="presParOf" srcId="{A623DE2B-8CB0-4527-9F75-A53722580BF5}" destId="{B42AB37C-2631-41F5-8F9C-CFD11BDEA474}" srcOrd="1" destOrd="0" presId="urn:microsoft.com/office/officeart/2008/layout/HorizontalMultiLevelHierarchy"/>
    <dgm:cxn modelId="{7A99077C-7E91-4A68-AB90-378D3DC04AB1}" type="presParOf" srcId="{B42AB37C-2631-41F5-8F9C-CFD11BDEA474}" destId="{38725E30-4A8A-4B35-8EF1-FFB5EC2E71E8}" srcOrd="0" destOrd="0" presId="urn:microsoft.com/office/officeart/2008/layout/HorizontalMultiLevelHierarchy"/>
    <dgm:cxn modelId="{AB22B7EA-EBED-4662-AB47-E70E2FA42D9F}" type="presParOf" srcId="{38725E30-4A8A-4B35-8EF1-FFB5EC2E71E8}" destId="{0AAAD5A2-1627-4122-B9F4-AE2E2B99EC85}" srcOrd="0" destOrd="0" presId="urn:microsoft.com/office/officeart/2008/layout/HorizontalMultiLevelHierarchy"/>
    <dgm:cxn modelId="{B9ED213C-16D8-4CED-8584-4D31BDD96896}" type="presParOf" srcId="{B42AB37C-2631-41F5-8F9C-CFD11BDEA474}" destId="{22BA4108-17F3-4D88-829E-9402CCB0468B}" srcOrd="1" destOrd="0" presId="urn:microsoft.com/office/officeart/2008/layout/HorizontalMultiLevelHierarchy"/>
    <dgm:cxn modelId="{DC2A412C-8252-4C12-BBAE-B3B7A2601827}" type="presParOf" srcId="{22BA4108-17F3-4D88-829E-9402CCB0468B}" destId="{892F2AFB-8135-47FC-9D6B-9CF62B60CDF6}" srcOrd="0" destOrd="0" presId="urn:microsoft.com/office/officeart/2008/layout/HorizontalMultiLevelHierarchy"/>
    <dgm:cxn modelId="{04E58A33-FD70-4A90-BF8C-38971230BA51}" type="presParOf" srcId="{22BA4108-17F3-4D88-829E-9402CCB0468B}" destId="{342E5036-4E5E-4D49-937C-1D739EEF7F56}" srcOrd="1" destOrd="0" presId="urn:microsoft.com/office/officeart/2008/layout/HorizontalMultiLevelHierarchy"/>
    <dgm:cxn modelId="{C5560EFD-F57B-4BB9-A770-DDE6C1C61DEC}" type="presParOf" srcId="{FDF70588-D7CB-4F38-924D-4404CC72A3B3}" destId="{C998DECB-4E46-4EEE-8727-F422708E33EC}" srcOrd="4" destOrd="0" presId="urn:microsoft.com/office/officeart/2008/layout/HorizontalMultiLevelHierarchy"/>
    <dgm:cxn modelId="{1128D6E8-9F72-4982-B838-ACB23A6AFA3A}" type="presParOf" srcId="{C998DECB-4E46-4EEE-8727-F422708E33EC}" destId="{7F4B352C-290E-40C1-8DB5-4FFA49324ADC}" srcOrd="0" destOrd="0" presId="urn:microsoft.com/office/officeart/2008/layout/HorizontalMultiLevelHierarchy"/>
    <dgm:cxn modelId="{CDC1ECA1-566C-49D3-B223-7FF5017878DD}" type="presParOf" srcId="{FDF70588-D7CB-4F38-924D-4404CC72A3B3}" destId="{06FF9389-38C1-48B0-A8B2-04D1E387D337}" srcOrd="5" destOrd="0" presId="urn:microsoft.com/office/officeart/2008/layout/HorizontalMultiLevelHierarchy"/>
    <dgm:cxn modelId="{2F8C2FFD-2EEA-46F0-BEB8-B8BAD553B2C3}" type="presParOf" srcId="{06FF9389-38C1-48B0-A8B2-04D1E387D337}" destId="{A5E7514B-C81D-425D-9B8F-32E23AA5B35C}" srcOrd="0" destOrd="0" presId="urn:microsoft.com/office/officeart/2008/layout/HorizontalMultiLevelHierarchy"/>
    <dgm:cxn modelId="{BAAD17F6-4C1B-477C-A9A8-988544EFAF48}" type="presParOf" srcId="{06FF9389-38C1-48B0-A8B2-04D1E387D337}" destId="{7AC54899-13FF-4DB3-BDC7-198A9B7D63E8}" srcOrd="1" destOrd="0" presId="urn:microsoft.com/office/officeart/2008/layout/HorizontalMultiLevelHierarchy"/>
    <dgm:cxn modelId="{ACE00F99-919A-4E72-BE72-451E50F5C22C}" type="presParOf" srcId="{7AC54899-13FF-4DB3-BDC7-198A9B7D63E8}" destId="{84F881E0-ABC0-4311-A913-00DC3E58ADFF}" srcOrd="0" destOrd="0" presId="urn:microsoft.com/office/officeart/2008/layout/HorizontalMultiLevelHierarchy"/>
    <dgm:cxn modelId="{D43F6DED-3177-474C-853C-E19091096A61}" type="presParOf" srcId="{84F881E0-ABC0-4311-A913-00DC3E58ADFF}" destId="{9CAC11EF-52AA-42EF-ADD6-2517FAE08C19}" srcOrd="0" destOrd="0" presId="urn:microsoft.com/office/officeart/2008/layout/HorizontalMultiLevelHierarchy"/>
    <dgm:cxn modelId="{17346192-9B3B-4481-BB97-2FFB94CAD407}" type="presParOf" srcId="{7AC54899-13FF-4DB3-BDC7-198A9B7D63E8}" destId="{8305E4D0-7847-4AE4-BDB8-08AE7338EE80}" srcOrd="1" destOrd="0" presId="urn:microsoft.com/office/officeart/2008/layout/HorizontalMultiLevelHierarchy"/>
    <dgm:cxn modelId="{D6B9A43F-E979-42EA-9E9E-85591FEEED3B}" type="presParOf" srcId="{8305E4D0-7847-4AE4-BDB8-08AE7338EE80}" destId="{4FE94801-5893-4CB7-8A6A-75BDDF2BBF6E}" srcOrd="0" destOrd="0" presId="urn:microsoft.com/office/officeart/2008/layout/HorizontalMultiLevelHierarchy"/>
    <dgm:cxn modelId="{490346CC-DE73-45D4-94CA-E87392B925A4}" type="presParOf" srcId="{8305E4D0-7847-4AE4-BDB8-08AE7338EE80}" destId="{6B9837A1-538B-4343-9C2A-5F1B66FFF5DF}" srcOrd="1" destOrd="0" presId="urn:microsoft.com/office/officeart/2008/layout/HorizontalMultiLevelHierarchy"/>
    <dgm:cxn modelId="{C3ABCB73-D26C-4CBA-84C4-F3767FDEA1A4}" type="presParOf" srcId="{6B9837A1-538B-4343-9C2A-5F1B66FFF5DF}" destId="{28DE9E93-ABCA-4E36-9788-0853199A0FA6}" srcOrd="0" destOrd="0" presId="urn:microsoft.com/office/officeart/2008/layout/HorizontalMultiLevelHierarchy"/>
    <dgm:cxn modelId="{FE4142A3-88B9-454F-912C-7E5C5906C9A5}" type="presParOf" srcId="{28DE9E93-ABCA-4E36-9788-0853199A0FA6}" destId="{924EE8A0-4A54-4530-913A-3EF2C49F6AA1}" srcOrd="0" destOrd="0" presId="urn:microsoft.com/office/officeart/2008/layout/HorizontalMultiLevelHierarchy"/>
    <dgm:cxn modelId="{6AF79105-0B44-4D61-B267-FB8E10CDED3D}" type="presParOf" srcId="{6B9837A1-538B-4343-9C2A-5F1B66FFF5DF}" destId="{7DAD43C4-F912-46EB-9E94-FA0DEC66E7EA}" srcOrd="1" destOrd="0" presId="urn:microsoft.com/office/officeart/2008/layout/HorizontalMultiLevelHierarchy"/>
    <dgm:cxn modelId="{0C657816-890A-46D0-8A75-FE705AE7CB4A}" type="presParOf" srcId="{7DAD43C4-F912-46EB-9E94-FA0DEC66E7EA}" destId="{0E2BAA1D-46DB-4515-8665-287DCE9EABDE}" srcOrd="0" destOrd="0" presId="urn:microsoft.com/office/officeart/2008/layout/HorizontalMultiLevelHierarchy"/>
    <dgm:cxn modelId="{B907653A-908A-4FE3-876B-14222100B5E2}" type="presParOf" srcId="{7DAD43C4-F912-46EB-9E94-FA0DEC66E7EA}" destId="{6A8F4950-46C4-40B6-B015-6E3C99DD8E59}" srcOrd="1" destOrd="0" presId="urn:microsoft.com/office/officeart/2008/layout/HorizontalMultiLevelHierarchy"/>
    <dgm:cxn modelId="{A4023A18-35B2-48F8-BE53-D5F3115EB65F}" type="presParOf" srcId="{6B9837A1-538B-4343-9C2A-5F1B66FFF5DF}" destId="{F24F1197-343C-4B86-AE90-F990EB912D10}" srcOrd="2" destOrd="0" presId="urn:microsoft.com/office/officeart/2008/layout/HorizontalMultiLevelHierarchy"/>
    <dgm:cxn modelId="{31341EE1-2159-4902-9EA9-DD67ACFE1E76}" type="presParOf" srcId="{F24F1197-343C-4B86-AE90-F990EB912D10}" destId="{0983352B-363D-48AF-A4CB-91B647F0468A}" srcOrd="0" destOrd="0" presId="urn:microsoft.com/office/officeart/2008/layout/HorizontalMultiLevelHierarchy"/>
    <dgm:cxn modelId="{3274C56E-9E8A-44F7-BE2B-1894080A8B54}" type="presParOf" srcId="{6B9837A1-538B-4343-9C2A-5F1B66FFF5DF}" destId="{9777B8CB-944F-4EF5-9303-20AF49DE47F6}" srcOrd="3" destOrd="0" presId="urn:microsoft.com/office/officeart/2008/layout/HorizontalMultiLevelHierarchy"/>
    <dgm:cxn modelId="{4BDA2200-6293-47A7-AD3C-4BF141119945}" type="presParOf" srcId="{9777B8CB-944F-4EF5-9303-20AF49DE47F6}" destId="{827A637E-170F-4E36-B94D-1C40745ECECA}" srcOrd="0" destOrd="0" presId="urn:microsoft.com/office/officeart/2008/layout/HorizontalMultiLevelHierarchy"/>
    <dgm:cxn modelId="{B06EAF93-31FE-4170-A4FE-C72CC79177E7}" type="presParOf" srcId="{9777B8CB-944F-4EF5-9303-20AF49DE47F6}" destId="{3EF0E386-0B7D-46C8-B248-4663013EFC28}" srcOrd="1" destOrd="0" presId="urn:microsoft.com/office/officeart/2008/layout/HorizontalMultiLevelHierarchy"/>
    <dgm:cxn modelId="{1FE24897-D5B3-46A8-BF30-18F11DFE3A8F}" type="presParOf" srcId="{6B9837A1-538B-4343-9C2A-5F1B66FFF5DF}" destId="{38AB3DFF-73FA-402E-A612-24A211943256}" srcOrd="4" destOrd="0" presId="urn:microsoft.com/office/officeart/2008/layout/HorizontalMultiLevelHierarchy"/>
    <dgm:cxn modelId="{72E829B8-EF31-4A4C-AA10-F6FD74460BA8}" type="presParOf" srcId="{38AB3DFF-73FA-402E-A612-24A211943256}" destId="{C542EC94-0F1B-4485-8864-6F71FAD6EEA3}" srcOrd="0" destOrd="0" presId="urn:microsoft.com/office/officeart/2008/layout/HorizontalMultiLevelHierarchy"/>
    <dgm:cxn modelId="{2763FBA0-DE6C-412F-80AA-415007C6DA72}" type="presParOf" srcId="{6B9837A1-538B-4343-9C2A-5F1B66FFF5DF}" destId="{867E01F2-649F-421A-AD05-2EF41825CA74}" srcOrd="5" destOrd="0" presId="urn:microsoft.com/office/officeart/2008/layout/HorizontalMultiLevelHierarchy"/>
    <dgm:cxn modelId="{BB06FCF4-0E8C-40BA-B8ED-80559ED6AB72}" type="presParOf" srcId="{867E01F2-649F-421A-AD05-2EF41825CA74}" destId="{5487B1CE-75E1-497B-957A-250421120D81}" srcOrd="0" destOrd="0" presId="urn:microsoft.com/office/officeart/2008/layout/HorizontalMultiLevelHierarchy"/>
    <dgm:cxn modelId="{DBDF9AEC-4C46-4490-BF33-0349B42127D7}" type="presParOf" srcId="{867E01F2-649F-421A-AD05-2EF41825CA74}" destId="{EA9747FA-9F58-489D-AFF8-09744EEFEDF2}" srcOrd="1" destOrd="0" presId="urn:microsoft.com/office/officeart/2008/layout/HorizontalMultiLevelHierarchy"/>
    <dgm:cxn modelId="{48734B38-6C1E-4ABD-A757-B0C8A84C6A05}" type="presParOf" srcId="{6B9837A1-538B-4343-9C2A-5F1B66FFF5DF}" destId="{3846A93E-F5D6-4FA8-903D-02AFA59E5BE8}" srcOrd="6" destOrd="0" presId="urn:microsoft.com/office/officeart/2008/layout/HorizontalMultiLevelHierarchy"/>
    <dgm:cxn modelId="{6BC093B7-0F3D-446B-A6DB-A383B3257DA4}" type="presParOf" srcId="{3846A93E-F5D6-4FA8-903D-02AFA59E5BE8}" destId="{E235BE13-413B-49AE-B5CC-42555E0DC4C0}" srcOrd="0" destOrd="0" presId="urn:microsoft.com/office/officeart/2008/layout/HorizontalMultiLevelHierarchy"/>
    <dgm:cxn modelId="{9BE4D80C-FB55-4AA2-8D66-94CA89BE37D5}" type="presParOf" srcId="{6B9837A1-538B-4343-9C2A-5F1B66FFF5DF}" destId="{8F839FE5-7A83-4580-A51F-3DBB4AE531D3}" srcOrd="7" destOrd="0" presId="urn:microsoft.com/office/officeart/2008/layout/HorizontalMultiLevelHierarchy"/>
    <dgm:cxn modelId="{EB816EA2-C41F-4389-B242-E290C188C58A}" type="presParOf" srcId="{8F839FE5-7A83-4580-A51F-3DBB4AE531D3}" destId="{38577515-2070-40AD-BD6D-E675F1F87B41}" srcOrd="0" destOrd="0" presId="urn:microsoft.com/office/officeart/2008/layout/HorizontalMultiLevelHierarchy"/>
    <dgm:cxn modelId="{993248B2-D930-49A4-8864-5B8E69ECD19B}" type="presParOf" srcId="{8F839FE5-7A83-4580-A51F-3DBB4AE531D3}" destId="{7F799474-0BFC-4597-AADB-247DAF45C8A7}" srcOrd="1" destOrd="0" presId="urn:microsoft.com/office/officeart/2008/layout/HorizontalMultiLevelHierarchy"/>
    <dgm:cxn modelId="{3C3F4C55-794E-46D8-A982-4F54A2D13BEB}" type="presParOf" srcId="{6B9837A1-538B-4343-9C2A-5F1B66FFF5DF}" destId="{1F83E986-F623-49AA-A445-F3830290B4A8}" srcOrd="8" destOrd="0" presId="urn:microsoft.com/office/officeart/2008/layout/HorizontalMultiLevelHierarchy"/>
    <dgm:cxn modelId="{03FB2232-E261-4093-9F40-C84D71A71844}" type="presParOf" srcId="{1F83E986-F623-49AA-A445-F3830290B4A8}" destId="{862490D5-9C32-44CB-9C5D-858A1EDB8701}" srcOrd="0" destOrd="0" presId="urn:microsoft.com/office/officeart/2008/layout/HorizontalMultiLevelHierarchy"/>
    <dgm:cxn modelId="{5861DBB9-7368-4876-A345-25BF99E78904}" type="presParOf" srcId="{6B9837A1-538B-4343-9C2A-5F1B66FFF5DF}" destId="{8F5FB4E7-B072-4DC5-87C0-D6B802E15C4D}" srcOrd="9" destOrd="0" presId="urn:microsoft.com/office/officeart/2008/layout/HorizontalMultiLevelHierarchy"/>
    <dgm:cxn modelId="{611A3951-D50E-4879-8363-34F7348666BF}" type="presParOf" srcId="{8F5FB4E7-B072-4DC5-87C0-D6B802E15C4D}" destId="{ACDFD64D-B23C-48D2-BB81-B4BB762FA08A}" srcOrd="0" destOrd="0" presId="urn:microsoft.com/office/officeart/2008/layout/HorizontalMultiLevelHierarchy"/>
    <dgm:cxn modelId="{48AA5D4A-2930-42A0-91EE-36CB04303B36}" type="presParOf" srcId="{8F5FB4E7-B072-4DC5-87C0-D6B802E15C4D}" destId="{0C565496-DA3F-40E0-A404-EBBC666AC977}" srcOrd="1" destOrd="0" presId="urn:microsoft.com/office/officeart/2008/layout/HorizontalMultiLevelHierarchy"/>
    <dgm:cxn modelId="{FE3711BF-11B3-443F-BDBC-B5A927326040}" type="presParOf" srcId="{FDF70588-D7CB-4F38-924D-4404CC72A3B3}" destId="{3C3BF241-E87C-4CBD-B31F-E3362F4831FE}" srcOrd="6" destOrd="0" presId="urn:microsoft.com/office/officeart/2008/layout/HorizontalMultiLevelHierarchy"/>
    <dgm:cxn modelId="{B128A3DF-C650-4392-BD49-1E8D4D768BD3}" type="presParOf" srcId="{3C3BF241-E87C-4CBD-B31F-E3362F4831FE}" destId="{F0527A9A-4976-4101-850E-9BABC7219214}" srcOrd="0" destOrd="0" presId="urn:microsoft.com/office/officeart/2008/layout/HorizontalMultiLevelHierarchy"/>
    <dgm:cxn modelId="{F0378E0A-163B-4B0D-A3C4-8B7664362497}" type="presParOf" srcId="{FDF70588-D7CB-4F38-924D-4404CC72A3B3}" destId="{1A549F7D-D39B-4825-BAC4-8314D2CF4850}" srcOrd="7" destOrd="0" presId="urn:microsoft.com/office/officeart/2008/layout/HorizontalMultiLevelHierarchy"/>
    <dgm:cxn modelId="{DC31A4E8-1A40-46B8-BB8A-A190E0AD5BD3}" type="presParOf" srcId="{1A549F7D-D39B-4825-BAC4-8314D2CF4850}" destId="{1B8CE71C-CBFF-467E-BB90-B3129ABE84D3}" srcOrd="0" destOrd="0" presId="urn:microsoft.com/office/officeart/2008/layout/HorizontalMultiLevelHierarchy"/>
    <dgm:cxn modelId="{6928D1E7-F195-4EDF-BC2A-C2D6AC205E60}" type="presParOf" srcId="{1A549F7D-D39B-4825-BAC4-8314D2CF4850}" destId="{7274187E-4559-48B0-9F55-BABCBF926292}" srcOrd="1" destOrd="0" presId="urn:microsoft.com/office/officeart/2008/layout/HorizontalMultiLevelHierarchy"/>
    <dgm:cxn modelId="{4F1C0B2A-8B17-4A5B-87C2-E13DB9FCFB59}" type="presParOf" srcId="{7274187E-4559-48B0-9F55-BABCBF926292}" destId="{827538E0-8D5E-4760-A5E8-EBEF757A78AB}" srcOrd="0" destOrd="0" presId="urn:microsoft.com/office/officeart/2008/layout/HorizontalMultiLevelHierarchy"/>
    <dgm:cxn modelId="{838D8135-0105-408A-8994-0D621E7D22CA}" type="presParOf" srcId="{827538E0-8D5E-4760-A5E8-EBEF757A78AB}" destId="{AC527573-DC72-42A2-B5AD-9D4ED8CF4194}" srcOrd="0" destOrd="0" presId="urn:microsoft.com/office/officeart/2008/layout/HorizontalMultiLevelHierarchy"/>
    <dgm:cxn modelId="{AC7ECFE7-44FC-451C-B001-19F4ACD34083}" type="presParOf" srcId="{7274187E-4559-48B0-9F55-BABCBF926292}" destId="{2F869A9D-010A-4F2F-8023-2D71F9323004}" srcOrd="1" destOrd="0" presId="urn:microsoft.com/office/officeart/2008/layout/HorizontalMultiLevelHierarchy"/>
    <dgm:cxn modelId="{68E74EBD-094A-4187-9AC2-BC2A135F4BB7}" type="presParOf" srcId="{2F869A9D-010A-4F2F-8023-2D71F9323004}" destId="{AF0DB800-4386-4076-BF11-4FD9C4CD5B21}" srcOrd="0" destOrd="0" presId="urn:microsoft.com/office/officeart/2008/layout/HorizontalMultiLevelHierarchy"/>
    <dgm:cxn modelId="{C28A9D3E-EC9C-4D31-9CF8-75E78E25BB01}" type="presParOf" srcId="{2F869A9D-010A-4F2F-8023-2D71F9323004}" destId="{B7D98224-6022-4F88-9957-7FA76078DCA1}" srcOrd="1" destOrd="0" presId="urn:microsoft.com/office/officeart/2008/layout/HorizontalMultiLevelHierarchy"/>
    <dgm:cxn modelId="{59B5855A-F4E9-413A-8C74-D42EC17FEE49}" type="presParOf" srcId="{B7D98224-6022-4F88-9957-7FA76078DCA1}" destId="{D7391629-50B4-438C-BDDF-61F37912C98F}" srcOrd="0" destOrd="0" presId="urn:microsoft.com/office/officeart/2008/layout/HorizontalMultiLevelHierarchy"/>
    <dgm:cxn modelId="{32F0A6CC-D868-450A-83D3-94DAEE41103F}" type="presParOf" srcId="{D7391629-50B4-438C-BDDF-61F37912C98F}" destId="{D9450EBA-FD6A-4678-872F-2127658970AF}" srcOrd="0" destOrd="0" presId="urn:microsoft.com/office/officeart/2008/layout/HorizontalMultiLevelHierarchy"/>
    <dgm:cxn modelId="{E6CE0319-06CE-4DC7-A396-C5D46172DA15}" type="presParOf" srcId="{B7D98224-6022-4F88-9957-7FA76078DCA1}" destId="{A1011E9A-BE5E-4310-8903-F28BB883DAF8}" srcOrd="1" destOrd="0" presId="urn:microsoft.com/office/officeart/2008/layout/HorizontalMultiLevelHierarchy"/>
    <dgm:cxn modelId="{BC7F77B6-357B-490D-89FF-CCA8690D0501}" type="presParOf" srcId="{A1011E9A-BE5E-4310-8903-F28BB883DAF8}" destId="{66721FD2-D6D2-4127-BB1D-43C6D74CD4B2}" srcOrd="0" destOrd="0" presId="urn:microsoft.com/office/officeart/2008/layout/HorizontalMultiLevelHierarchy"/>
    <dgm:cxn modelId="{7F572F27-486C-49B4-ADEE-BF214562A91D}" type="presParOf" srcId="{A1011E9A-BE5E-4310-8903-F28BB883DAF8}" destId="{EE71663A-E8FF-4EA1-AD51-481A96883168}" srcOrd="1" destOrd="0" presId="urn:microsoft.com/office/officeart/2008/layout/HorizontalMultiLevelHierarchy"/>
    <dgm:cxn modelId="{5F03999E-B57B-4846-8BF6-E85E3C1800DA}" type="presParOf" srcId="{B7D98224-6022-4F88-9957-7FA76078DCA1}" destId="{C99777A1-A113-45D3-AD5D-BD87D96BD541}" srcOrd="2" destOrd="0" presId="urn:microsoft.com/office/officeart/2008/layout/HorizontalMultiLevelHierarchy"/>
    <dgm:cxn modelId="{CE4C0CBD-C82C-4818-9D3D-C1A1E7BA14FC}" type="presParOf" srcId="{C99777A1-A113-45D3-AD5D-BD87D96BD541}" destId="{0ADDCDC4-1CF2-4A5B-A767-85F6F0F73896}" srcOrd="0" destOrd="0" presId="urn:microsoft.com/office/officeart/2008/layout/HorizontalMultiLevelHierarchy"/>
    <dgm:cxn modelId="{A7D2A8BB-1F2F-4E82-9142-94FF7E14461C}" type="presParOf" srcId="{B7D98224-6022-4F88-9957-7FA76078DCA1}" destId="{F3F2235C-2FD6-466E-B292-6218C232FC20}" srcOrd="3" destOrd="0" presId="urn:microsoft.com/office/officeart/2008/layout/HorizontalMultiLevelHierarchy"/>
    <dgm:cxn modelId="{38F1DDE8-1BFA-4946-9468-7488EE74C2BE}" type="presParOf" srcId="{F3F2235C-2FD6-466E-B292-6218C232FC20}" destId="{A13F0653-F50E-471E-B144-BBEA27F8C206}" srcOrd="0" destOrd="0" presId="urn:microsoft.com/office/officeart/2008/layout/HorizontalMultiLevelHierarchy"/>
    <dgm:cxn modelId="{1B90E295-10E8-4DD9-8B40-DDBE8BFCE96E}" type="presParOf" srcId="{F3F2235C-2FD6-466E-B292-6218C232FC20}" destId="{63B2756D-1FF4-45A2-A0EF-FC99636584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BE58E4-9B91-3249-8F3C-73DE7783C4E1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74E0E393-92F0-BC4F-BE58-B79C003218E6}" type="pres">
      <dgm:prSet presAssocID="{5EBE58E4-9B91-3249-8F3C-73DE7783C4E1}" presName="linearFlow" presStyleCnt="0">
        <dgm:presLayoutVars>
          <dgm:resizeHandles val="exact"/>
        </dgm:presLayoutVars>
      </dgm:prSet>
      <dgm:spPr/>
    </dgm:pt>
  </dgm:ptLst>
  <dgm:cxnLst>
    <dgm:cxn modelId="{7B2C4C00-765C-4DE5-8D52-F59EEE8938C2}" type="presOf" srcId="{5EBE58E4-9B91-3249-8F3C-73DE7783C4E1}" destId="{74E0E393-92F0-BC4F-BE58-B79C003218E6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190666-266D-4419-8234-6F54F81CCF7C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80DD3E00-CDF2-4A18-9F47-D6C3FB1F911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Physical</a:t>
          </a:r>
          <a:endParaRPr lang="en-US" dirty="0">
            <a:solidFill>
              <a:schemeClr val="tx1"/>
            </a:solidFill>
          </a:endParaRPr>
        </a:p>
      </dgm:t>
    </dgm:pt>
    <dgm:pt modelId="{44437276-7658-45F4-81E1-CB726EA12938}" type="parTrans" cxnId="{B3210192-35E9-4FBC-8748-F062AA50DFE7}">
      <dgm:prSet/>
      <dgm:spPr/>
      <dgm:t>
        <a:bodyPr/>
        <a:lstStyle/>
        <a:p>
          <a:endParaRPr lang="en-US"/>
        </a:p>
      </dgm:t>
    </dgm:pt>
    <dgm:pt modelId="{F6702CB9-BFF7-4687-9B6F-5DDCE638A32E}" type="sibTrans" cxnId="{B3210192-35E9-4FBC-8748-F062AA50DFE7}">
      <dgm:prSet/>
      <dgm:spPr/>
      <dgm:t>
        <a:bodyPr/>
        <a:lstStyle/>
        <a:p>
          <a:endParaRPr lang="en-US"/>
        </a:p>
      </dgm:t>
    </dgm:pt>
    <dgm:pt modelId="{8ADA1ADF-9993-4689-AFF3-D5D1FA78A71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Cognitive</a:t>
          </a:r>
          <a:endParaRPr lang="en-US" dirty="0">
            <a:solidFill>
              <a:schemeClr val="tx1"/>
            </a:solidFill>
          </a:endParaRPr>
        </a:p>
      </dgm:t>
    </dgm:pt>
    <dgm:pt modelId="{61ACEE12-A326-4E43-B156-8CD7867F7386}" type="parTrans" cxnId="{0823E91E-E6CB-4685-908E-BEBBD28DAA4B}">
      <dgm:prSet/>
      <dgm:spPr/>
      <dgm:t>
        <a:bodyPr/>
        <a:lstStyle/>
        <a:p>
          <a:endParaRPr lang="en-US"/>
        </a:p>
      </dgm:t>
    </dgm:pt>
    <dgm:pt modelId="{307D8D44-B4ED-444D-8DEA-65069A03547A}" type="sibTrans" cxnId="{0823E91E-E6CB-4685-908E-BEBBD28DAA4B}">
      <dgm:prSet/>
      <dgm:spPr/>
      <dgm:t>
        <a:bodyPr/>
        <a:lstStyle/>
        <a:p>
          <a:endParaRPr lang="en-US"/>
        </a:p>
      </dgm:t>
    </dgm:pt>
    <dgm:pt modelId="{A68CE001-4436-4747-AAC5-86533266D5F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Social</a:t>
          </a:r>
          <a:endParaRPr lang="en-US" dirty="0">
            <a:solidFill>
              <a:schemeClr val="tx1"/>
            </a:solidFill>
          </a:endParaRPr>
        </a:p>
      </dgm:t>
    </dgm:pt>
    <dgm:pt modelId="{B8C38E11-9860-4514-848C-7EAFA0B7343F}" type="parTrans" cxnId="{3D819D71-CAA8-4C40-8505-C271FE49750B}">
      <dgm:prSet/>
      <dgm:spPr/>
      <dgm:t>
        <a:bodyPr/>
        <a:lstStyle/>
        <a:p>
          <a:endParaRPr lang="en-US"/>
        </a:p>
      </dgm:t>
    </dgm:pt>
    <dgm:pt modelId="{D65D37D2-575D-4930-9C80-AF1FB97F2946}" type="sibTrans" cxnId="{3D819D71-CAA8-4C40-8505-C271FE49750B}">
      <dgm:prSet/>
      <dgm:spPr/>
      <dgm:t>
        <a:bodyPr/>
        <a:lstStyle/>
        <a:p>
          <a:endParaRPr lang="en-US"/>
        </a:p>
      </dgm:t>
    </dgm:pt>
    <dgm:pt modelId="{10A321B1-C392-48FD-9D30-FAA846ABB356}">
      <dgm:prSet/>
      <dgm:spPr/>
      <dgm:t>
        <a:bodyPr/>
        <a:lstStyle/>
        <a:p>
          <a:endParaRPr lang="en-US"/>
        </a:p>
      </dgm:t>
    </dgm:pt>
    <dgm:pt modelId="{D066BA7E-9976-4E11-AA55-7FE19714CFEB}" type="parTrans" cxnId="{57418827-5E61-4229-B95D-802FDD69C339}">
      <dgm:prSet/>
      <dgm:spPr/>
      <dgm:t>
        <a:bodyPr/>
        <a:lstStyle/>
        <a:p>
          <a:endParaRPr lang="en-US"/>
        </a:p>
      </dgm:t>
    </dgm:pt>
    <dgm:pt modelId="{07AB21BE-E84B-45BD-B822-4D37C7BF1393}" type="sibTrans" cxnId="{57418827-5E61-4229-B95D-802FDD69C339}">
      <dgm:prSet/>
      <dgm:spPr/>
      <dgm:t>
        <a:bodyPr/>
        <a:lstStyle/>
        <a:p>
          <a:endParaRPr lang="en-US"/>
        </a:p>
      </dgm:t>
    </dgm:pt>
    <dgm:pt modelId="{228B7E29-EE90-4656-82C0-F25A1DCAA3BF}" type="pres">
      <dgm:prSet presAssocID="{A5190666-266D-4419-8234-6F54F81CCF7C}" presName="compositeShape" presStyleCnt="0">
        <dgm:presLayoutVars>
          <dgm:chMax val="7"/>
          <dgm:dir/>
          <dgm:resizeHandles val="exact"/>
        </dgm:presLayoutVars>
      </dgm:prSet>
      <dgm:spPr/>
    </dgm:pt>
    <dgm:pt modelId="{5374177D-ABF6-4704-8B06-86DA6EB55E15}" type="pres">
      <dgm:prSet presAssocID="{A5190666-266D-4419-8234-6F54F81CCF7C}" presName="wedge1" presStyleLbl="node1" presStyleIdx="0" presStyleCnt="4"/>
      <dgm:spPr/>
      <dgm:t>
        <a:bodyPr/>
        <a:lstStyle/>
        <a:p>
          <a:endParaRPr lang="en-US"/>
        </a:p>
      </dgm:t>
    </dgm:pt>
    <dgm:pt modelId="{50590DE7-CEA7-467C-8505-707BCB3C81C4}" type="pres">
      <dgm:prSet presAssocID="{A5190666-266D-4419-8234-6F54F81CCF7C}" presName="dummy1a" presStyleCnt="0"/>
      <dgm:spPr/>
    </dgm:pt>
    <dgm:pt modelId="{A70DAF33-2F41-491C-80E6-30790EA53436}" type="pres">
      <dgm:prSet presAssocID="{A5190666-266D-4419-8234-6F54F81CCF7C}" presName="dummy1b" presStyleCnt="0"/>
      <dgm:spPr/>
    </dgm:pt>
    <dgm:pt modelId="{F322404D-AA8D-4D85-A5ED-0427A7D55FEC}" type="pres">
      <dgm:prSet presAssocID="{A5190666-266D-4419-8234-6F54F81CCF7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CDBAC-BE40-40D9-A986-7B3F55C49114}" type="pres">
      <dgm:prSet presAssocID="{A5190666-266D-4419-8234-6F54F81CCF7C}" presName="wedge2" presStyleLbl="node1" presStyleIdx="1" presStyleCnt="4"/>
      <dgm:spPr/>
      <dgm:t>
        <a:bodyPr/>
        <a:lstStyle/>
        <a:p>
          <a:endParaRPr lang="en-US"/>
        </a:p>
      </dgm:t>
    </dgm:pt>
    <dgm:pt modelId="{DCD3214D-5529-4AE8-A95E-D5150CF5DBBC}" type="pres">
      <dgm:prSet presAssocID="{A5190666-266D-4419-8234-6F54F81CCF7C}" presName="dummy2a" presStyleCnt="0"/>
      <dgm:spPr/>
    </dgm:pt>
    <dgm:pt modelId="{4343A547-1D25-40EB-AB4A-D7F087255569}" type="pres">
      <dgm:prSet presAssocID="{A5190666-266D-4419-8234-6F54F81CCF7C}" presName="dummy2b" presStyleCnt="0"/>
      <dgm:spPr/>
    </dgm:pt>
    <dgm:pt modelId="{8DA8D013-B4B9-4399-88BE-5A00A700FD05}" type="pres">
      <dgm:prSet presAssocID="{A5190666-266D-4419-8234-6F54F81CCF7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57991-0941-4EA3-AAF3-F2B6AB336BCA}" type="pres">
      <dgm:prSet presAssocID="{A5190666-266D-4419-8234-6F54F81CCF7C}" presName="wedge3" presStyleLbl="node1" presStyleIdx="2" presStyleCnt="4"/>
      <dgm:spPr/>
      <dgm:t>
        <a:bodyPr/>
        <a:lstStyle/>
        <a:p>
          <a:endParaRPr lang="en-US"/>
        </a:p>
      </dgm:t>
    </dgm:pt>
    <dgm:pt modelId="{4024E2BF-E404-4456-9AC3-DA178E866363}" type="pres">
      <dgm:prSet presAssocID="{A5190666-266D-4419-8234-6F54F81CCF7C}" presName="dummy3a" presStyleCnt="0"/>
      <dgm:spPr/>
    </dgm:pt>
    <dgm:pt modelId="{DF27A220-B278-43F0-BD69-1F71D822B7D7}" type="pres">
      <dgm:prSet presAssocID="{A5190666-266D-4419-8234-6F54F81CCF7C}" presName="dummy3b" presStyleCnt="0"/>
      <dgm:spPr/>
    </dgm:pt>
    <dgm:pt modelId="{262EA7F6-BE56-42E1-BB91-781FD73D45BC}" type="pres">
      <dgm:prSet presAssocID="{A5190666-266D-4419-8234-6F54F81CCF7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5B67C-0756-479F-9987-C4949C0E1029}" type="pres">
      <dgm:prSet presAssocID="{A5190666-266D-4419-8234-6F54F81CCF7C}" presName="wedge4" presStyleLbl="node1" presStyleIdx="3" presStyleCnt="4"/>
      <dgm:spPr/>
      <dgm:t>
        <a:bodyPr/>
        <a:lstStyle/>
        <a:p>
          <a:endParaRPr lang="en-US"/>
        </a:p>
      </dgm:t>
    </dgm:pt>
    <dgm:pt modelId="{7BAC9329-87CA-4C76-AA5E-993CE65006D2}" type="pres">
      <dgm:prSet presAssocID="{A5190666-266D-4419-8234-6F54F81CCF7C}" presName="dummy4a" presStyleCnt="0"/>
      <dgm:spPr/>
    </dgm:pt>
    <dgm:pt modelId="{BD63AF79-79FC-4606-AEE6-5220B011525D}" type="pres">
      <dgm:prSet presAssocID="{A5190666-266D-4419-8234-6F54F81CCF7C}" presName="dummy4b" presStyleCnt="0"/>
      <dgm:spPr/>
    </dgm:pt>
    <dgm:pt modelId="{E7D4F63F-91D5-4DBE-A6B6-0C6DD610E470}" type="pres">
      <dgm:prSet presAssocID="{A5190666-266D-4419-8234-6F54F81CCF7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DD272-6665-45EF-9EB5-F73A0613D571}" type="pres">
      <dgm:prSet presAssocID="{F6702CB9-BFF7-4687-9B6F-5DDCE638A32E}" presName="arrowWedge1" presStyleLbl="fgSibTrans2D1" presStyleIdx="0" presStyleCnt="4"/>
      <dgm:spPr/>
    </dgm:pt>
    <dgm:pt modelId="{C1567D90-B505-42D3-AE19-89B2558D9ED6}" type="pres">
      <dgm:prSet presAssocID="{307D8D44-B4ED-444D-8DEA-65069A03547A}" presName="arrowWedge2" presStyleLbl="fgSibTrans2D1" presStyleIdx="1" presStyleCnt="4"/>
      <dgm:spPr/>
    </dgm:pt>
    <dgm:pt modelId="{9C9796CC-E01B-4869-AB39-C063588475BB}" type="pres">
      <dgm:prSet presAssocID="{D65D37D2-575D-4930-9C80-AF1FB97F2946}" presName="arrowWedge3" presStyleLbl="fgSibTrans2D1" presStyleIdx="2" presStyleCnt="4"/>
      <dgm:spPr/>
    </dgm:pt>
    <dgm:pt modelId="{C00128B5-7860-40A0-9890-68A36FEBC1AE}" type="pres">
      <dgm:prSet presAssocID="{07AB21BE-E84B-45BD-B822-4D37C7BF1393}" presName="arrowWedge4" presStyleLbl="fgSibTrans2D1" presStyleIdx="3" presStyleCnt="4"/>
      <dgm:spPr/>
    </dgm:pt>
  </dgm:ptLst>
  <dgm:cxnLst>
    <dgm:cxn modelId="{C1A71815-DC60-4B4B-95CD-9423385C32C1}" type="presOf" srcId="{10A321B1-C392-48FD-9D30-FAA846ABB356}" destId="{14B5B67C-0756-479F-9987-C4949C0E1029}" srcOrd="0" destOrd="0" presId="urn:microsoft.com/office/officeart/2005/8/layout/cycle8"/>
    <dgm:cxn modelId="{1795039D-E724-492B-A236-490C7AE5F3C2}" type="presOf" srcId="{10A321B1-C392-48FD-9D30-FAA846ABB356}" destId="{E7D4F63F-91D5-4DBE-A6B6-0C6DD610E470}" srcOrd="1" destOrd="0" presId="urn:microsoft.com/office/officeart/2005/8/layout/cycle8"/>
    <dgm:cxn modelId="{27886033-FA29-461B-8479-BD21E864EE37}" type="presOf" srcId="{A68CE001-4436-4747-AAC5-86533266D5F0}" destId="{262EA7F6-BE56-42E1-BB91-781FD73D45BC}" srcOrd="1" destOrd="0" presId="urn:microsoft.com/office/officeart/2005/8/layout/cycle8"/>
    <dgm:cxn modelId="{B3210192-35E9-4FBC-8748-F062AA50DFE7}" srcId="{A5190666-266D-4419-8234-6F54F81CCF7C}" destId="{80DD3E00-CDF2-4A18-9F47-D6C3FB1F911F}" srcOrd="0" destOrd="0" parTransId="{44437276-7658-45F4-81E1-CB726EA12938}" sibTransId="{F6702CB9-BFF7-4687-9B6F-5DDCE638A32E}"/>
    <dgm:cxn modelId="{E077B0D6-C3E1-4328-865E-761123AE5D26}" type="presOf" srcId="{80DD3E00-CDF2-4A18-9F47-D6C3FB1F911F}" destId="{F322404D-AA8D-4D85-A5ED-0427A7D55FEC}" srcOrd="1" destOrd="0" presId="urn:microsoft.com/office/officeart/2005/8/layout/cycle8"/>
    <dgm:cxn modelId="{DDCF9F17-638A-4B68-AEF4-8272F39C0CAF}" type="presOf" srcId="{8ADA1ADF-9993-4689-AFF3-D5D1FA78A716}" destId="{8DA8D013-B4B9-4399-88BE-5A00A700FD05}" srcOrd="1" destOrd="0" presId="urn:microsoft.com/office/officeart/2005/8/layout/cycle8"/>
    <dgm:cxn modelId="{2B85E3C1-2E75-456E-B6F3-49BA9DF75E3B}" type="presOf" srcId="{A5190666-266D-4419-8234-6F54F81CCF7C}" destId="{228B7E29-EE90-4656-82C0-F25A1DCAA3BF}" srcOrd="0" destOrd="0" presId="urn:microsoft.com/office/officeart/2005/8/layout/cycle8"/>
    <dgm:cxn modelId="{57418827-5E61-4229-B95D-802FDD69C339}" srcId="{A5190666-266D-4419-8234-6F54F81CCF7C}" destId="{10A321B1-C392-48FD-9D30-FAA846ABB356}" srcOrd="3" destOrd="0" parTransId="{D066BA7E-9976-4E11-AA55-7FE19714CFEB}" sibTransId="{07AB21BE-E84B-45BD-B822-4D37C7BF1393}"/>
    <dgm:cxn modelId="{4660307B-CAF8-4CF9-8589-956DDDFF42BB}" type="presOf" srcId="{8ADA1ADF-9993-4689-AFF3-D5D1FA78A716}" destId="{3E0CDBAC-BE40-40D9-A986-7B3F55C49114}" srcOrd="0" destOrd="0" presId="urn:microsoft.com/office/officeart/2005/8/layout/cycle8"/>
    <dgm:cxn modelId="{0823E91E-E6CB-4685-908E-BEBBD28DAA4B}" srcId="{A5190666-266D-4419-8234-6F54F81CCF7C}" destId="{8ADA1ADF-9993-4689-AFF3-D5D1FA78A716}" srcOrd="1" destOrd="0" parTransId="{61ACEE12-A326-4E43-B156-8CD7867F7386}" sibTransId="{307D8D44-B4ED-444D-8DEA-65069A03547A}"/>
    <dgm:cxn modelId="{2E5D87D3-74F0-4B36-919E-EB494654BC63}" type="presOf" srcId="{80DD3E00-CDF2-4A18-9F47-D6C3FB1F911F}" destId="{5374177D-ABF6-4704-8B06-86DA6EB55E15}" srcOrd="0" destOrd="0" presId="urn:microsoft.com/office/officeart/2005/8/layout/cycle8"/>
    <dgm:cxn modelId="{F1C8EFB3-95B4-445E-B677-22D6DC8C09D0}" type="presOf" srcId="{A68CE001-4436-4747-AAC5-86533266D5F0}" destId="{4F757991-0941-4EA3-AAF3-F2B6AB336BCA}" srcOrd="0" destOrd="0" presId="urn:microsoft.com/office/officeart/2005/8/layout/cycle8"/>
    <dgm:cxn modelId="{3D819D71-CAA8-4C40-8505-C271FE49750B}" srcId="{A5190666-266D-4419-8234-6F54F81CCF7C}" destId="{A68CE001-4436-4747-AAC5-86533266D5F0}" srcOrd="2" destOrd="0" parTransId="{B8C38E11-9860-4514-848C-7EAFA0B7343F}" sibTransId="{D65D37D2-575D-4930-9C80-AF1FB97F2946}"/>
    <dgm:cxn modelId="{923BF12D-49BF-4FDD-AE00-CA72121B48CC}" type="presParOf" srcId="{228B7E29-EE90-4656-82C0-F25A1DCAA3BF}" destId="{5374177D-ABF6-4704-8B06-86DA6EB55E15}" srcOrd="0" destOrd="0" presId="urn:microsoft.com/office/officeart/2005/8/layout/cycle8"/>
    <dgm:cxn modelId="{BC738960-3880-49F3-96FA-7BE15D8492B8}" type="presParOf" srcId="{228B7E29-EE90-4656-82C0-F25A1DCAA3BF}" destId="{50590DE7-CEA7-467C-8505-707BCB3C81C4}" srcOrd="1" destOrd="0" presId="urn:microsoft.com/office/officeart/2005/8/layout/cycle8"/>
    <dgm:cxn modelId="{8168407D-F943-4D51-972B-6258DC53B7D5}" type="presParOf" srcId="{228B7E29-EE90-4656-82C0-F25A1DCAA3BF}" destId="{A70DAF33-2F41-491C-80E6-30790EA53436}" srcOrd="2" destOrd="0" presId="urn:microsoft.com/office/officeart/2005/8/layout/cycle8"/>
    <dgm:cxn modelId="{A11BA99D-FB77-45BF-A866-D6DBEC969D39}" type="presParOf" srcId="{228B7E29-EE90-4656-82C0-F25A1DCAA3BF}" destId="{F322404D-AA8D-4D85-A5ED-0427A7D55FEC}" srcOrd="3" destOrd="0" presId="urn:microsoft.com/office/officeart/2005/8/layout/cycle8"/>
    <dgm:cxn modelId="{AC11DC34-093E-45AD-950F-2152364010C9}" type="presParOf" srcId="{228B7E29-EE90-4656-82C0-F25A1DCAA3BF}" destId="{3E0CDBAC-BE40-40D9-A986-7B3F55C49114}" srcOrd="4" destOrd="0" presId="urn:microsoft.com/office/officeart/2005/8/layout/cycle8"/>
    <dgm:cxn modelId="{36B341CF-C38B-4732-9065-0318F4909422}" type="presParOf" srcId="{228B7E29-EE90-4656-82C0-F25A1DCAA3BF}" destId="{DCD3214D-5529-4AE8-A95E-D5150CF5DBBC}" srcOrd="5" destOrd="0" presId="urn:microsoft.com/office/officeart/2005/8/layout/cycle8"/>
    <dgm:cxn modelId="{556AC1BA-D9AE-4269-95DA-7913397B97A2}" type="presParOf" srcId="{228B7E29-EE90-4656-82C0-F25A1DCAA3BF}" destId="{4343A547-1D25-40EB-AB4A-D7F087255569}" srcOrd="6" destOrd="0" presId="urn:microsoft.com/office/officeart/2005/8/layout/cycle8"/>
    <dgm:cxn modelId="{2F6194B1-2FE4-468B-8EE5-F50E46533ABB}" type="presParOf" srcId="{228B7E29-EE90-4656-82C0-F25A1DCAA3BF}" destId="{8DA8D013-B4B9-4399-88BE-5A00A700FD05}" srcOrd="7" destOrd="0" presId="urn:microsoft.com/office/officeart/2005/8/layout/cycle8"/>
    <dgm:cxn modelId="{1BEA2441-3694-4AB0-920E-E8A0E9D5D007}" type="presParOf" srcId="{228B7E29-EE90-4656-82C0-F25A1DCAA3BF}" destId="{4F757991-0941-4EA3-AAF3-F2B6AB336BCA}" srcOrd="8" destOrd="0" presId="urn:microsoft.com/office/officeart/2005/8/layout/cycle8"/>
    <dgm:cxn modelId="{DE1FEE0A-2FF6-4A8C-93D2-E9FF66B9AD36}" type="presParOf" srcId="{228B7E29-EE90-4656-82C0-F25A1DCAA3BF}" destId="{4024E2BF-E404-4456-9AC3-DA178E866363}" srcOrd="9" destOrd="0" presId="urn:microsoft.com/office/officeart/2005/8/layout/cycle8"/>
    <dgm:cxn modelId="{765A4FE4-1A16-4C20-89D5-C000DE14FD76}" type="presParOf" srcId="{228B7E29-EE90-4656-82C0-F25A1DCAA3BF}" destId="{DF27A220-B278-43F0-BD69-1F71D822B7D7}" srcOrd="10" destOrd="0" presId="urn:microsoft.com/office/officeart/2005/8/layout/cycle8"/>
    <dgm:cxn modelId="{E5A0AC11-6F24-4EAE-9B7E-2A4AA827578C}" type="presParOf" srcId="{228B7E29-EE90-4656-82C0-F25A1DCAA3BF}" destId="{262EA7F6-BE56-42E1-BB91-781FD73D45BC}" srcOrd="11" destOrd="0" presId="urn:microsoft.com/office/officeart/2005/8/layout/cycle8"/>
    <dgm:cxn modelId="{0EB9DE72-7709-4B8B-921E-56C02C4E1D41}" type="presParOf" srcId="{228B7E29-EE90-4656-82C0-F25A1DCAA3BF}" destId="{14B5B67C-0756-479F-9987-C4949C0E1029}" srcOrd="12" destOrd="0" presId="urn:microsoft.com/office/officeart/2005/8/layout/cycle8"/>
    <dgm:cxn modelId="{CBDB0AE1-1F64-4A31-A98A-54A4CFA508E6}" type="presParOf" srcId="{228B7E29-EE90-4656-82C0-F25A1DCAA3BF}" destId="{7BAC9329-87CA-4C76-AA5E-993CE65006D2}" srcOrd="13" destOrd="0" presId="urn:microsoft.com/office/officeart/2005/8/layout/cycle8"/>
    <dgm:cxn modelId="{DE659851-3D86-4F25-9BE1-39CED32F7029}" type="presParOf" srcId="{228B7E29-EE90-4656-82C0-F25A1DCAA3BF}" destId="{BD63AF79-79FC-4606-AEE6-5220B011525D}" srcOrd="14" destOrd="0" presId="urn:microsoft.com/office/officeart/2005/8/layout/cycle8"/>
    <dgm:cxn modelId="{7E11298B-73D1-4FB3-86E0-99B34F63D29C}" type="presParOf" srcId="{228B7E29-EE90-4656-82C0-F25A1DCAA3BF}" destId="{E7D4F63F-91D5-4DBE-A6B6-0C6DD610E470}" srcOrd="15" destOrd="0" presId="urn:microsoft.com/office/officeart/2005/8/layout/cycle8"/>
    <dgm:cxn modelId="{2D9F7F9F-14A8-43A3-B869-05E629A008BC}" type="presParOf" srcId="{228B7E29-EE90-4656-82C0-F25A1DCAA3BF}" destId="{305DD272-6665-45EF-9EB5-F73A0613D571}" srcOrd="16" destOrd="0" presId="urn:microsoft.com/office/officeart/2005/8/layout/cycle8"/>
    <dgm:cxn modelId="{57103C18-8403-4219-8ECA-E8F7D071D91C}" type="presParOf" srcId="{228B7E29-EE90-4656-82C0-F25A1DCAA3BF}" destId="{C1567D90-B505-42D3-AE19-89B2558D9ED6}" srcOrd="17" destOrd="0" presId="urn:microsoft.com/office/officeart/2005/8/layout/cycle8"/>
    <dgm:cxn modelId="{DBD9C721-1A7C-4DB1-B861-7A7210C60061}" type="presParOf" srcId="{228B7E29-EE90-4656-82C0-F25A1DCAA3BF}" destId="{9C9796CC-E01B-4869-AB39-C063588475BB}" srcOrd="18" destOrd="0" presId="urn:microsoft.com/office/officeart/2005/8/layout/cycle8"/>
    <dgm:cxn modelId="{22219186-0C36-48B2-96F2-A5F88C33F2FD}" type="presParOf" srcId="{228B7E29-EE90-4656-82C0-F25A1DCAA3BF}" destId="{C00128B5-7860-40A0-9890-68A36FEBC1AE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AADE8C-15B1-489A-9153-32ABDD175B6B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7AE1117E-E0D8-4D52-B29C-EA6F2B48B49F}">
      <dgm:prSet phldrT="[Text]"/>
      <dgm:spPr/>
      <dgm:t>
        <a:bodyPr/>
        <a:lstStyle/>
        <a:p>
          <a:r>
            <a:rPr lang="en-US" b="1" dirty="0" smtClean="0"/>
            <a:t>Birth to 3</a:t>
          </a:r>
          <a:endParaRPr lang="en-US" b="1" dirty="0"/>
        </a:p>
      </dgm:t>
    </dgm:pt>
    <dgm:pt modelId="{9EBBDE3A-4300-481C-AF38-4899A0EA54D1}" type="parTrans" cxnId="{06B3E814-1480-4748-985C-0D1342C28F2E}">
      <dgm:prSet/>
      <dgm:spPr/>
      <dgm:t>
        <a:bodyPr/>
        <a:lstStyle/>
        <a:p>
          <a:endParaRPr lang="en-US"/>
        </a:p>
      </dgm:t>
    </dgm:pt>
    <dgm:pt modelId="{BD51987A-3A77-4079-9915-E4E1D05FCB43}" type="sibTrans" cxnId="{06B3E814-1480-4748-985C-0D1342C28F2E}">
      <dgm:prSet/>
      <dgm:spPr/>
      <dgm:t>
        <a:bodyPr/>
        <a:lstStyle/>
        <a:p>
          <a:endParaRPr lang="en-US"/>
        </a:p>
      </dgm:t>
    </dgm:pt>
    <dgm:pt modelId="{CDABFDAE-4258-4ED6-B5B9-E214FEBC9163}">
      <dgm:prSet phldrT="[Text]"/>
      <dgm:spPr/>
      <dgm:t>
        <a:bodyPr/>
        <a:lstStyle/>
        <a:p>
          <a:r>
            <a:rPr lang="en-US" b="1" dirty="0" smtClean="0"/>
            <a:t>School Age (6-12)</a:t>
          </a:r>
          <a:endParaRPr lang="en-US" b="1" dirty="0"/>
        </a:p>
      </dgm:t>
    </dgm:pt>
    <dgm:pt modelId="{8FC48067-7AAE-475C-B6FC-7AC996BBF853}" type="parTrans" cxnId="{C8F1942E-04AF-42E8-A6D7-F88E45FD885D}">
      <dgm:prSet/>
      <dgm:spPr/>
      <dgm:t>
        <a:bodyPr/>
        <a:lstStyle/>
        <a:p>
          <a:endParaRPr lang="en-US"/>
        </a:p>
      </dgm:t>
    </dgm:pt>
    <dgm:pt modelId="{3A5C0642-3923-4ABE-B490-FF3653AC4E05}" type="sibTrans" cxnId="{C8F1942E-04AF-42E8-A6D7-F88E45FD885D}">
      <dgm:prSet/>
      <dgm:spPr/>
      <dgm:t>
        <a:bodyPr/>
        <a:lstStyle/>
        <a:p>
          <a:endParaRPr lang="en-US"/>
        </a:p>
      </dgm:t>
    </dgm:pt>
    <dgm:pt modelId="{4AC8759A-0E88-4D60-A5A3-F2358A0A62A1}">
      <dgm:prSet phldrT="[Text]"/>
      <dgm:spPr/>
      <dgm:t>
        <a:bodyPr/>
        <a:lstStyle/>
        <a:p>
          <a:r>
            <a:rPr lang="en-US" b="1" dirty="0" smtClean="0"/>
            <a:t>Adolescence (13-21)</a:t>
          </a:r>
          <a:endParaRPr lang="en-US" b="1" dirty="0"/>
        </a:p>
      </dgm:t>
    </dgm:pt>
    <dgm:pt modelId="{7C524E4B-EABE-4A32-9A0D-68DEAE10E743}" type="parTrans" cxnId="{E2B63D0C-A8C9-4CD6-8D85-0312CE2EEA20}">
      <dgm:prSet/>
      <dgm:spPr/>
      <dgm:t>
        <a:bodyPr/>
        <a:lstStyle/>
        <a:p>
          <a:endParaRPr lang="en-US"/>
        </a:p>
      </dgm:t>
    </dgm:pt>
    <dgm:pt modelId="{09F1B537-ADE3-4264-A4B9-076A63F70BE6}" type="sibTrans" cxnId="{E2B63D0C-A8C9-4CD6-8D85-0312CE2EEA20}">
      <dgm:prSet/>
      <dgm:spPr/>
      <dgm:t>
        <a:bodyPr/>
        <a:lstStyle/>
        <a:p>
          <a:endParaRPr lang="en-US"/>
        </a:p>
      </dgm:t>
    </dgm:pt>
    <dgm:pt modelId="{D4C42E25-A747-4452-A3A8-ED41ACD20AA6}">
      <dgm:prSet/>
      <dgm:spPr/>
      <dgm:t>
        <a:bodyPr/>
        <a:lstStyle/>
        <a:p>
          <a:r>
            <a:rPr lang="en-US" b="1" dirty="0" smtClean="0"/>
            <a:t>Pre-School (3-5)</a:t>
          </a:r>
          <a:endParaRPr lang="en-US" b="1" dirty="0"/>
        </a:p>
      </dgm:t>
    </dgm:pt>
    <dgm:pt modelId="{8B15FC59-51CC-4ED8-B27C-E2C6CC70D697}" type="parTrans" cxnId="{EF8B14CD-07F7-43DD-8AD4-79BC4C54D66E}">
      <dgm:prSet/>
      <dgm:spPr/>
      <dgm:t>
        <a:bodyPr/>
        <a:lstStyle/>
        <a:p>
          <a:endParaRPr lang="en-US"/>
        </a:p>
      </dgm:t>
    </dgm:pt>
    <dgm:pt modelId="{98F91FA6-8E53-4081-8092-53F621C750BF}" type="sibTrans" cxnId="{EF8B14CD-07F7-43DD-8AD4-79BC4C54D66E}">
      <dgm:prSet/>
      <dgm:spPr/>
      <dgm:t>
        <a:bodyPr/>
        <a:lstStyle/>
        <a:p>
          <a:endParaRPr lang="en-US"/>
        </a:p>
      </dgm:t>
    </dgm:pt>
    <dgm:pt modelId="{172C772D-D335-4437-99EC-4066EF1DBF0F}" type="pres">
      <dgm:prSet presAssocID="{07AADE8C-15B1-489A-9153-32ABDD175B6B}" presName="arrowDiagram" presStyleCnt="0">
        <dgm:presLayoutVars>
          <dgm:chMax val="5"/>
          <dgm:dir/>
          <dgm:resizeHandles val="exact"/>
        </dgm:presLayoutVars>
      </dgm:prSet>
      <dgm:spPr/>
    </dgm:pt>
    <dgm:pt modelId="{E6A6D6F6-43D9-4512-A485-08924F8EB14E}" type="pres">
      <dgm:prSet presAssocID="{07AADE8C-15B1-489A-9153-32ABDD175B6B}" presName="arrow" presStyleLbl="bgShp" presStyleIdx="0" presStyleCnt="1"/>
      <dgm:spPr/>
    </dgm:pt>
    <dgm:pt modelId="{42824E34-1B34-4166-B02E-480AA784DE18}" type="pres">
      <dgm:prSet presAssocID="{07AADE8C-15B1-489A-9153-32ABDD175B6B}" presName="arrowDiagram4" presStyleCnt="0"/>
      <dgm:spPr/>
    </dgm:pt>
    <dgm:pt modelId="{1F0C3F5B-0288-4F8E-96A8-A7E1FE55CCDF}" type="pres">
      <dgm:prSet presAssocID="{7AE1117E-E0D8-4D52-B29C-EA6F2B48B49F}" presName="bullet4a" presStyleLbl="node1" presStyleIdx="0" presStyleCnt="4"/>
      <dgm:spPr/>
    </dgm:pt>
    <dgm:pt modelId="{D8E7F050-70F7-414C-B476-D39B35D47CA2}" type="pres">
      <dgm:prSet presAssocID="{7AE1117E-E0D8-4D52-B29C-EA6F2B48B49F}" presName="textBox4a" presStyleLbl="revTx" presStyleIdx="0" presStyleCnt="4" custScaleX="113898" custLinFactNeighborX="1346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F8369-D790-4868-96F7-67AC1B880B91}" type="pres">
      <dgm:prSet presAssocID="{D4C42E25-A747-4452-A3A8-ED41ACD20AA6}" presName="bullet4b" presStyleLbl="node1" presStyleIdx="1" presStyleCnt="4"/>
      <dgm:spPr/>
    </dgm:pt>
    <dgm:pt modelId="{FAFBD529-F90E-4749-8DCC-21E99F52BA4D}" type="pres">
      <dgm:prSet presAssocID="{D4C42E25-A747-4452-A3A8-ED41ACD20AA6}" presName="textBox4b" presStyleLbl="revTx" presStyleIdx="1" presStyleCnt="4" custScaleX="113898" custLinFactNeighborX="13016" custLinFactNeighborY="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85E8A-E85E-4127-859C-A00696969E49}" type="pres">
      <dgm:prSet presAssocID="{CDABFDAE-4258-4ED6-B5B9-E214FEBC9163}" presName="bullet4c" presStyleLbl="node1" presStyleIdx="2" presStyleCnt="4"/>
      <dgm:spPr/>
    </dgm:pt>
    <dgm:pt modelId="{89EF7822-348A-4E2A-A52F-2FCD7DD37732}" type="pres">
      <dgm:prSet presAssocID="{CDABFDAE-4258-4ED6-B5B9-E214FEBC9163}" presName="textBox4c" presStyleLbl="revTx" presStyleIdx="2" presStyleCnt="4" custScaleX="113898" custLinFactNeighborX="931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3001C-93DC-4DFB-8912-7AEE7434E50B}" type="pres">
      <dgm:prSet presAssocID="{4AC8759A-0E88-4D60-A5A3-F2358A0A62A1}" presName="bullet4d" presStyleLbl="node1" presStyleIdx="3" presStyleCnt="4"/>
      <dgm:spPr/>
    </dgm:pt>
    <dgm:pt modelId="{5C99E9E9-EF90-40CD-B625-62F4F284D98D}" type="pres">
      <dgm:prSet presAssocID="{4AC8759A-0E88-4D60-A5A3-F2358A0A62A1}" presName="textBox4d" presStyleLbl="revTx" presStyleIdx="3" presStyleCnt="4" custScaleX="113898" custLinFactNeighborX="1233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671AB2-2656-4737-9703-0345C2540776}" type="presOf" srcId="{7AE1117E-E0D8-4D52-B29C-EA6F2B48B49F}" destId="{D8E7F050-70F7-414C-B476-D39B35D47CA2}" srcOrd="0" destOrd="0" presId="urn:microsoft.com/office/officeart/2005/8/layout/arrow2"/>
    <dgm:cxn modelId="{99D5B84F-B9F1-40CB-A1F4-56B8AF400324}" type="presOf" srcId="{07AADE8C-15B1-489A-9153-32ABDD175B6B}" destId="{172C772D-D335-4437-99EC-4066EF1DBF0F}" srcOrd="0" destOrd="0" presId="urn:microsoft.com/office/officeart/2005/8/layout/arrow2"/>
    <dgm:cxn modelId="{06B3E814-1480-4748-985C-0D1342C28F2E}" srcId="{07AADE8C-15B1-489A-9153-32ABDD175B6B}" destId="{7AE1117E-E0D8-4D52-B29C-EA6F2B48B49F}" srcOrd="0" destOrd="0" parTransId="{9EBBDE3A-4300-481C-AF38-4899A0EA54D1}" sibTransId="{BD51987A-3A77-4079-9915-E4E1D05FCB43}"/>
    <dgm:cxn modelId="{83BBD684-E9CA-4CCE-AB8E-941AE9B01AE9}" type="presOf" srcId="{D4C42E25-A747-4452-A3A8-ED41ACD20AA6}" destId="{FAFBD529-F90E-4749-8DCC-21E99F52BA4D}" srcOrd="0" destOrd="0" presId="urn:microsoft.com/office/officeart/2005/8/layout/arrow2"/>
    <dgm:cxn modelId="{EF8B14CD-07F7-43DD-8AD4-79BC4C54D66E}" srcId="{07AADE8C-15B1-489A-9153-32ABDD175B6B}" destId="{D4C42E25-A747-4452-A3A8-ED41ACD20AA6}" srcOrd="1" destOrd="0" parTransId="{8B15FC59-51CC-4ED8-B27C-E2C6CC70D697}" sibTransId="{98F91FA6-8E53-4081-8092-53F621C750BF}"/>
    <dgm:cxn modelId="{E2B63D0C-A8C9-4CD6-8D85-0312CE2EEA20}" srcId="{07AADE8C-15B1-489A-9153-32ABDD175B6B}" destId="{4AC8759A-0E88-4D60-A5A3-F2358A0A62A1}" srcOrd="3" destOrd="0" parTransId="{7C524E4B-EABE-4A32-9A0D-68DEAE10E743}" sibTransId="{09F1B537-ADE3-4264-A4B9-076A63F70BE6}"/>
    <dgm:cxn modelId="{F97ADF5E-AE49-4873-BD3C-2DD7988965D6}" type="presOf" srcId="{CDABFDAE-4258-4ED6-B5B9-E214FEBC9163}" destId="{89EF7822-348A-4E2A-A52F-2FCD7DD37732}" srcOrd="0" destOrd="0" presId="urn:microsoft.com/office/officeart/2005/8/layout/arrow2"/>
    <dgm:cxn modelId="{C8F1942E-04AF-42E8-A6D7-F88E45FD885D}" srcId="{07AADE8C-15B1-489A-9153-32ABDD175B6B}" destId="{CDABFDAE-4258-4ED6-B5B9-E214FEBC9163}" srcOrd="2" destOrd="0" parTransId="{8FC48067-7AAE-475C-B6FC-7AC996BBF853}" sibTransId="{3A5C0642-3923-4ABE-B490-FF3653AC4E05}"/>
    <dgm:cxn modelId="{97FB86A0-9F74-4A6B-9025-AEE70D9828AD}" type="presOf" srcId="{4AC8759A-0E88-4D60-A5A3-F2358A0A62A1}" destId="{5C99E9E9-EF90-40CD-B625-62F4F284D98D}" srcOrd="0" destOrd="0" presId="urn:microsoft.com/office/officeart/2005/8/layout/arrow2"/>
    <dgm:cxn modelId="{B95AC161-91D5-497A-90D9-2EA8BD10B176}" type="presParOf" srcId="{172C772D-D335-4437-99EC-4066EF1DBF0F}" destId="{E6A6D6F6-43D9-4512-A485-08924F8EB14E}" srcOrd="0" destOrd="0" presId="urn:microsoft.com/office/officeart/2005/8/layout/arrow2"/>
    <dgm:cxn modelId="{5371EAD3-7843-46C5-8D37-AA52C6E5880F}" type="presParOf" srcId="{172C772D-D335-4437-99EC-4066EF1DBF0F}" destId="{42824E34-1B34-4166-B02E-480AA784DE18}" srcOrd="1" destOrd="0" presId="urn:microsoft.com/office/officeart/2005/8/layout/arrow2"/>
    <dgm:cxn modelId="{C3F1ADD5-77FE-4CB1-B897-3701A0B88CC3}" type="presParOf" srcId="{42824E34-1B34-4166-B02E-480AA784DE18}" destId="{1F0C3F5B-0288-4F8E-96A8-A7E1FE55CCDF}" srcOrd="0" destOrd="0" presId="urn:microsoft.com/office/officeart/2005/8/layout/arrow2"/>
    <dgm:cxn modelId="{24EA63A5-3DBC-4188-B925-2819CB9B782D}" type="presParOf" srcId="{42824E34-1B34-4166-B02E-480AA784DE18}" destId="{D8E7F050-70F7-414C-B476-D39B35D47CA2}" srcOrd="1" destOrd="0" presId="urn:microsoft.com/office/officeart/2005/8/layout/arrow2"/>
    <dgm:cxn modelId="{273BDF09-4656-4CDA-AD63-2E687C2040D5}" type="presParOf" srcId="{42824E34-1B34-4166-B02E-480AA784DE18}" destId="{463F8369-D790-4868-96F7-67AC1B880B91}" srcOrd="2" destOrd="0" presId="urn:microsoft.com/office/officeart/2005/8/layout/arrow2"/>
    <dgm:cxn modelId="{5356D3BC-473D-4149-B95A-51B920648B9E}" type="presParOf" srcId="{42824E34-1B34-4166-B02E-480AA784DE18}" destId="{FAFBD529-F90E-4749-8DCC-21E99F52BA4D}" srcOrd="3" destOrd="0" presId="urn:microsoft.com/office/officeart/2005/8/layout/arrow2"/>
    <dgm:cxn modelId="{BE1244A3-5194-46D1-ABA7-87C360442475}" type="presParOf" srcId="{42824E34-1B34-4166-B02E-480AA784DE18}" destId="{9D185E8A-E85E-4127-859C-A00696969E49}" srcOrd="4" destOrd="0" presId="urn:microsoft.com/office/officeart/2005/8/layout/arrow2"/>
    <dgm:cxn modelId="{DB26517A-B5C2-4BED-B42E-37068067A715}" type="presParOf" srcId="{42824E34-1B34-4166-B02E-480AA784DE18}" destId="{89EF7822-348A-4E2A-A52F-2FCD7DD37732}" srcOrd="5" destOrd="0" presId="urn:microsoft.com/office/officeart/2005/8/layout/arrow2"/>
    <dgm:cxn modelId="{623D7323-05DE-43B6-A32C-78954FC0D5F0}" type="presParOf" srcId="{42824E34-1B34-4166-B02E-480AA784DE18}" destId="{01A3001C-93DC-4DFB-8912-7AEE7434E50B}" srcOrd="6" destOrd="0" presId="urn:microsoft.com/office/officeart/2005/8/layout/arrow2"/>
    <dgm:cxn modelId="{97E5FC4E-408B-49C7-997E-81CC638D1DAA}" type="presParOf" srcId="{42824E34-1B34-4166-B02E-480AA784DE18}" destId="{5C99E9E9-EF90-40CD-B625-62F4F284D98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777A1-A113-45D3-AD5D-BD87D96BD541}">
      <dsp:nvSpPr>
        <dsp:cNvPr id="0" name=""/>
        <dsp:cNvSpPr/>
      </dsp:nvSpPr>
      <dsp:spPr>
        <a:xfrm>
          <a:off x="4780298" y="4436561"/>
          <a:ext cx="276977" cy="263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488" y="0"/>
              </a:lnTo>
              <a:lnTo>
                <a:pt x="138488" y="263888"/>
              </a:lnTo>
              <a:lnTo>
                <a:pt x="276977" y="263888"/>
              </a:lnTo>
            </a:path>
          </a:pathLst>
        </a:custGeom>
        <a:noFill/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bg1"/>
            </a:solidFill>
          </a:endParaRPr>
        </a:p>
      </dsp:txBody>
      <dsp:txXfrm>
        <a:off x="4909223" y="4558941"/>
        <a:ext cx="19128" cy="19128"/>
      </dsp:txXfrm>
    </dsp:sp>
    <dsp:sp modelId="{D7391629-50B4-438C-BDDF-61F37912C98F}">
      <dsp:nvSpPr>
        <dsp:cNvPr id="0" name=""/>
        <dsp:cNvSpPr/>
      </dsp:nvSpPr>
      <dsp:spPr>
        <a:xfrm>
          <a:off x="4780298" y="4172672"/>
          <a:ext cx="276977" cy="263888"/>
        </a:xfrm>
        <a:custGeom>
          <a:avLst/>
          <a:gdLst/>
          <a:ahLst/>
          <a:cxnLst/>
          <a:rect l="0" t="0" r="0" b="0"/>
          <a:pathLst>
            <a:path>
              <a:moveTo>
                <a:pt x="0" y="263888"/>
              </a:moveTo>
              <a:lnTo>
                <a:pt x="138488" y="263888"/>
              </a:lnTo>
              <a:lnTo>
                <a:pt x="138488" y="0"/>
              </a:lnTo>
              <a:lnTo>
                <a:pt x="276977" y="0"/>
              </a:lnTo>
            </a:path>
          </a:pathLst>
        </a:custGeom>
        <a:noFill/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bg1"/>
            </a:solidFill>
          </a:endParaRPr>
        </a:p>
      </dsp:txBody>
      <dsp:txXfrm>
        <a:off x="4909223" y="4295052"/>
        <a:ext cx="19128" cy="19128"/>
      </dsp:txXfrm>
    </dsp:sp>
    <dsp:sp modelId="{827538E0-8D5E-4760-A5E8-EBEF757A78AB}">
      <dsp:nvSpPr>
        <dsp:cNvPr id="0" name=""/>
        <dsp:cNvSpPr/>
      </dsp:nvSpPr>
      <dsp:spPr>
        <a:xfrm>
          <a:off x="3118435" y="4390841"/>
          <a:ext cx="2769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977" y="45720"/>
              </a:lnTo>
            </a:path>
          </a:pathLst>
        </a:custGeom>
        <a:noFill/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3249999" y="4429636"/>
        <a:ext cx="13848" cy="13848"/>
      </dsp:txXfrm>
    </dsp:sp>
    <dsp:sp modelId="{3C3BF241-E87C-4CBD-B31F-E3362F4831FE}">
      <dsp:nvSpPr>
        <dsp:cNvPr id="0" name=""/>
        <dsp:cNvSpPr/>
      </dsp:nvSpPr>
      <dsp:spPr>
        <a:xfrm>
          <a:off x="1456572" y="2457398"/>
          <a:ext cx="276977" cy="1979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488" y="0"/>
              </a:lnTo>
              <a:lnTo>
                <a:pt x="138488" y="1979162"/>
              </a:lnTo>
              <a:lnTo>
                <a:pt x="276977" y="1979162"/>
              </a:lnTo>
            </a:path>
          </a:pathLst>
        </a:custGeom>
        <a:noFill/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>
            <a:solidFill>
              <a:schemeClr val="tx1"/>
            </a:solidFill>
          </a:endParaRPr>
        </a:p>
      </dsp:txBody>
      <dsp:txXfrm>
        <a:off x="1545099" y="3397018"/>
        <a:ext cx="99922" cy="99922"/>
      </dsp:txXfrm>
    </dsp:sp>
    <dsp:sp modelId="{1F83E986-F623-49AA-A445-F3830290B4A8}">
      <dsp:nvSpPr>
        <dsp:cNvPr id="0" name=""/>
        <dsp:cNvSpPr/>
      </dsp:nvSpPr>
      <dsp:spPr>
        <a:xfrm>
          <a:off x="4780298" y="2589342"/>
          <a:ext cx="276977" cy="1055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488" y="0"/>
              </a:lnTo>
              <a:lnTo>
                <a:pt x="138488" y="1055553"/>
              </a:lnTo>
              <a:lnTo>
                <a:pt x="276977" y="1055553"/>
              </a:lnTo>
            </a:path>
          </a:pathLst>
        </a:custGeom>
        <a:noFill/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bg1"/>
            </a:solidFill>
          </a:endParaRPr>
        </a:p>
      </dsp:txBody>
      <dsp:txXfrm>
        <a:off x="4891505" y="3089837"/>
        <a:ext cx="54564" cy="54564"/>
      </dsp:txXfrm>
    </dsp:sp>
    <dsp:sp modelId="{3846A93E-F5D6-4FA8-903D-02AFA59E5BE8}">
      <dsp:nvSpPr>
        <dsp:cNvPr id="0" name=""/>
        <dsp:cNvSpPr/>
      </dsp:nvSpPr>
      <dsp:spPr>
        <a:xfrm>
          <a:off x="4780298" y="2589342"/>
          <a:ext cx="276977" cy="527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488" y="0"/>
              </a:lnTo>
              <a:lnTo>
                <a:pt x="138488" y="527776"/>
              </a:lnTo>
              <a:lnTo>
                <a:pt x="276977" y="527776"/>
              </a:lnTo>
            </a:path>
          </a:pathLst>
        </a:custGeom>
        <a:noFill/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bg1"/>
            </a:solidFill>
          </a:endParaRPr>
        </a:p>
      </dsp:txBody>
      <dsp:txXfrm>
        <a:off x="4903886" y="2838330"/>
        <a:ext cx="29802" cy="29802"/>
      </dsp:txXfrm>
    </dsp:sp>
    <dsp:sp modelId="{38AB3DFF-73FA-402E-A612-24A211943256}">
      <dsp:nvSpPr>
        <dsp:cNvPr id="0" name=""/>
        <dsp:cNvSpPr/>
      </dsp:nvSpPr>
      <dsp:spPr>
        <a:xfrm>
          <a:off x="4780298" y="2543622"/>
          <a:ext cx="2769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977" y="45720"/>
              </a:lnTo>
            </a:path>
          </a:pathLst>
        </a:custGeom>
        <a:noFill/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bg1"/>
            </a:solidFill>
          </a:endParaRPr>
        </a:p>
      </dsp:txBody>
      <dsp:txXfrm>
        <a:off x="4911863" y="2582418"/>
        <a:ext cx="13848" cy="13848"/>
      </dsp:txXfrm>
    </dsp:sp>
    <dsp:sp modelId="{F24F1197-343C-4B86-AE90-F990EB912D10}">
      <dsp:nvSpPr>
        <dsp:cNvPr id="0" name=""/>
        <dsp:cNvSpPr/>
      </dsp:nvSpPr>
      <dsp:spPr>
        <a:xfrm>
          <a:off x="4780298" y="2061565"/>
          <a:ext cx="276977" cy="527776"/>
        </a:xfrm>
        <a:custGeom>
          <a:avLst/>
          <a:gdLst/>
          <a:ahLst/>
          <a:cxnLst/>
          <a:rect l="0" t="0" r="0" b="0"/>
          <a:pathLst>
            <a:path>
              <a:moveTo>
                <a:pt x="0" y="527776"/>
              </a:moveTo>
              <a:lnTo>
                <a:pt x="138488" y="527776"/>
              </a:lnTo>
              <a:lnTo>
                <a:pt x="138488" y="0"/>
              </a:lnTo>
              <a:lnTo>
                <a:pt x="276977" y="0"/>
              </a:lnTo>
            </a:path>
          </a:pathLst>
        </a:custGeom>
        <a:noFill/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bg1"/>
            </a:solidFill>
          </a:endParaRPr>
        </a:p>
      </dsp:txBody>
      <dsp:txXfrm>
        <a:off x="4903886" y="2310553"/>
        <a:ext cx="29802" cy="29802"/>
      </dsp:txXfrm>
    </dsp:sp>
    <dsp:sp modelId="{28DE9E93-ABCA-4E36-9788-0853199A0FA6}">
      <dsp:nvSpPr>
        <dsp:cNvPr id="0" name=""/>
        <dsp:cNvSpPr/>
      </dsp:nvSpPr>
      <dsp:spPr>
        <a:xfrm>
          <a:off x="4780298" y="1533789"/>
          <a:ext cx="276977" cy="1055553"/>
        </a:xfrm>
        <a:custGeom>
          <a:avLst/>
          <a:gdLst/>
          <a:ahLst/>
          <a:cxnLst/>
          <a:rect l="0" t="0" r="0" b="0"/>
          <a:pathLst>
            <a:path>
              <a:moveTo>
                <a:pt x="0" y="1055553"/>
              </a:moveTo>
              <a:lnTo>
                <a:pt x="138488" y="1055553"/>
              </a:lnTo>
              <a:lnTo>
                <a:pt x="138488" y="0"/>
              </a:lnTo>
              <a:lnTo>
                <a:pt x="276977" y="0"/>
              </a:lnTo>
            </a:path>
          </a:pathLst>
        </a:custGeom>
        <a:noFill/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bg1"/>
            </a:solidFill>
          </a:endParaRPr>
        </a:p>
      </dsp:txBody>
      <dsp:txXfrm>
        <a:off x="4891505" y="2034283"/>
        <a:ext cx="54564" cy="54564"/>
      </dsp:txXfrm>
    </dsp:sp>
    <dsp:sp modelId="{84F881E0-ABC0-4311-A913-00DC3E58ADFF}">
      <dsp:nvSpPr>
        <dsp:cNvPr id="0" name=""/>
        <dsp:cNvSpPr/>
      </dsp:nvSpPr>
      <dsp:spPr>
        <a:xfrm>
          <a:off x="3118435" y="2543622"/>
          <a:ext cx="2769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977" y="45720"/>
              </a:lnTo>
            </a:path>
          </a:pathLst>
        </a:custGeom>
        <a:noFill/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3249999" y="2582418"/>
        <a:ext cx="13848" cy="13848"/>
      </dsp:txXfrm>
    </dsp:sp>
    <dsp:sp modelId="{C998DECB-4E46-4EEE-8727-F422708E33EC}">
      <dsp:nvSpPr>
        <dsp:cNvPr id="0" name=""/>
        <dsp:cNvSpPr/>
      </dsp:nvSpPr>
      <dsp:spPr>
        <a:xfrm>
          <a:off x="1456572" y="2457398"/>
          <a:ext cx="276977" cy="131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488" y="0"/>
              </a:lnTo>
              <a:lnTo>
                <a:pt x="138488" y="131944"/>
              </a:lnTo>
              <a:lnTo>
                <a:pt x="276977" y="131944"/>
              </a:lnTo>
            </a:path>
          </a:pathLst>
        </a:custGeom>
        <a:noFill/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1587390" y="2515700"/>
        <a:ext cx="15339" cy="15339"/>
      </dsp:txXfrm>
    </dsp:sp>
    <dsp:sp modelId="{38725E30-4A8A-4B35-8EF1-FFB5EC2E71E8}">
      <dsp:nvSpPr>
        <dsp:cNvPr id="0" name=""/>
        <dsp:cNvSpPr/>
      </dsp:nvSpPr>
      <dsp:spPr>
        <a:xfrm>
          <a:off x="3118435" y="960292"/>
          <a:ext cx="2769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977" y="45720"/>
              </a:lnTo>
            </a:path>
          </a:pathLst>
        </a:custGeom>
        <a:noFill/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3249999" y="999088"/>
        <a:ext cx="13848" cy="13848"/>
      </dsp:txXfrm>
    </dsp:sp>
    <dsp:sp modelId="{DC8A66AD-D6C7-42BE-A465-059D266667C2}">
      <dsp:nvSpPr>
        <dsp:cNvPr id="0" name=""/>
        <dsp:cNvSpPr/>
      </dsp:nvSpPr>
      <dsp:spPr>
        <a:xfrm>
          <a:off x="1456572" y="1006012"/>
          <a:ext cx="276977" cy="1451385"/>
        </a:xfrm>
        <a:custGeom>
          <a:avLst/>
          <a:gdLst/>
          <a:ahLst/>
          <a:cxnLst/>
          <a:rect l="0" t="0" r="0" b="0"/>
          <a:pathLst>
            <a:path>
              <a:moveTo>
                <a:pt x="0" y="1451385"/>
              </a:moveTo>
              <a:lnTo>
                <a:pt x="138488" y="1451385"/>
              </a:lnTo>
              <a:lnTo>
                <a:pt x="138488" y="0"/>
              </a:lnTo>
              <a:lnTo>
                <a:pt x="276977" y="0"/>
              </a:lnTo>
            </a:path>
          </a:pathLst>
        </a:custGeom>
        <a:noFill/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1558121" y="1694766"/>
        <a:ext cx="73878" cy="73878"/>
      </dsp:txXfrm>
    </dsp:sp>
    <dsp:sp modelId="{AEE998E3-2F6F-40B9-9401-BECCA2CC1BAD}">
      <dsp:nvSpPr>
        <dsp:cNvPr id="0" name=""/>
        <dsp:cNvSpPr/>
      </dsp:nvSpPr>
      <dsp:spPr>
        <a:xfrm>
          <a:off x="3118435" y="432515"/>
          <a:ext cx="2769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977" y="45720"/>
              </a:lnTo>
            </a:path>
          </a:pathLst>
        </a:custGeom>
        <a:noFill/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3249999" y="471311"/>
        <a:ext cx="13848" cy="13848"/>
      </dsp:txXfrm>
    </dsp:sp>
    <dsp:sp modelId="{295FC0D5-7546-47B8-95EA-8D2E08FB75C4}">
      <dsp:nvSpPr>
        <dsp:cNvPr id="0" name=""/>
        <dsp:cNvSpPr/>
      </dsp:nvSpPr>
      <dsp:spPr>
        <a:xfrm>
          <a:off x="1456572" y="478235"/>
          <a:ext cx="276977" cy="1979162"/>
        </a:xfrm>
        <a:custGeom>
          <a:avLst/>
          <a:gdLst/>
          <a:ahLst/>
          <a:cxnLst/>
          <a:rect l="0" t="0" r="0" b="0"/>
          <a:pathLst>
            <a:path>
              <a:moveTo>
                <a:pt x="0" y="1979162"/>
              </a:moveTo>
              <a:lnTo>
                <a:pt x="138488" y="1979162"/>
              </a:lnTo>
              <a:lnTo>
                <a:pt x="138488" y="0"/>
              </a:lnTo>
              <a:lnTo>
                <a:pt x="276977" y="0"/>
              </a:lnTo>
            </a:path>
          </a:pathLst>
        </a:custGeom>
        <a:noFill/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>
            <a:solidFill>
              <a:schemeClr val="tx1"/>
            </a:solidFill>
          </a:endParaRPr>
        </a:p>
      </dsp:txBody>
      <dsp:txXfrm>
        <a:off x="1545099" y="1417855"/>
        <a:ext cx="99922" cy="99922"/>
      </dsp:txXfrm>
    </dsp:sp>
    <dsp:sp modelId="{0D2C0FEC-9E7E-4C5D-97F0-210ED44FFFA3}">
      <dsp:nvSpPr>
        <dsp:cNvPr id="0" name=""/>
        <dsp:cNvSpPr/>
      </dsp:nvSpPr>
      <dsp:spPr>
        <a:xfrm rot="16200000">
          <a:off x="-1209289" y="2246287"/>
          <a:ext cx="4909501" cy="422221"/>
        </a:xfrm>
        <a:prstGeom prst="rect">
          <a:avLst/>
        </a:prstGeom>
        <a:solidFill>
          <a:srgbClr val="0070C0"/>
        </a:solidFill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Safety Management and Enhancing Caregivers Protective Capacities</a:t>
          </a:r>
          <a:endParaRPr lang="en-US" sz="1400" b="1" kern="1200" dirty="0"/>
        </a:p>
      </dsp:txBody>
      <dsp:txXfrm>
        <a:off x="-1209289" y="2246287"/>
        <a:ext cx="4909501" cy="422221"/>
      </dsp:txXfrm>
    </dsp:sp>
    <dsp:sp modelId="{BF5455A1-4FE9-4070-8047-8D0AD3B8686F}">
      <dsp:nvSpPr>
        <dsp:cNvPr id="0" name=""/>
        <dsp:cNvSpPr/>
      </dsp:nvSpPr>
      <dsp:spPr>
        <a:xfrm>
          <a:off x="1733549" y="267125"/>
          <a:ext cx="1384886" cy="42222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1B5FAA"/>
              </a:solidFill>
            </a:rPr>
            <a:t>Preparation</a:t>
          </a:r>
          <a:endParaRPr lang="en-US" sz="1000" b="1" kern="1200" dirty="0">
            <a:solidFill>
              <a:srgbClr val="1B5FAA"/>
            </a:solidFill>
          </a:endParaRPr>
        </a:p>
      </dsp:txBody>
      <dsp:txXfrm>
        <a:off x="1733549" y="267125"/>
        <a:ext cx="1384886" cy="422221"/>
      </dsp:txXfrm>
    </dsp:sp>
    <dsp:sp modelId="{F6DDA7C3-7952-4CE8-8068-F468E7B5A4E3}">
      <dsp:nvSpPr>
        <dsp:cNvPr id="0" name=""/>
        <dsp:cNvSpPr/>
      </dsp:nvSpPr>
      <dsp:spPr>
        <a:xfrm>
          <a:off x="3395412" y="267125"/>
          <a:ext cx="1384886" cy="42222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Developing Strategy for Engagement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3395412" y="267125"/>
        <a:ext cx="1384886" cy="422221"/>
      </dsp:txXfrm>
    </dsp:sp>
    <dsp:sp modelId="{7D04BFAE-A622-4B51-B981-D363865A9594}">
      <dsp:nvSpPr>
        <dsp:cNvPr id="0" name=""/>
        <dsp:cNvSpPr/>
      </dsp:nvSpPr>
      <dsp:spPr>
        <a:xfrm>
          <a:off x="1733549" y="794901"/>
          <a:ext cx="1384886" cy="42222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1B5FAA"/>
              </a:solidFill>
            </a:rPr>
            <a:t>Introduction</a:t>
          </a:r>
          <a:endParaRPr lang="en-US" sz="1000" b="1" kern="1200" dirty="0">
            <a:solidFill>
              <a:srgbClr val="1B5FAA"/>
            </a:solidFill>
          </a:endParaRPr>
        </a:p>
      </dsp:txBody>
      <dsp:txXfrm>
        <a:off x="1733549" y="794901"/>
        <a:ext cx="1384886" cy="422221"/>
      </dsp:txXfrm>
    </dsp:sp>
    <dsp:sp modelId="{892F2AFB-8135-47FC-9D6B-9CF62B60CDF6}">
      <dsp:nvSpPr>
        <dsp:cNvPr id="0" name=""/>
        <dsp:cNvSpPr/>
      </dsp:nvSpPr>
      <dsp:spPr>
        <a:xfrm>
          <a:off x="3395412" y="794901"/>
          <a:ext cx="1384886" cy="42222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Engagement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3395412" y="794901"/>
        <a:ext cx="1384886" cy="422221"/>
      </dsp:txXfrm>
    </dsp:sp>
    <dsp:sp modelId="{A5E7514B-C81D-425D-9B8F-32E23AA5B35C}">
      <dsp:nvSpPr>
        <dsp:cNvPr id="0" name=""/>
        <dsp:cNvSpPr/>
      </dsp:nvSpPr>
      <dsp:spPr>
        <a:xfrm>
          <a:off x="1733549" y="2378231"/>
          <a:ext cx="1384886" cy="42222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1B5FAA"/>
              </a:solidFill>
            </a:rPr>
            <a:t>Exploration</a:t>
          </a:r>
          <a:endParaRPr lang="en-US" sz="1000" b="1" kern="1200" dirty="0">
            <a:solidFill>
              <a:srgbClr val="1B5FAA"/>
            </a:solidFill>
          </a:endParaRPr>
        </a:p>
      </dsp:txBody>
      <dsp:txXfrm>
        <a:off x="1733549" y="2378231"/>
        <a:ext cx="1384886" cy="422221"/>
      </dsp:txXfrm>
    </dsp:sp>
    <dsp:sp modelId="{4FE94801-5893-4CB7-8A6A-75BDDF2BBF6E}">
      <dsp:nvSpPr>
        <dsp:cNvPr id="0" name=""/>
        <dsp:cNvSpPr/>
      </dsp:nvSpPr>
      <dsp:spPr>
        <a:xfrm>
          <a:off x="3395412" y="2378231"/>
          <a:ext cx="1384886" cy="42222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Determine What Must Change Through Information Collection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3395412" y="2378231"/>
        <a:ext cx="1384886" cy="422221"/>
      </dsp:txXfrm>
    </dsp:sp>
    <dsp:sp modelId="{0E2BAA1D-46DB-4515-8665-287DCE9EABDE}">
      <dsp:nvSpPr>
        <dsp:cNvPr id="0" name=""/>
        <dsp:cNvSpPr/>
      </dsp:nvSpPr>
      <dsp:spPr>
        <a:xfrm>
          <a:off x="5057276" y="1322678"/>
          <a:ext cx="1384886" cy="42222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Caregiver Protective Capacity Assessment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5057276" y="1322678"/>
        <a:ext cx="1384886" cy="422221"/>
      </dsp:txXfrm>
    </dsp:sp>
    <dsp:sp modelId="{827A637E-170F-4E36-B94D-1C40745ECECA}">
      <dsp:nvSpPr>
        <dsp:cNvPr id="0" name=""/>
        <dsp:cNvSpPr/>
      </dsp:nvSpPr>
      <dsp:spPr>
        <a:xfrm>
          <a:off x="5057276" y="1850455"/>
          <a:ext cx="1384886" cy="42222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Child Needs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5057276" y="1850455"/>
        <a:ext cx="1384886" cy="422221"/>
      </dsp:txXfrm>
    </dsp:sp>
    <dsp:sp modelId="{5487B1CE-75E1-497B-957A-250421120D81}">
      <dsp:nvSpPr>
        <dsp:cNvPr id="0" name=""/>
        <dsp:cNvSpPr/>
      </dsp:nvSpPr>
      <dsp:spPr>
        <a:xfrm>
          <a:off x="5057276" y="2378231"/>
          <a:ext cx="1384886" cy="42222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Danger Statement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5057276" y="2378231"/>
        <a:ext cx="1384886" cy="422221"/>
      </dsp:txXfrm>
    </dsp:sp>
    <dsp:sp modelId="{38577515-2070-40AD-BD6D-E675F1F87B41}">
      <dsp:nvSpPr>
        <dsp:cNvPr id="0" name=""/>
        <dsp:cNvSpPr/>
      </dsp:nvSpPr>
      <dsp:spPr>
        <a:xfrm>
          <a:off x="5057276" y="2906008"/>
          <a:ext cx="1384886" cy="42222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Family Goal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5057276" y="2906008"/>
        <a:ext cx="1384886" cy="422221"/>
      </dsp:txXfrm>
    </dsp:sp>
    <dsp:sp modelId="{ACDFD64D-B23C-48D2-BB81-B4BB762FA08A}">
      <dsp:nvSpPr>
        <dsp:cNvPr id="0" name=""/>
        <dsp:cNvSpPr/>
      </dsp:nvSpPr>
      <dsp:spPr>
        <a:xfrm>
          <a:off x="5057276" y="3433785"/>
          <a:ext cx="1384886" cy="42222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Motivation for Change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5057276" y="3433785"/>
        <a:ext cx="1384886" cy="422221"/>
      </dsp:txXfrm>
    </dsp:sp>
    <dsp:sp modelId="{1B8CE71C-CBFF-467E-BB90-B3129ABE84D3}">
      <dsp:nvSpPr>
        <dsp:cNvPr id="0" name=""/>
        <dsp:cNvSpPr/>
      </dsp:nvSpPr>
      <dsp:spPr>
        <a:xfrm>
          <a:off x="1733549" y="4225450"/>
          <a:ext cx="1384886" cy="42222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1B5FAA"/>
              </a:solidFill>
            </a:rPr>
            <a:t>Case Planning </a:t>
          </a:r>
          <a:endParaRPr lang="en-US" sz="1000" b="1" kern="1200" dirty="0">
            <a:solidFill>
              <a:srgbClr val="1B5FAA"/>
            </a:solidFill>
          </a:endParaRPr>
        </a:p>
      </dsp:txBody>
      <dsp:txXfrm>
        <a:off x="1733549" y="4225450"/>
        <a:ext cx="1384886" cy="422221"/>
      </dsp:txXfrm>
    </dsp:sp>
    <dsp:sp modelId="{AF0DB800-4386-4076-BF11-4FD9C4CD5B21}">
      <dsp:nvSpPr>
        <dsp:cNvPr id="0" name=""/>
        <dsp:cNvSpPr/>
      </dsp:nvSpPr>
      <dsp:spPr>
        <a:xfrm>
          <a:off x="3395412" y="4225450"/>
          <a:ext cx="1384886" cy="42222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Develop Strategies for Change Case Plan Outcomes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3395412" y="4225450"/>
        <a:ext cx="1384886" cy="422221"/>
      </dsp:txXfrm>
    </dsp:sp>
    <dsp:sp modelId="{66721FD2-D6D2-4127-BB1D-43C6D74CD4B2}">
      <dsp:nvSpPr>
        <dsp:cNvPr id="0" name=""/>
        <dsp:cNvSpPr/>
      </dsp:nvSpPr>
      <dsp:spPr>
        <a:xfrm>
          <a:off x="5057276" y="3961562"/>
          <a:ext cx="1384886" cy="42222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Complete FFA Ongoing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5057276" y="3961562"/>
        <a:ext cx="1384886" cy="422221"/>
      </dsp:txXfrm>
    </dsp:sp>
    <dsp:sp modelId="{A13F0653-F50E-471E-B144-BBEA27F8C206}">
      <dsp:nvSpPr>
        <dsp:cNvPr id="0" name=""/>
        <dsp:cNvSpPr/>
      </dsp:nvSpPr>
      <dsp:spPr>
        <a:xfrm>
          <a:off x="5057276" y="4489338"/>
          <a:ext cx="1384886" cy="42222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Case Plan 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5057276" y="4489338"/>
        <a:ext cx="1384886" cy="422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635" cy="460532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707" y="0"/>
            <a:ext cx="3010635" cy="460532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r">
              <a:defRPr sz="1200"/>
            </a:lvl1pPr>
          </a:lstStyle>
          <a:p>
            <a:fld id="{9126840B-9E8A-4F37-A7B4-779DFE09E102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5408"/>
            <a:ext cx="3010635" cy="460532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707" y="8745408"/>
            <a:ext cx="3010635" cy="460532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r">
              <a:defRPr sz="1200"/>
            </a:lvl1pPr>
          </a:lstStyle>
          <a:p>
            <a:fld id="{130E4F7B-0E95-48A5-AAF9-2C294E373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983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4" cy="460375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0" y="0"/>
            <a:ext cx="3010324" cy="460375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F69EEC90-817C-4340-974E-591DA663A18D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3563"/>
            <a:ext cx="5557520" cy="4143375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5527"/>
            <a:ext cx="3010324" cy="460375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0" y="8745527"/>
            <a:ext cx="3010324" cy="460375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58E6C161-0FB7-4179-A019-8C19B39E6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347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08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9.1.4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69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91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36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4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9.1.4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15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09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92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9.1.4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4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4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489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dirty="0" smtClean="0"/>
              <a:t>10.2.13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42979-E271-4382-B596-CCFCBC6B22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7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4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/>
              <a:t>10.2.14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42979-E271-4382-B596-CCFCBC6B22D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7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630888" y="1468367"/>
            <a:ext cx="6859859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1B5FAA"/>
                </a:solidFill>
              </a:rPr>
              <a:t>DCF</a:t>
            </a:r>
            <a:r>
              <a:rPr lang="en-US" dirty="0" smtClean="0">
                <a:solidFill>
                  <a:srgbClr val="1B5FAA"/>
                </a:solidFill>
              </a:rPr>
              <a:t> Pre-Service</a:t>
            </a:r>
            <a:r>
              <a:rPr lang="en-US" baseline="0" dirty="0" smtClean="0">
                <a:solidFill>
                  <a:srgbClr val="1B5FAA"/>
                </a:solidFill>
              </a:rPr>
              <a:t> Curriculum</a:t>
            </a:r>
            <a:endParaRPr lang="en-US" sz="2200" dirty="0">
              <a:solidFill>
                <a:srgbClr val="1B5FA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 sz="2800" dirty="0" smtClean="0">
                <a:latin typeface="Arial Black" pitchFamily="34" charset="0"/>
              </a:rPr>
              <a:t>Core PreService Curriculum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Weeks 1-3</a:t>
            </a:r>
            <a:br>
              <a:rPr lang="en-US" sz="2800" dirty="0" smtClean="0">
                <a:latin typeface="Arial Black" pitchFamily="34" charset="0"/>
              </a:rPr>
            </a:b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881" y="4977918"/>
            <a:ext cx="1403872" cy="15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4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57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64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C27D-51BA-4953-81A2-4737D0A4E0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4AF-A6A2-4A21-B49F-8376D8B5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0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C27D-51BA-4953-81A2-4737D0A4E0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4AF-A6A2-4A21-B49F-8376D8B5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27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C27D-51BA-4953-81A2-4737D0A4E0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4AF-A6A2-4A21-B49F-8376D8B5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55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C27D-51BA-4953-81A2-4737D0A4E0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4AF-A6A2-4A21-B49F-8376D8B5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7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C27D-51BA-4953-81A2-4737D0A4E0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4AF-A6A2-4A21-B49F-8376D8B5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79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C27D-51BA-4953-81A2-4737D0A4E0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4AF-A6A2-4A21-B49F-8376D8B5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17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C27D-51BA-4953-81A2-4737D0A4E0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4AF-A6A2-4A21-B49F-8376D8B5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64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C27D-51BA-4953-81A2-4737D0A4E0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4AF-A6A2-4A21-B49F-8376D8B5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0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C27D-51BA-4953-81A2-4737D0A4E0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4AF-A6A2-4A21-B49F-8376D8B5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10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C27D-51BA-4953-81A2-4737D0A4E0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4AF-A6A2-4A21-B49F-8376D8B5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18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C27D-51BA-4953-81A2-4737D0A4E0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4AF-A6A2-4A21-B49F-8376D8B5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1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166" y="4226940"/>
            <a:ext cx="7474713" cy="18686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718" y="4226939"/>
            <a:ext cx="1768859" cy="18808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653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0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 smtClean="0"/>
              <a:t>Title is Optional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40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3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4536" y="274638"/>
            <a:ext cx="7082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536" y="1600201"/>
            <a:ext cx="7082264" cy="436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49" r:id="rId3"/>
    <p:sldLayoutId id="2147483650" r:id="rId4"/>
    <p:sldLayoutId id="2147483654" r:id="rId5"/>
    <p:sldLayoutId id="2147483659" r:id="rId6"/>
    <p:sldLayoutId id="2147483661" r:id="rId7"/>
    <p:sldLayoutId id="2147483660" r:id="rId8"/>
    <p:sldLayoutId id="2147483665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8C27D-51BA-4953-81A2-4737D0A4E0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94AF-A6A2-4A21-B49F-8376D8B5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3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parentsofcolorseeknewborntoadopt.wordpress.com/page/76/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ingchild.harvard.edu/resources/brain-hero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3960025"/>
            <a:ext cx="7088460" cy="1139513"/>
          </a:xfrm>
        </p:spPr>
        <p:txBody>
          <a:bodyPr>
            <a:noAutofit/>
          </a:bodyPr>
          <a:lstStyle/>
          <a:p>
            <a:r>
              <a:rPr lang="en-US" sz="3200" dirty="0" smtClean="0"/>
              <a:t>Family Engagement Standard - Exploration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 Black" pitchFamily="34" charset="0"/>
              </a:rPr>
              <a:t>Caregiver</a:t>
            </a:r>
            <a:br>
              <a:rPr lang="en-US" altLang="en-US" dirty="0" smtClean="0">
                <a:latin typeface="Arial Black" pitchFamily="34" charset="0"/>
              </a:rPr>
            </a:br>
            <a:r>
              <a:rPr lang="en-US" altLang="en-US" dirty="0" smtClean="0">
                <a:latin typeface="Arial Black" pitchFamily="34" charset="0"/>
              </a:rPr>
              <a:t>Protective Capacities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4819" y="2124223"/>
            <a:ext cx="4711244" cy="314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065320" y="1428836"/>
            <a:ext cx="4057398" cy="4427066"/>
          </a:xfrm>
        </p:spPr>
        <p:txBody>
          <a:bodyPr>
            <a:noAutofit/>
          </a:bodyPr>
          <a:lstStyle/>
          <a:p>
            <a:pPr marL="452437"/>
            <a:r>
              <a:rPr lang="en-US" dirty="0"/>
              <a:t>Caregiver protective capacities are </a:t>
            </a:r>
            <a:r>
              <a:rPr lang="en-US" b="1" u="sng" dirty="0">
                <a:uFill>
                  <a:solidFill>
                    <a:srgbClr val="1B5FAA"/>
                  </a:solidFill>
                </a:uFill>
              </a:rPr>
              <a:t>personal and </a:t>
            </a:r>
            <a:r>
              <a:rPr lang="en-US" b="1" u="sng" dirty="0" smtClean="0">
                <a:uFill>
                  <a:solidFill>
                    <a:srgbClr val="1B5FAA"/>
                  </a:solidFill>
                </a:uFill>
              </a:rPr>
              <a:t>caregiving </a:t>
            </a:r>
            <a:r>
              <a:rPr lang="en-US" b="1" u="sng" dirty="0">
                <a:uFill>
                  <a:solidFill>
                    <a:srgbClr val="1B5FAA"/>
                  </a:solidFill>
                </a:uFill>
              </a:rPr>
              <a:t>behavioral, cognitive and emotional characteristics that </a:t>
            </a:r>
            <a:r>
              <a:rPr lang="en-US" b="1" u="sng" dirty="0" smtClean="0">
                <a:uFill>
                  <a:solidFill>
                    <a:srgbClr val="1B5FAA"/>
                  </a:solidFill>
                </a:uFill>
              </a:rPr>
              <a:t>can be specifically </a:t>
            </a:r>
            <a:r>
              <a:rPr lang="en-US" b="1" u="sng" dirty="0">
                <a:uFill>
                  <a:solidFill>
                    <a:srgbClr val="1B5FAA"/>
                  </a:solidFill>
                </a:uFill>
              </a:rPr>
              <a:t>and directly </a:t>
            </a:r>
            <a:r>
              <a:rPr lang="en-US" b="1" u="sng" dirty="0" smtClean="0">
                <a:uFill>
                  <a:solidFill>
                    <a:srgbClr val="1B5FAA"/>
                  </a:solidFill>
                </a:uFill>
              </a:rPr>
              <a:t>associated </a:t>
            </a:r>
            <a:r>
              <a:rPr lang="en-US" b="1" u="sng" dirty="0">
                <a:uFill>
                  <a:solidFill>
                    <a:srgbClr val="1B5FAA"/>
                  </a:solidFill>
                </a:uFill>
              </a:rPr>
              <a:t>with being protective of one’s young</a:t>
            </a:r>
            <a:r>
              <a:rPr lang="en-US" b="1" dirty="0"/>
              <a:t>. </a:t>
            </a:r>
            <a:endParaRPr lang="en-US" b="1" dirty="0" smtClean="0"/>
          </a:p>
          <a:p>
            <a:pPr marL="452437"/>
            <a:r>
              <a:rPr lang="en-US" dirty="0" smtClean="0"/>
              <a:t>Caregiver </a:t>
            </a:r>
            <a:r>
              <a:rPr lang="en-US" dirty="0"/>
              <a:t>protective capacities are personal qualities or characteristics that contribute to vigilant child protection.</a:t>
            </a:r>
          </a:p>
          <a:p>
            <a:endParaRPr lang="en-US" dirty="0"/>
          </a:p>
        </p:txBody>
      </p:sp>
      <p:pic>
        <p:nvPicPr>
          <p:cNvPr id="7" name="Content Placeholder 6" descr="images-21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>
          <a:xfrm>
            <a:off x="5220360" y="1657973"/>
            <a:ext cx="3643086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Definition:</a:t>
            </a:r>
            <a:br>
              <a:rPr lang="en-US" dirty="0" smtClean="0"/>
            </a:br>
            <a:r>
              <a:rPr lang="en-US" dirty="0" smtClean="0"/>
              <a:t>Caregiver Protective Capacities</a:t>
            </a:r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7.2.4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3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s-22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6" r="22036"/>
          <a:stretch>
            <a:fillRect/>
          </a:stretch>
        </p:blipFill>
        <p:spPr>
          <a:xfrm>
            <a:off x="2348347" y="3900074"/>
            <a:ext cx="1880754" cy="210771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12719" y="1632619"/>
            <a:ext cx="3676384" cy="452596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Specific action, activity, or performance that is consistent with, and results in, protective parenting and protective vigilance.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Protective Capacity</a:t>
            </a:r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7.2.5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214693" y="1637093"/>
            <a:ext cx="3472106" cy="45259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2400">
                <a:solidFill>
                  <a:srgbClr val="56944F"/>
                </a:solidFill>
                <a:latin typeface="Calibri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300">
                <a:solidFill>
                  <a:srgbClr val="56944F"/>
                </a:solidFill>
                <a:latin typeface="Calibri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100">
                <a:solidFill>
                  <a:srgbClr val="56944F"/>
                </a:solidFill>
                <a:latin typeface="Calibri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900">
                <a:solidFill>
                  <a:srgbClr val="56944F"/>
                </a:solidFill>
                <a:latin typeface="Calibri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>
                <a:solidFill>
                  <a:srgbClr val="56944F"/>
                </a:solidFill>
                <a:latin typeface="Calibri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smtClean="0"/>
              <a:t>Controls impulses</a:t>
            </a:r>
          </a:p>
          <a:p>
            <a:r>
              <a:rPr lang="en-US" dirty="0" smtClean="0"/>
              <a:t>Takes action</a:t>
            </a:r>
          </a:p>
          <a:p>
            <a:r>
              <a:rPr lang="en-US" dirty="0" smtClean="0"/>
              <a:t>Sets aside own needs for child</a:t>
            </a:r>
          </a:p>
          <a:p>
            <a:r>
              <a:rPr lang="en-US" dirty="0" smtClean="0"/>
              <a:t>Demonstrates adequate skills</a:t>
            </a:r>
          </a:p>
          <a:p>
            <a:r>
              <a:rPr lang="en-US" dirty="0" smtClean="0"/>
              <a:t>Adaptive as a parent/legal guardian</a:t>
            </a:r>
          </a:p>
          <a:p>
            <a:r>
              <a:rPr lang="en-US" dirty="0" smtClean="0"/>
              <a:t>History of protecting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4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48001" y="1433206"/>
            <a:ext cx="3635086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Specific intellect, knowledge, understanding and perception that results in protective parenting and protective </a:t>
            </a:r>
            <a:r>
              <a:rPr lang="en-US" dirty="0" smtClean="0"/>
              <a:t>vigilance.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Protective Capacity</a:t>
            </a:r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7.2.6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217297" y="1433206"/>
            <a:ext cx="3472106" cy="45259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2400">
                <a:solidFill>
                  <a:srgbClr val="56944F"/>
                </a:solidFill>
                <a:latin typeface="Calibri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300">
                <a:solidFill>
                  <a:srgbClr val="56944F"/>
                </a:solidFill>
                <a:latin typeface="Calibri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100">
                <a:solidFill>
                  <a:srgbClr val="56944F"/>
                </a:solidFill>
                <a:latin typeface="Calibri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900">
                <a:solidFill>
                  <a:srgbClr val="56944F"/>
                </a:solidFill>
                <a:latin typeface="Calibri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>
                <a:solidFill>
                  <a:srgbClr val="56944F"/>
                </a:solidFill>
                <a:latin typeface="Calibri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smtClean="0"/>
              <a:t>Is self-aware</a:t>
            </a:r>
          </a:p>
          <a:p>
            <a:r>
              <a:rPr lang="en-US" dirty="0" smtClean="0"/>
              <a:t>Is intellectually able</a:t>
            </a:r>
          </a:p>
          <a:p>
            <a:r>
              <a:rPr lang="en-US" dirty="0" smtClean="0"/>
              <a:t>Recognizes threats</a:t>
            </a:r>
          </a:p>
          <a:p>
            <a:r>
              <a:rPr lang="en-US" dirty="0" smtClean="0"/>
              <a:t>Recognizes child’s needs</a:t>
            </a:r>
          </a:p>
          <a:p>
            <a:r>
              <a:rPr lang="en-US" dirty="0" smtClean="0"/>
              <a:t>Understands protective role</a:t>
            </a:r>
          </a:p>
          <a:p>
            <a:r>
              <a:rPr lang="en-US" dirty="0" smtClean="0"/>
              <a:t>Plans and articulates plans for protection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" name="Content Placeholder 6" descr="images-23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96" y="3897585"/>
            <a:ext cx="2476500" cy="1847850"/>
          </a:xfrm>
        </p:spPr>
      </p:pic>
    </p:spTree>
    <p:extLst>
      <p:ext uri="{BB962C8B-B14F-4D97-AF65-F5344CB8AC3E}">
        <p14:creationId xmlns:p14="http://schemas.microsoft.com/office/powerpoint/2010/main" val="9083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382495" y="1433206"/>
            <a:ext cx="3646705" cy="4490958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Specific feelings, attitudes, identification with child and motivation that results in protective parenting and protective vigilance.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Protective Capacity</a:t>
            </a:r>
            <a:endParaRPr lang="en-US" dirty="0"/>
          </a:p>
        </p:txBody>
      </p:sp>
      <p:pic>
        <p:nvPicPr>
          <p:cNvPr id="9" name="Content Placeholder 8" descr="images-25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r="16710"/>
          <a:stretch>
            <a:fillRect/>
          </a:stretch>
        </p:blipFill>
        <p:spPr>
          <a:xfrm>
            <a:off x="2254827" y="3792710"/>
            <a:ext cx="1901935" cy="2131454"/>
          </a:xfr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7.2.7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217297" y="1433206"/>
            <a:ext cx="3472106" cy="45259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2400">
                <a:solidFill>
                  <a:srgbClr val="56944F"/>
                </a:solidFill>
                <a:latin typeface="Calibri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300">
                <a:solidFill>
                  <a:srgbClr val="56944F"/>
                </a:solidFill>
                <a:latin typeface="Calibri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100">
                <a:solidFill>
                  <a:srgbClr val="56944F"/>
                </a:solidFill>
                <a:latin typeface="Calibri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900">
                <a:solidFill>
                  <a:srgbClr val="56944F"/>
                </a:solidFill>
                <a:latin typeface="Calibri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>
                <a:solidFill>
                  <a:srgbClr val="56944F"/>
                </a:solidFill>
                <a:latin typeface="Calibri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smtClean="0"/>
              <a:t>Meets own emotional needs</a:t>
            </a:r>
          </a:p>
          <a:p>
            <a:r>
              <a:rPr lang="en-US" dirty="0" smtClean="0"/>
              <a:t>Is resilient</a:t>
            </a:r>
          </a:p>
          <a:p>
            <a:r>
              <a:rPr lang="en-US" dirty="0" smtClean="0"/>
              <a:t>Is tolerant</a:t>
            </a:r>
          </a:p>
          <a:p>
            <a:r>
              <a:rPr lang="en-US" dirty="0" smtClean="0"/>
              <a:t>Expresses love, empathy, sensitivity to the child</a:t>
            </a:r>
          </a:p>
          <a:p>
            <a:r>
              <a:rPr lang="en-US" dirty="0" smtClean="0"/>
              <a:t>Is stable</a:t>
            </a:r>
          </a:p>
          <a:p>
            <a:r>
              <a:rPr lang="en-US" dirty="0" smtClean="0"/>
              <a:t>Is positively attached with the child</a:t>
            </a:r>
          </a:p>
          <a:p>
            <a:r>
              <a:rPr lang="en-US" dirty="0" smtClean="0"/>
              <a:t>Is aligned and supports the child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09708" y="1580225"/>
            <a:ext cx="3386091" cy="4624631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CPI-Family Functioning Assessment</a:t>
            </a:r>
          </a:p>
          <a:p>
            <a:pPr lvl="1">
              <a:buClr>
                <a:srgbClr val="18579B"/>
              </a:buClr>
            </a:pPr>
            <a:r>
              <a:rPr lang="en-US" dirty="0" smtClean="0"/>
              <a:t>Based on six domains of information;</a:t>
            </a:r>
          </a:p>
          <a:p>
            <a:pPr lvl="1">
              <a:buClr>
                <a:srgbClr val="18579B"/>
              </a:buClr>
            </a:pPr>
            <a:r>
              <a:rPr lang="en-US" dirty="0" smtClean="0"/>
              <a:t>Limited information known at the time in relation to what can be known;</a:t>
            </a:r>
          </a:p>
          <a:p>
            <a:pPr lvl="1">
              <a:buClr>
                <a:srgbClr val="18579B"/>
              </a:buClr>
            </a:pPr>
            <a:r>
              <a:rPr lang="en-US" dirty="0" smtClean="0"/>
              <a:t>Determination of Yes or No;</a:t>
            </a:r>
          </a:p>
          <a:p>
            <a:pPr lvl="1">
              <a:buClr>
                <a:srgbClr val="18579B"/>
              </a:buClr>
            </a:pPr>
            <a:r>
              <a:rPr lang="en-US" dirty="0" smtClean="0"/>
              <a:t>Indicators of being “enhanced” or “diminished”.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20574" y="1580224"/>
            <a:ext cx="3866225" cy="4427067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CM-Ongoing Family Functioning Assessment and Evaluation </a:t>
            </a:r>
          </a:p>
          <a:p>
            <a:pPr lvl="1">
              <a:buClr>
                <a:srgbClr val="18579B"/>
              </a:buClr>
            </a:pPr>
            <a:r>
              <a:rPr lang="en-US" dirty="0"/>
              <a:t>Based on four domains of information;</a:t>
            </a:r>
          </a:p>
          <a:p>
            <a:pPr lvl="1">
              <a:buClr>
                <a:srgbClr val="18579B"/>
              </a:buClr>
            </a:pPr>
            <a:r>
              <a:rPr lang="en-US" dirty="0"/>
              <a:t>Extensive information to be known;</a:t>
            </a:r>
          </a:p>
          <a:p>
            <a:pPr lvl="1">
              <a:buClr>
                <a:srgbClr val="18579B"/>
              </a:buClr>
            </a:pPr>
            <a:r>
              <a:rPr lang="en-US" dirty="0"/>
              <a:t>Determination of degree of functioning from a limited to extensive perspective.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Scaling:</a:t>
            </a:r>
            <a:br>
              <a:rPr lang="en-US" dirty="0" smtClean="0"/>
            </a:br>
            <a:r>
              <a:rPr lang="en-US" dirty="0" smtClean="0"/>
              <a:t>Caregiver Protective Capacities</a:t>
            </a:r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7.2.8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421" y="5365138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56402"/>
      </p:ext>
    </p:extLst>
  </p:cSld>
  <p:clrMapOvr>
    <a:masterClrMapping/>
  </p:clrMapOvr>
  <p:transition advTm="6103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47565" y="1417638"/>
            <a:ext cx="3905435" cy="4750933"/>
          </a:xfrm>
        </p:spPr>
        <p:txBody>
          <a:bodyPr/>
          <a:lstStyle/>
          <a:p>
            <a:r>
              <a:rPr lang="en-US" b="1" dirty="0" smtClean="0"/>
              <a:t>A</a:t>
            </a:r>
            <a:r>
              <a:rPr lang="en-US" dirty="0" smtClean="0"/>
              <a:t>: CPC is functioning and not affecting child safety;</a:t>
            </a:r>
          </a:p>
          <a:p>
            <a:r>
              <a:rPr lang="en-US" b="1" dirty="0" smtClean="0"/>
              <a:t>B</a:t>
            </a:r>
            <a:r>
              <a:rPr lang="en-US" dirty="0" smtClean="0"/>
              <a:t>: CPC is functioning and at times may have effect on conditions in the home, but not child safety; </a:t>
            </a:r>
          </a:p>
          <a:p>
            <a:r>
              <a:rPr lang="en-US" b="1" dirty="0" smtClean="0"/>
              <a:t>C: </a:t>
            </a:r>
            <a:r>
              <a:rPr lang="en-US" dirty="0" smtClean="0"/>
              <a:t>CPC is diminished and at times has </a:t>
            </a:r>
            <a:r>
              <a:rPr lang="en-US" dirty="0"/>
              <a:t>a</a:t>
            </a:r>
            <a:r>
              <a:rPr lang="en-US" dirty="0" smtClean="0"/>
              <a:t>ffected child safety;</a:t>
            </a:r>
          </a:p>
          <a:p>
            <a:r>
              <a:rPr lang="en-US" b="1" dirty="0" smtClean="0"/>
              <a:t>D: </a:t>
            </a:r>
            <a:r>
              <a:rPr lang="en-US" dirty="0" smtClean="0"/>
              <a:t>CPC is diminished and at a level that it is pervasively affecting child safety.</a:t>
            </a:r>
            <a:endParaRPr lang="en-US" dirty="0"/>
          </a:p>
        </p:txBody>
      </p:sp>
      <p:pic>
        <p:nvPicPr>
          <p:cNvPr id="7" name="Content Placeholder 6" descr="images-26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1" r="18011"/>
          <a:stretch>
            <a:fillRect/>
          </a:stretch>
        </p:blipFill>
        <p:spPr>
          <a:xfrm>
            <a:off x="5145667" y="846138"/>
            <a:ext cx="3497943" cy="452596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</a:t>
            </a:r>
            <a:br>
              <a:rPr lang="en-US" dirty="0" smtClean="0"/>
            </a:br>
            <a:r>
              <a:rPr lang="en-US" dirty="0" smtClean="0"/>
              <a:t>Caregiver Protective Capacities</a:t>
            </a:r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7.2.9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421" y="5365138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94468"/>
      </p:ext>
    </p:extLst>
  </p:cSld>
  <p:clrMapOvr>
    <a:masterClrMapping/>
  </p:clrMapOvr>
  <p:transition advTm="6103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641680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A:</a:t>
            </a:r>
            <a:br>
              <a:rPr lang="en-US" dirty="0" smtClean="0"/>
            </a:br>
            <a:r>
              <a:rPr lang="en-US" dirty="0" smtClean="0"/>
              <a:t>  Scaling Caregiver Protective Capacities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33928" y="2008682"/>
            <a:ext cx="65656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32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1B5FAA"/>
                </a:solidFill>
              </a:rPr>
              <a:t>Working individually, read the scenarios and using your Caregiver Protective Capacity Definition, scale the capacity as an A, B, C, or D.</a:t>
            </a:r>
            <a:endParaRPr lang="en-US" sz="3200" dirty="0">
              <a:solidFill>
                <a:srgbClr val="1B5FAA"/>
              </a:solidFill>
            </a:endParaRP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7.2.10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 Black" pitchFamily="34" charset="0"/>
              </a:rPr>
              <a:t>Identifying Diminished CPCs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856" y="1635125"/>
            <a:ext cx="5439092" cy="361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7.2.11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252063"/>
              </p:ext>
            </p:extLst>
          </p:nvPr>
        </p:nvGraphicFramePr>
        <p:xfrm>
          <a:off x="9144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7.2.12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13" y="-1"/>
            <a:ext cx="80648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16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39"/>
    </mc:Choice>
    <mc:Fallback xmlns="">
      <p:transition spd="slow" advTm="6103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2237">
            <a:off x="6915110" y="489000"/>
            <a:ext cx="2251375" cy="1766877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4936" y="1372438"/>
            <a:ext cx="70530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6944F"/>
                </a:solidFill>
              </a:rPr>
              <a:t>7</a:t>
            </a:r>
            <a:r>
              <a:rPr lang="en-US" sz="2800" b="1" dirty="0" smtClean="0">
                <a:solidFill>
                  <a:srgbClr val="56944F"/>
                </a:solidFill>
              </a:rPr>
              <a:t>.1</a:t>
            </a:r>
            <a:r>
              <a:rPr lang="en-US" sz="2800" b="1" dirty="0">
                <a:solidFill>
                  <a:srgbClr val="56944F"/>
                </a:solidFill>
              </a:rPr>
              <a:t>:  </a:t>
            </a:r>
            <a:r>
              <a:rPr lang="en-US" sz="2800" dirty="0">
                <a:solidFill>
                  <a:srgbClr val="56944F"/>
                </a:solidFill>
              </a:rPr>
              <a:t>Overview of Exploration</a:t>
            </a:r>
          </a:p>
          <a:p>
            <a:endParaRPr lang="en-US" sz="2800" b="1" dirty="0" smtClean="0">
              <a:solidFill>
                <a:srgbClr val="56944F"/>
              </a:solidFill>
            </a:endParaRPr>
          </a:p>
          <a:p>
            <a:r>
              <a:rPr lang="en-US" sz="2800" b="1" dirty="0" smtClean="0">
                <a:solidFill>
                  <a:srgbClr val="56944F"/>
                </a:solidFill>
              </a:rPr>
              <a:t>7.2:</a:t>
            </a:r>
            <a:r>
              <a:rPr lang="en-US" sz="2800" dirty="0" smtClean="0">
                <a:solidFill>
                  <a:srgbClr val="56944F"/>
                </a:solidFill>
              </a:rPr>
              <a:t>   Scaling </a:t>
            </a:r>
            <a:r>
              <a:rPr lang="en-US" sz="2800" dirty="0">
                <a:solidFill>
                  <a:srgbClr val="56944F"/>
                </a:solidFill>
              </a:rPr>
              <a:t>Caregiver Protective Capacities </a:t>
            </a:r>
            <a:endParaRPr lang="en-US" sz="2800" dirty="0" smtClean="0">
              <a:solidFill>
                <a:srgbClr val="56944F"/>
              </a:solidFill>
            </a:endParaRPr>
          </a:p>
          <a:p>
            <a:endParaRPr lang="en-US" sz="2800" dirty="0">
              <a:solidFill>
                <a:srgbClr val="56944F"/>
              </a:solidFill>
            </a:endParaRPr>
          </a:p>
          <a:p>
            <a:r>
              <a:rPr lang="en-US" sz="2800" b="1" dirty="0" smtClean="0">
                <a:solidFill>
                  <a:srgbClr val="56944F"/>
                </a:solidFill>
              </a:rPr>
              <a:t>7.3:</a:t>
            </a:r>
            <a:r>
              <a:rPr lang="en-US" sz="2800" dirty="0" smtClean="0">
                <a:solidFill>
                  <a:srgbClr val="56944F"/>
                </a:solidFill>
              </a:rPr>
              <a:t>   Assessing </a:t>
            </a:r>
            <a:r>
              <a:rPr lang="en-US" sz="2800" dirty="0">
                <a:solidFill>
                  <a:srgbClr val="56944F"/>
                </a:solidFill>
              </a:rPr>
              <a:t>and Ensuring Child </a:t>
            </a:r>
            <a:r>
              <a:rPr lang="en-US" sz="2800" dirty="0" smtClean="0">
                <a:solidFill>
                  <a:srgbClr val="56944F"/>
                </a:solidFill>
              </a:rPr>
              <a:t>Well-being</a:t>
            </a:r>
          </a:p>
          <a:p>
            <a:endParaRPr lang="en-US" sz="2800" dirty="0">
              <a:solidFill>
                <a:srgbClr val="56944F"/>
              </a:solidFill>
            </a:endParaRPr>
          </a:p>
          <a:p>
            <a:r>
              <a:rPr lang="en-US" sz="2800" b="1" dirty="0" smtClean="0">
                <a:solidFill>
                  <a:srgbClr val="56944F"/>
                </a:solidFill>
              </a:rPr>
              <a:t>7:4:  </a:t>
            </a:r>
            <a:r>
              <a:rPr lang="en-US" sz="2800" dirty="0" smtClean="0">
                <a:solidFill>
                  <a:srgbClr val="56944F"/>
                </a:solidFill>
              </a:rPr>
              <a:t>Danger </a:t>
            </a:r>
            <a:r>
              <a:rPr lang="en-US" sz="2800" dirty="0">
                <a:solidFill>
                  <a:srgbClr val="56944F"/>
                </a:solidFill>
              </a:rPr>
              <a:t>Statement, Family Goal and Motivation for Change </a:t>
            </a:r>
            <a:endParaRPr lang="en-US" sz="2800" dirty="0" smtClean="0">
              <a:solidFill>
                <a:srgbClr val="56944F"/>
              </a:solidFill>
            </a:endParaRPr>
          </a:p>
          <a:p>
            <a:endParaRPr lang="en-US" sz="2800" b="1" dirty="0" smtClean="0">
              <a:solidFill>
                <a:srgbClr val="56944F"/>
              </a:solidFill>
            </a:endParaRPr>
          </a:p>
          <a:p>
            <a:r>
              <a:rPr lang="en-US" sz="2800" b="1" dirty="0" smtClean="0">
                <a:solidFill>
                  <a:srgbClr val="56944F"/>
                </a:solidFill>
              </a:rPr>
              <a:t>7.5: </a:t>
            </a:r>
            <a:r>
              <a:rPr lang="en-US" sz="2800" dirty="0" smtClean="0">
                <a:solidFill>
                  <a:srgbClr val="56944F"/>
                </a:solidFill>
              </a:rPr>
              <a:t> Information Collection/Domains</a:t>
            </a:r>
            <a:endParaRPr lang="en-US" sz="2800" dirty="0">
              <a:solidFill>
                <a:srgbClr val="56944F"/>
              </a:solidFill>
            </a:endParaRP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219789" y="6383816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41150" y="1656775"/>
            <a:ext cx="4766397" cy="4039753"/>
          </a:xfrm>
        </p:spPr>
        <p:txBody>
          <a:bodyPr>
            <a:no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200" dirty="0" smtClean="0"/>
              <a:t>Overview of Exploration.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dirty="0" smtClean="0"/>
              <a:t>Existing Caregiver. Protective Capacities.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dirty="0" smtClean="0"/>
              <a:t>Diminished Caregiver Protective Capacities.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dirty="0" smtClean="0"/>
              <a:t>Determining what must change.</a:t>
            </a:r>
            <a:endParaRPr lang="en-US" sz="3200" dirty="0"/>
          </a:p>
          <a:p>
            <a:pPr marL="109537" indent="0">
              <a:buNone/>
            </a:pPr>
            <a:endParaRPr lang="en-US" sz="2800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7.2.13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85163" y="2009553"/>
            <a:ext cx="2244437" cy="2424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Users\Carnett-Valerie\AppData\Local\Microsoft\Windows\Temporary Internet Files\Content.IE5\9BCWSMAX\808px-Sun_Star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548" y="1865886"/>
            <a:ext cx="2701636" cy="25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Carnett-Valerie\AppData\Local\Microsoft\Windows\Temporary Internet Files\Content.IE5\USEC224D\magnifie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83093">
            <a:off x="7444709" y="3139749"/>
            <a:ext cx="1128012" cy="144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737" y="483962"/>
            <a:ext cx="7082263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Activity B:</a:t>
            </a:r>
            <a:br>
              <a:rPr lang="en-US" sz="2800" dirty="0" smtClean="0"/>
            </a:br>
            <a:r>
              <a:rPr lang="en-US" sz="2800" dirty="0" smtClean="0"/>
              <a:t>Observation of </a:t>
            </a:r>
            <a:br>
              <a:rPr lang="en-US" sz="2800" dirty="0" smtClean="0"/>
            </a:br>
            <a:r>
              <a:rPr lang="en-US" sz="2800" dirty="0" smtClean="0"/>
              <a:t>Exploration Stage Interviews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260" y="288019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102" y="5365138"/>
            <a:ext cx="1070326" cy="11880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0121" y="2034124"/>
            <a:ext cx="69685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56944F"/>
                </a:solidFill>
                <a:latin typeface="Arial" charset="0"/>
                <a:cs typeface="Arial" charset="0"/>
              </a:rPr>
              <a:t>Instructions</a:t>
            </a:r>
            <a:r>
              <a:rPr lang="en-US" sz="2400" b="1" i="1" dirty="0" smtClean="0">
                <a:solidFill>
                  <a:srgbClr val="56944F"/>
                </a:solidFill>
                <a:latin typeface="Arial" charset="0"/>
                <a:cs typeface="Arial" charset="0"/>
              </a:rPr>
              <a:t>:</a:t>
            </a:r>
            <a:endParaRPr lang="en-US" sz="2400" dirty="0">
              <a:solidFill>
                <a:srgbClr val="56944F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400" dirty="0" smtClean="0">
                <a:solidFill>
                  <a:srgbClr val="1B5FAA"/>
                </a:solidFill>
                <a:latin typeface="Arial" charset="0"/>
                <a:cs typeface="Arial" charset="0"/>
              </a:rPr>
              <a:t>Watch the two videos of Angela Russell and her interaction with Brandy, the Case Manager.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400" dirty="0" smtClean="0">
                <a:solidFill>
                  <a:srgbClr val="1B5FAA"/>
                </a:solidFill>
                <a:latin typeface="Arial" charset="0"/>
                <a:cs typeface="Arial" charset="0"/>
              </a:rPr>
              <a:t>Read the overview of the Russell family.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400" dirty="0" smtClean="0">
                <a:solidFill>
                  <a:srgbClr val="1B5FAA"/>
                </a:solidFill>
                <a:latin typeface="Arial" charset="0"/>
                <a:cs typeface="Arial" charset="0"/>
              </a:rPr>
              <a:t>Answer the questions</a:t>
            </a:r>
            <a:r>
              <a:rPr lang="en-US" sz="2400" dirty="0">
                <a:solidFill>
                  <a:srgbClr val="1B5FAA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1B5FAA"/>
                </a:solidFill>
                <a:latin typeface="Arial" charset="0"/>
                <a:cs typeface="Arial" charset="0"/>
              </a:rPr>
              <a:t>on the worksheet.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400" dirty="0" smtClean="0">
                <a:solidFill>
                  <a:srgbClr val="1B5FAA"/>
                </a:solidFill>
                <a:latin typeface="Arial" charset="0"/>
                <a:cs typeface="Arial" charset="0"/>
              </a:rPr>
              <a:t>Be prepared to discuss.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B5FAA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239886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7.2.14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 7.3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Autofit/>
          </a:bodyPr>
          <a:lstStyle/>
          <a:p>
            <a:r>
              <a:rPr lang="en-US" dirty="0" smtClean="0"/>
              <a:t>Assessing and Ensuring Child Well-Being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7437" y="2152804"/>
            <a:ext cx="72160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56944F"/>
                </a:solidFill>
              </a:rPr>
              <a:t>Define the different child strengths and needs indicators.</a:t>
            </a:r>
          </a:p>
          <a:p>
            <a:pPr marL="514350" lvl="0" indent="-514350">
              <a:buFont typeface="+mj-lt"/>
              <a:buAutoNum type="arabicPeriod"/>
            </a:pPr>
            <a:endParaRPr lang="en-US" sz="3200" dirty="0" smtClean="0">
              <a:solidFill>
                <a:srgbClr val="56944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56944F"/>
                </a:solidFill>
              </a:rPr>
              <a:t>Scale the child strengths and needs.</a:t>
            </a: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Child Strengths and Needs 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et </a:t>
            </a:r>
            <a:r>
              <a:rPr lang="en-US" dirty="0"/>
              <a:t>of indicators directly related to a child’s well-being and </a:t>
            </a:r>
            <a:r>
              <a:rPr lang="en-US" dirty="0" smtClean="0"/>
              <a:t>success.</a:t>
            </a:r>
            <a:endParaRPr lang="en-US" dirty="0"/>
          </a:p>
          <a:p>
            <a:r>
              <a:rPr lang="en-US" dirty="0"/>
              <a:t>Each indicator is rated based upon information that is provided in the narrative description of child functioning. </a:t>
            </a:r>
          </a:p>
          <a:p>
            <a:r>
              <a:rPr lang="en-US" dirty="0"/>
              <a:t>The ratings provide a way for the case manager to identify areas that need attention in the case plan and to measure changes over time. </a:t>
            </a:r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421" y="5365138"/>
            <a:ext cx="1070326" cy="1188062"/>
          </a:xfrm>
          <a:prstGeom prst="rect">
            <a:avLst/>
          </a:prstGeom>
        </p:spPr>
      </p:pic>
      <p:sp>
        <p:nvSpPr>
          <p:cNvPr id="9" name="Slide Number Placeholder 6"/>
          <p:cNvSpPr txBox="1">
            <a:spLocks noChangeArrowheads="1"/>
          </p:cNvSpPr>
          <p:nvPr/>
        </p:nvSpPr>
        <p:spPr>
          <a:xfrm>
            <a:off x="1157603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3281050"/>
              </p:ext>
            </p:extLst>
          </p:nvPr>
        </p:nvGraphicFramePr>
        <p:xfrm>
          <a:off x="1909187" y="1312014"/>
          <a:ext cx="6424246" cy="502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62365" y="2827941"/>
            <a:ext cx="1858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Emotional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1647930" y="385595"/>
            <a:ext cx="7114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8579B"/>
                </a:solidFill>
                <a:latin typeface="Arial Black" panose="020B0A04020102020204" pitchFamily="34" charset="0"/>
              </a:rPr>
              <a:t>Developmental Domains</a:t>
            </a:r>
            <a:endParaRPr lang="en-US" sz="3200" dirty="0">
              <a:solidFill>
                <a:srgbClr val="18579B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69063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m i normal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61" y="1063278"/>
            <a:ext cx="3544708" cy="4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470" y="1470632"/>
            <a:ext cx="4535009" cy="4365702"/>
          </a:xfrm>
        </p:spPr>
        <p:txBody>
          <a:bodyPr/>
          <a:lstStyle/>
          <a:p>
            <a:r>
              <a:rPr lang="en-US" dirty="0" smtClean="0"/>
              <a:t>Statistical concept</a:t>
            </a:r>
          </a:p>
          <a:p>
            <a:r>
              <a:rPr lang="en-US" dirty="0" smtClean="0"/>
              <a:t>Typical or expected for the majority of members of a group</a:t>
            </a:r>
          </a:p>
          <a:p>
            <a:r>
              <a:rPr lang="en-US" dirty="0" smtClean="0"/>
              <a:t>Identified traits and processes displayed by most children within timeframes</a:t>
            </a:r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99209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Child: Ages and Stages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494610"/>
              </p:ext>
            </p:extLst>
          </p:nvPr>
        </p:nvGraphicFramePr>
        <p:xfrm>
          <a:off x="1604963" y="1851025"/>
          <a:ext cx="7081837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109257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p Arrow 15"/>
          <p:cNvSpPr/>
          <p:nvPr/>
        </p:nvSpPr>
        <p:spPr>
          <a:xfrm rot="14691134">
            <a:off x="6384967" y="3901077"/>
            <a:ext cx="512437" cy="753626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Influencing Child Strengths and Needs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54061" y="4020064"/>
            <a:ext cx="2291024" cy="221063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74" y="4721107"/>
            <a:ext cx="1909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Child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91515" y="3114744"/>
            <a:ext cx="2059912" cy="150557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938149" y="3226358"/>
            <a:ext cx="2059912" cy="15055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399750" y="1649495"/>
            <a:ext cx="2059912" cy="1505577"/>
          </a:xfrm>
          <a:prstGeom prst="roundRect">
            <a:avLst/>
          </a:prstGeom>
          <a:solidFill>
            <a:srgbClr val="569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61117" y="1609167"/>
            <a:ext cx="2059912" cy="150557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5933977">
            <a:off x="3391740" y="3786006"/>
            <a:ext cx="512437" cy="75362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2298783">
            <a:off x="5782109" y="3050914"/>
            <a:ext cx="512437" cy="753626"/>
          </a:xfrm>
          <a:prstGeom prst="upArrow">
            <a:avLst/>
          </a:prstGeom>
          <a:solidFill>
            <a:srgbClr val="5694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128742">
            <a:off x="4268899" y="3019609"/>
            <a:ext cx="512437" cy="753626"/>
          </a:xfrm>
          <a:prstGeom prst="up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77108" y="3492621"/>
            <a:ext cx="168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Environmental Factors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5845" y="2100090"/>
            <a:ext cx="190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Biological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Factors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0701" y="2116819"/>
            <a:ext cx="1618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Interpersonal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Relationships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27581" y="3655980"/>
            <a:ext cx="168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Abuse and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Neglect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Slide Number Placeholder 6"/>
          <p:cNvSpPr txBox="1">
            <a:spLocks noChangeArrowheads="1"/>
          </p:cNvSpPr>
          <p:nvPr/>
        </p:nvSpPr>
        <p:spPr>
          <a:xfrm>
            <a:off x="1130741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 7.1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Autofit/>
          </a:bodyPr>
          <a:lstStyle/>
          <a:p>
            <a:r>
              <a:rPr lang="en-US" dirty="0" smtClean="0"/>
              <a:t>Overview of Exploration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Strengths and Needs</a:t>
            </a:r>
            <a:br>
              <a:rPr lang="en-US" dirty="0" smtClean="0"/>
            </a:b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the FFA-Ongoing and Progress Updates</a:t>
            </a:r>
          </a:p>
          <a:p>
            <a:r>
              <a:rPr lang="en-US" dirty="0" smtClean="0"/>
              <a:t>Measure extent certain desired conditions are present in a child’s life</a:t>
            </a:r>
          </a:p>
          <a:p>
            <a:r>
              <a:rPr lang="en-US" dirty="0" smtClean="0"/>
              <a:t>Includes scaling of 10 defined child strengths and needs 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99209" y="6380703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98259"/>
            <a:ext cx="7082263" cy="1143000"/>
          </a:xfrm>
        </p:spPr>
        <p:txBody>
          <a:bodyPr/>
          <a:lstStyle/>
          <a:p>
            <a:r>
              <a:rPr lang="en-US" dirty="0" smtClean="0"/>
              <a:t>Scaling of Child Needs:</a:t>
            </a:r>
            <a:br>
              <a:rPr lang="en-US" dirty="0" smtClean="0"/>
            </a:br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001755" y="4274312"/>
            <a:ext cx="2187572" cy="214222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1857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56526" y="2684831"/>
            <a:ext cx="2110154" cy="17383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57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646984" y="2684831"/>
            <a:ext cx="2110154" cy="17383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1857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01755" y="1634778"/>
            <a:ext cx="2110154" cy="17383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1857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8698420">
            <a:off x="3352566" y="4165882"/>
            <a:ext cx="532564" cy="71343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57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2145638">
            <a:off x="6282732" y="4221147"/>
            <a:ext cx="532564" cy="71343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1857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753325" y="3373143"/>
            <a:ext cx="532564" cy="71343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1857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59295" y="3329750"/>
            <a:ext cx="1899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Well-Being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1756" y="2254576"/>
            <a:ext cx="205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Permanency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2637" y="3329750"/>
            <a:ext cx="183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Safety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34609" y="4805034"/>
            <a:ext cx="145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sz="2800" dirty="0"/>
              <a:t>Child </a:t>
            </a:r>
          </a:p>
          <a:p>
            <a:r>
              <a:rPr lang="en-US" sz="2800" dirty="0"/>
              <a:t>Needs</a:t>
            </a:r>
          </a:p>
        </p:txBody>
      </p:sp>
      <p:sp>
        <p:nvSpPr>
          <p:cNvPr id="18" name="Slide Number Placeholder 6"/>
          <p:cNvSpPr txBox="1">
            <a:spLocks noChangeArrowheads="1"/>
          </p:cNvSpPr>
          <p:nvPr/>
        </p:nvSpPr>
        <p:spPr>
          <a:xfrm>
            <a:off x="1123970" y="6416532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Scaling Child Needs: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Child Needs </a:t>
            </a:r>
            <a:r>
              <a:rPr lang="en-US" u="sng" dirty="0" smtClean="0"/>
              <a:t>Met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0019" y="1850241"/>
            <a:ext cx="4526782" cy="4365702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rgbClr val="1B5FAA"/>
                </a:solidFill>
              </a:rPr>
              <a:t>A:</a:t>
            </a:r>
            <a:r>
              <a:rPr lang="en-US" dirty="0" smtClean="0"/>
              <a:t> Demonstration of the exceptional ability in this area OR that the need is being addressed by the parent.</a:t>
            </a:r>
          </a:p>
          <a:p>
            <a:r>
              <a:rPr lang="en-US" u="sng" dirty="0" smtClean="0">
                <a:solidFill>
                  <a:srgbClr val="1B5FAA"/>
                </a:solidFill>
              </a:rPr>
              <a:t>B:</a:t>
            </a:r>
            <a:r>
              <a:rPr lang="en-US" dirty="0" smtClean="0"/>
              <a:t> Demonstration of average ability in this area OR that the parent is attempting, or has made attempts to meet the need.</a:t>
            </a:r>
            <a:endParaRPr lang="en-US" dirty="0"/>
          </a:p>
        </p:txBody>
      </p:sp>
      <p:pic>
        <p:nvPicPr>
          <p:cNvPr id="4" name="Content Placeholder 6" descr="images-2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1" r="18011"/>
          <a:stretch>
            <a:fillRect/>
          </a:stretch>
        </p:blipFill>
        <p:spPr>
          <a:xfrm>
            <a:off x="1190217" y="1989574"/>
            <a:ext cx="2969802" cy="4065815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89733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Child Needs: </a:t>
            </a:r>
            <a:br>
              <a:rPr lang="en-US" dirty="0" smtClean="0"/>
            </a:br>
            <a:r>
              <a:rPr lang="en-US" dirty="0" smtClean="0"/>
              <a:t>Child Needs </a:t>
            </a:r>
            <a:r>
              <a:rPr lang="en-US" u="sng" dirty="0" smtClean="0"/>
              <a:t>Not Met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801" y="1850241"/>
            <a:ext cx="4652387" cy="4365702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1B5FAA"/>
                </a:solidFill>
              </a:rPr>
              <a:t>C:</a:t>
            </a:r>
            <a:r>
              <a:rPr lang="en-US" sz="2800" dirty="0" smtClean="0"/>
              <a:t> Demonstration of need for increased support or attention in this area: could be for both child and parent response.</a:t>
            </a:r>
          </a:p>
          <a:p>
            <a:r>
              <a:rPr lang="en-US" sz="2800" b="1" u="sng" dirty="0" smtClean="0">
                <a:solidFill>
                  <a:srgbClr val="1B5FAA"/>
                </a:solidFill>
              </a:rPr>
              <a:t>D:</a:t>
            </a:r>
            <a:r>
              <a:rPr lang="en-US" sz="2800" dirty="0" smtClean="0"/>
              <a:t> Demonstration of need for intensive support in this area; could be for both child and parent response.</a:t>
            </a:r>
            <a:endParaRPr lang="en-US" sz="2800" dirty="0"/>
          </a:p>
        </p:txBody>
      </p:sp>
      <p:pic>
        <p:nvPicPr>
          <p:cNvPr id="4" name="Content Placeholder 6" descr="images-2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1" r="18011"/>
          <a:stretch>
            <a:fillRect/>
          </a:stretch>
        </p:blipFill>
        <p:spPr>
          <a:xfrm>
            <a:off x="5822264" y="1969476"/>
            <a:ext cx="3201155" cy="4551859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89161" y="6431406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13088" y="382588"/>
            <a:ext cx="60309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C:  </a:t>
            </a:r>
            <a:br>
              <a:rPr lang="en-US" dirty="0" smtClean="0"/>
            </a:br>
            <a:r>
              <a:rPr lang="en-US" dirty="0" smtClean="0"/>
              <a:t>Identifying Indicators of </a:t>
            </a:r>
            <a:br>
              <a:rPr lang="en-US" dirty="0" smtClean="0"/>
            </a:br>
            <a:r>
              <a:rPr lang="en-US" dirty="0" smtClean="0"/>
              <a:t>Child Strengths and Needs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6583" y="1782663"/>
            <a:ext cx="72112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18579B"/>
                </a:solidFill>
              </a:rPr>
              <a:t>Working </a:t>
            </a:r>
            <a:r>
              <a:rPr lang="en-US" sz="2400" dirty="0">
                <a:solidFill>
                  <a:srgbClr val="18579B"/>
                </a:solidFill>
              </a:rPr>
              <a:t>within your groups, review </a:t>
            </a:r>
            <a:r>
              <a:rPr lang="en-US" sz="2400" dirty="0" smtClean="0">
                <a:solidFill>
                  <a:srgbClr val="18579B"/>
                </a:solidFill>
              </a:rPr>
              <a:t>child </a:t>
            </a:r>
            <a:r>
              <a:rPr lang="en-US" sz="2400" dirty="0">
                <a:solidFill>
                  <a:srgbClr val="18579B"/>
                </a:solidFill>
              </a:rPr>
              <a:t>needs and scaling </a:t>
            </a:r>
            <a:r>
              <a:rPr lang="en-US" sz="2400" dirty="0" smtClean="0">
                <a:solidFill>
                  <a:srgbClr val="18579B"/>
                </a:solidFill>
              </a:rPr>
              <a:t>in your CFOP as </a:t>
            </a:r>
            <a:r>
              <a:rPr lang="en-US" sz="2400" dirty="0">
                <a:solidFill>
                  <a:srgbClr val="18579B"/>
                </a:solidFill>
              </a:rPr>
              <a:t>you complete the worksheet.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For each child need, identify behavioral examples of how the child need may manifest with children they are working with.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Remember, </a:t>
            </a:r>
            <a:r>
              <a:rPr lang="en-US" sz="2400" dirty="0" smtClean="0">
                <a:solidFill>
                  <a:srgbClr val="18579B"/>
                </a:solidFill>
              </a:rPr>
              <a:t>assessments </a:t>
            </a:r>
            <a:r>
              <a:rPr lang="en-US" sz="2400" dirty="0">
                <a:solidFill>
                  <a:srgbClr val="18579B"/>
                </a:solidFill>
              </a:rPr>
              <a:t>are to observe both the strengths and needs of children, so please consider both the strengths and needs for children when identifying your examples</a:t>
            </a:r>
            <a:r>
              <a:rPr lang="en-US" sz="2800" dirty="0"/>
              <a:t>. </a:t>
            </a:r>
            <a:endParaRPr lang="en-US" sz="2800" dirty="0" smtClean="0">
              <a:solidFill>
                <a:srgbClr val="1B5FAA"/>
              </a:solidFill>
            </a:endParaRP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Emotion/Trauma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4112976" cy="43657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Management of emotions</a:t>
            </a:r>
          </a:p>
          <a:p>
            <a:r>
              <a:rPr lang="en-US" dirty="0" smtClean="0"/>
              <a:t>Self-regulation</a:t>
            </a:r>
          </a:p>
          <a:p>
            <a:r>
              <a:rPr lang="en-US" dirty="0" smtClean="0"/>
              <a:t>Response to stress</a:t>
            </a:r>
          </a:p>
          <a:p>
            <a:r>
              <a:rPr lang="en-US" dirty="0" smtClean="0"/>
              <a:t>Coping skills and techniques</a:t>
            </a:r>
          </a:p>
          <a:p>
            <a:r>
              <a:rPr lang="en-US" dirty="0" smtClean="0"/>
              <a:t>Physical symptoms of trauma</a:t>
            </a:r>
            <a:endParaRPr lang="en-US" dirty="0"/>
          </a:p>
        </p:txBody>
      </p:sp>
      <p:pic>
        <p:nvPicPr>
          <p:cNvPr id="2050" name="Picture 2" descr="https://parentsofcolorseeknewborntoadopt.files.wordpress.com/2012/09/helpme.jpg?w=58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12" y="1850241"/>
            <a:ext cx="2993063" cy="336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59016" y="6401261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048" y="1633019"/>
            <a:ext cx="4396153" cy="4365702"/>
          </a:xfrm>
        </p:spPr>
        <p:txBody>
          <a:bodyPr/>
          <a:lstStyle/>
          <a:p>
            <a:r>
              <a:rPr lang="en-US" dirty="0" smtClean="0"/>
              <a:t>Empathy </a:t>
            </a:r>
          </a:p>
          <a:p>
            <a:r>
              <a:rPr lang="en-US" dirty="0" smtClean="0"/>
              <a:t>Right from wrong</a:t>
            </a:r>
          </a:p>
          <a:p>
            <a:r>
              <a:rPr lang="en-US" dirty="0" smtClean="0"/>
              <a:t>Impact of behavior on self and others</a:t>
            </a:r>
          </a:p>
          <a:p>
            <a:r>
              <a:rPr lang="en-US" dirty="0" smtClean="0"/>
              <a:t>Actions towards others</a:t>
            </a:r>
          </a:p>
          <a:p>
            <a:r>
              <a:rPr lang="en-US" dirty="0" smtClean="0"/>
              <a:t>Societal expectations/norms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35" y="1634778"/>
            <a:ext cx="3098092" cy="4072686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102119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and Early Learning (0-6)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771" y="1987590"/>
            <a:ext cx="3860320" cy="4365702"/>
          </a:xfrm>
        </p:spPr>
        <p:txBody>
          <a:bodyPr>
            <a:normAutofit/>
          </a:bodyPr>
          <a:lstStyle/>
          <a:p>
            <a:r>
              <a:rPr lang="en-US" dirty="0" smtClean="0"/>
              <a:t>Cognitive abilities:</a:t>
            </a:r>
          </a:p>
          <a:p>
            <a:pPr lvl="1"/>
            <a:r>
              <a:rPr lang="en-US" dirty="0" smtClean="0"/>
              <a:t>Language </a:t>
            </a:r>
            <a:r>
              <a:rPr lang="en-US" dirty="0"/>
              <a:t>development </a:t>
            </a:r>
            <a:endParaRPr lang="en-US" dirty="0" smtClean="0"/>
          </a:p>
          <a:p>
            <a:r>
              <a:rPr lang="en-US" dirty="0" smtClean="0"/>
              <a:t>Physical skills:</a:t>
            </a:r>
          </a:p>
          <a:p>
            <a:pPr lvl="1"/>
            <a:r>
              <a:rPr lang="en-US" dirty="0"/>
              <a:t>Riding a bike</a:t>
            </a:r>
          </a:p>
          <a:p>
            <a:pPr lvl="1"/>
            <a:r>
              <a:rPr lang="en-US" dirty="0"/>
              <a:t>Dressing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 descr="learning.1.jpg (497×30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44" y="2111497"/>
            <a:ext cx="3265714" cy="343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51877" y="6420897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23555" y="5737087"/>
            <a:ext cx="624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http://developingchild.harvard.edu/resources/brain-hero/#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24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4181" y="419388"/>
            <a:ext cx="7081837" cy="1143000"/>
          </a:xfrm>
        </p:spPr>
        <p:txBody>
          <a:bodyPr/>
          <a:lstStyle/>
          <a:p>
            <a:r>
              <a:rPr lang="en-US" dirty="0" smtClean="0"/>
              <a:t>Early Development Resources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71217" y="1842077"/>
            <a:ext cx="7081837" cy="4365625"/>
          </a:xfrm>
        </p:spPr>
        <p:txBody>
          <a:bodyPr/>
          <a:lstStyle/>
          <a:p>
            <a:r>
              <a:rPr lang="en-US" dirty="0" smtClean="0"/>
              <a:t>Children’s Medical Services</a:t>
            </a:r>
          </a:p>
          <a:p>
            <a:r>
              <a:rPr lang="en-US" dirty="0" smtClean="0"/>
              <a:t>Florida Early Steps Program</a:t>
            </a:r>
          </a:p>
          <a:p>
            <a:r>
              <a:rPr lang="en-US" dirty="0" smtClean="0"/>
              <a:t>County Health Departments</a:t>
            </a:r>
          </a:p>
          <a:p>
            <a:r>
              <a:rPr lang="en-US" dirty="0" smtClean="0"/>
              <a:t>Healthy Families Florida</a:t>
            </a:r>
          </a:p>
          <a:p>
            <a:r>
              <a:rPr lang="en-US" dirty="0" smtClean="0"/>
              <a:t>Head Start</a:t>
            </a:r>
          </a:p>
          <a:p>
            <a:r>
              <a:rPr lang="en-US" dirty="0" smtClean="0"/>
              <a:t>Voluntary Prekindergarten (VPK)</a:t>
            </a:r>
          </a:p>
          <a:p>
            <a:r>
              <a:rPr lang="en-US" dirty="0" smtClean="0"/>
              <a:t>Florida Quality Child Care Programs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89161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Status</a:t>
            </a:r>
            <a:br>
              <a:rPr lang="en-US" dirty="0" smtClean="0"/>
            </a:br>
            <a:r>
              <a:rPr lang="en-US" dirty="0" smtClean="0"/>
              <a:t>(6-17)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744" y="1850241"/>
            <a:ext cx="4999055" cy="4365702"/>
          </a:xfrm>
        </p:spPr>
        <p:txBody>
          <a:bodyPr/>
          <a:lstStyle/>
          <a:p>
            <a:r>
              <a:rPr lang="en-US" dirty="0" smtClean="0"/>
              <a:t>Academic advancement:</a:t>
            </a:r>
          </a:p>
          <a:p>
            <a:pPr lvl="1"/>
            <a:r>
              <a:rPr lang="en-US" dirty="0" smtClean="0"/>
              <a:t>Reading</a:t>
            </a:r>
          </a:p>
          <a:p>
            <a:pPr lvl="1"/>
            <a:r>
              <a:rPr lang="en-US" dirty="0" smtClean="0"/>
              <a:t>Math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Advancement to next grade level</a:t>
            </a:r>
            <a:endParaRPr lang="en-US" dirty="0"/>
          </a:p>
        </p:txBody>
      </p:sp>
      <p:pic>
        <p:nvPicPr>
          <p:cNvPr id="4100" name="Picture 4" descr="http://www.featurepics.com/FI/Thumb300/20080523/School-Crossing-Road-Sign-742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05" y="2019720"/>
            <a:ext cx="2505639" cy="37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66370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</a:t>
            </a:r>
            <a:r>
              <a:rPr lang="en-US" dirty="0"/>
              <a:t>.</a:t>
            </a:r>
            <a:r>
              <a:rPr lang="en-US" dirty="0" smtClean="0"/>
              <a:t>1.2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4865" y="2028113"/>
            <a:ext cx="6764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56944F"/>
                </a:solidFill>
              </a:rPr>
              <a:t>Explain </a:t>
            </a:r>
            <a:r>
              <a:rPr lang="en-US" sz="3200" dirty="0">
                <a:solidFill>
                  <a:srgbClr val="56944F"/>
                </a:solidFill>
              </a:rPr>
              <a:t>the purpose of </a:t>
            </a:r>
            <a:r>
              <a:rPr lang="en-US" sz="3200" dirty="0" smtClean="0">
                <a:solidFill>
                  <a:srgbClr val="56944F"/>
                </a:solidFill>
              </a:rPr>
              <a:t>the Exploration Stage and why it is </a:t>
            </a:r>
            <a:r>
              <a:rPr lang="en-US" sz="3200" dirty="0">
                <a:solidFill>
                  <a:srgbClr val="56944F"/>
                </a:solidFill>
              </a:rPr>
              <a:t>important in the FFA-Ongoing process</a:t>
            </a:r>
            <a:r>
              <a:rPr lang="en-US" sz="3200" dirty="0" smtClean="0">
                <a:solidFill>
                  <a:srgbClr val="56944F"/>
                </a:solidFill>
              </a:rPr>
              <a:t>.</a:t>
            </a:r>
            <a:endParaRPr lang="en-US" sz="3200" dirty="0">
              <a:solidFill>
                <a:srgbClr val="5694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to Access Educational Resources &amp; Advocate</a:t>
            </a:r>
            <a:endParaRPr lang="en-US" dirty="0"/>
          </a:p>
        </p:txBody>
      </p:sp>
      <p:pic>
        <p:nvPicPr>
          <p:cNvPr id="5122" name="Picture 2" descr="The single best way to protect against seasonal flu and its potential severe complications is for children to get a seasonal influenza vaccine each yea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57" y="1907495"/>
            <a:ext cx="5180099" cy="41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129353" y="6410848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to Access Educational Resources &amp; Advocate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915" y="1745309"/>
            <a:ext cx="5090885" cy="43657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a student in foster care changes schools, an average of four to six months of educational progress is lost.</a:t>
            </a:r>
          </a:p>
          <a:p>
            <a:endParaRPr lang="en-US" sz="2400" dirty="0" smtClean="0"/>
          </a:p>
          <a:p>
            <a:r>
              <a:rPr lang="en-US" sz="2400" dirty="0" smtClean="0"/>
              <a:t>Youth who had even one fewer change in living arrangement per year were almost twice as likely to graduate from high school before leaving foster care.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148" name="Picture 4" descr="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75" y="1872059"/>
            <a:ext cx="2502040" cy="411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103341" y="6430945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Managers and</a:t>
            </a:r>
            <a:br>
              <a:rPr lang="en-US" dirty="0" smtClean="0"/>
            </a:br>
            <a:r>
              <a:rPr lang="en-US" dirty="0" smtClean="0"/>
              <a:t> a Child’s Academic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1B5FAA"/>
                </a:solidFill>
              </a:rPr>
              <a:t>Case Managers need to:</a:t>
            </a:r>
          </a:p>
          <a:p>
            <a:r>
              <a:rPr lang="en-US" dirty="0" smtClean="0"/>
              <a:t>Have a basic understanding of how to work within the school system</a:t>
            </a:r>
          </a:p>
          <a:p>
            <a:r>
              <a:rPr lang="en-US" dirty="0" smtClean="0"/>
              <a:t>Advocate for placement and school stability, needed educational services, and participation in school activities</a:t>
            </a:r>
          </a:p>
          <a:p>
            <a:r>
              <a:rPr lang="en-US" dirty="0"/>
              <a:t>P</a:t>
            </a:r>
            <a:r>
              <a:rPr lang="en-US" dirty="0" smtClean="0"/>
              <a:t>rovide the child with a feeling of normalcy and well being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99208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Educational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238" y="1376624"/>
            <a:ext cx="4411226" cy="5024176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Child’s parent(s)/caregivers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Child’s teacher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School counselor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School nurse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Before and after care staff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Special education professionals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School secretary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Guardian ad Litem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Education parent surrogate</a:t>
            </a:r>
          </a:p>
        </p:txBody>
      </p:sp>
      <p:pic>
        <p:nvPicPr>
          <p:cNvPr id="7170" name="Picture 2" descr="https://farm7.staticflickr.com/6215/6284181389_e97d0522c3_o_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78" y="2154971"/>
            <a:ext cx="2945755" cy="28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85224" y="6444344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011" y="1557495"/>
            <a:ext cx="7445829" cy="4658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Is child:</a:t>
            </a:r>
          </a:p>
          <a:p>
            <a:r>
              <a:rPr lang="en-US" dirty="0" smtClean="0"/>
              <a:t>Performing on grade level?</a:t>
            </a:r>
          </a:p>
          <a:p>
            <a:r>
              <a:rPr lang="en-US" dirty="0" smtClean="0"/>
              <a:t>Passing all subjects?</a:t>
            </a:r>
          </a:p>
          <a:p>
            <a:r>
              <a:rPr lang="en-US" dirty="0" smtClean="0"/>
              <a:t>Displaying any behavioral issues?</a:t>
            </a:r>
          </a:p>
          <a:p>
            <a:pPr marL="0" indent="0">
              <a:buNone/>
            </a:pPr>
            <a:r>
              <a:rPr lang="en-US" b="1" dirty="0" smtClean="0"/>
              <a:t>Does child:</a:t>
            </a:r>
          </a:p>
          <a:p>
            <a:r>
              <a:rPr lang="en-US" dirty="0" smtClean="0"/>
              <a:t>Have friends at school?</a:t>
            </a:r>
          </a:p>
          <a:p>
            <a:r>
              <a:rPr lang="en-US" dirty="0" smtClean="0"/>
              <a:t>Have needs that require a 504 plan or IEP?</a:t>
            </a:r>
          </a:p>
          <a:p>
            <a:r>
              <a:rPr lang="en-US" dirty="0" smtClean="0"/>
              <a:t>Have parental involvement in school success?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10848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7.3.23</a:t>
            </a:r>
            <a:endParaRPr lang="en-US" dirty="0"/>
          </a:p>
        </p:txBody>
      </p:sp>
      <p:pic>
        <p:nvPicPr>
          <p:cNvPr id="1026" name="Picture 2" descr="C:\Users\Carnett-Valerie\AppData\Local\Microsoft\Windows\Temporary Internet Files\Content.IE5\USEC224D\question mar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52" y="1407694"/>
            <a:ext cx="1843088" cy="19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774" y="1850241"/>
            <a:ext cx="3954026" cy="43657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Parent/child relationship</a:t>
            </a:r>
          </a:p>
          <a:p>
            <a:r>
              <a:rPr lang="en-US" dirty="0" smtClean="0"/>
              <a:t>Sibling relationships</a:t>
            </a:r>
          </a:p>
          <a:p>
            <a:r>
              <a:rPr lang="en-US" dirty="0" smtClean="0"/>
              <a:t>Dynamic family relationships</a:t>
            </a:r>
          </a:p>
          <a:p>
            <a:r>
              <a:rPr lang="en-US" dirty="0" smtClean="0"/>
              <a:t>Support and guidance from family</a:t>
            </a:r>
          </a:p>
          <a:p>
            <a:r>
              <a:rPr lang="en-US" dirty="0" smtClean="0"/>
              <a:t>Sense of family identity</a:t>
            </a:r>
            <a:endParaRPr lang="en-US" dirty="0"/>
          </a:p>
        </p:txBody>
      </p:sp>
      <p:pic>
        <p:nvPicPr>
          <p:cNvPr id="9220" name="Picture 4" descr="https://mhcbiofeedback.files.wordpress.com/2015/03/family-tim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82" y="1850241"/>
            <a:ext cx="3215053" cy="38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Peer/Adult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3942154" cy="4365702"/>
          </a:xfrm>
        </p:spPr>
        <p:txBody>
          <a:bodyPr/>
          <a:lstStyle/>
          <a:p>
            <a:r>
              <a:rPr lang="en-US" dirty="0" smtClean="0"/>
              <a:t>Interactions with others</a:t>
            </a:r>
          </a:p>
          <a:p>
            <a:r>
              <a:rPr lang="en-US" dirty="0" smtClean="0"/>
              <a:t>Demonstrated social skills</a:t>
            </a:r>
          </a:p>
          <a:p>
            <a:r>
              <a:rPr lang="en-US" dirty="0" smtClean="0"/>
              <a:t>Peer pressure: life choices</a:t>
            </a:r>
            <a:endParaRPr lang="en-US" dirty="0"/>
          </a:p>
        </p:txBody>
      </p:sp>
      <p:pic>
        <p:nvPicPr>
          <p:cNvPr id="10244" name="Picture 4" descr="Going back to school Tips for Elementary to High School Stu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51" y="1850240"/>
            <a:ext cx="3167248" cy="324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674" y="1557495"/>
            <a:ext cx="4349108" cy="46584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Provision of basic and appropriate health care</a:t>
            </a:r>
          </a:p>
          <a:p>
            <a:r>
              <a:rPr lang="en-US" dirty="0" smtClean="0"/>
              <a:t>Physical symptoms of health concerns</a:t>
            </a:r>
          </a:p>
          <a:p>
            <a:r>
              <a:rPr lang="en-US" dirty="0" smtClean="0"/>
              <a:t>Dental and visual needs</a:t>
            </a:r>
          </a:p>
          <a:p>
            <a:r>
              <a:rPr lang="en-US" dirty="0" smtClean="0"/>
              <a:t>Medical and dental established providers/provision for care</a:t>
            </a:r>
          </a:p>
        </p:txBody>
      </p:sp>
      <p:pic>
        <p:nvPicPr>
          <p:cNvPr id="11270" name="Picture 6" descr="Girls playing socc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54" y="1634778"/>
            <a:ext cx="2860478" cy="35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0" y="1636122"/>
            <a:ext cx="4245429" cy="436570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Race</a:t>
            </a:r>
          </a:p>
          <a:p>
            <a:r>
              <a:rPr lang="en-US" dirty="0" smtClean="0"/>
              <a:t>Class</a:t>
            </a:r>
          </a:p>
          <a:p>
            <a:r>
              <a:rPr lang="en-US" dirty="0" smtClean="0"/>
              <a:t>Ethnicity</a:t>
            </a:r>
          </a:p>
          <a:p>
            <a:r>
              <a:rPr lang="en-US" dirty="0" smtClean="0"/>
              <a:t>Religion</a:t>
            </a:r>
          </a:p>
          <a:p>
            <a:r>
              <a:rPr lang="en-US" dirty="0" smtClean="0"/>
              <a:t>LGBTQ</a:t>
            </a:r>
          </a:p>
          <a:p>
            <a:r>
              <a:rPr lang="en-US" dirty="0" smtClean="0"/>
              <a:t>Identified cultural identity</a:t>
            </a:r>
          </a:p>
          <a:p>
            <a:r>
              <a:rPr lang="en-US" dirty="0" smtClean="0"/>
              <a:t>Sense of cultural identity </a:t>
            </a:r>
          </a:p>
          <a:p>
            <a:r>
              <a:rPr lang="en-US" dirty="0" smtClean="0"/>
              <a:t>Desire for cultural identity</a:t>
            </a:r>
            <a:endParaRPr lang="en-US" dirty="0"/>
          </a:p>
        </p:txBody>
      </p:sp>
      <p:pic>
        <p:nvPicPr>
          <p:cNvPr id="13316" name="Picture 4" descr="http://www.vitruvius.com.br/media/images/magazines/grid_9/36414f5840a3_igrejadobonfim2fotoabilioguer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98" y="1756702"/>
            <a:ext cx="2934119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Substance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4213460" cy="4365702"/>
          </a:xfrm>
        </p:spPr>
        <p:txBody>
          <a:bodyPr/>
          <a:lstStyle/>
          <a:p>
            <a:r>
              <a:rPr lang="en-US" dirty="0" smtClean="0"/>
              <a:t>Self</a:t>
            </a:r>
          </a:p>
          <a:p>
            <a:r>
              <a:rPr lang="en-US" dirty="0" smtClean="0"/>
              <a:t>Others</a:t>
            </a:r>
          </a:p>
          <a:p>
            <a:r>
              <a:rPr lang="en-US" dirty="0" smtClean="0"/>
              <a:t>Treatment </a:t>
            </a:r>
          </a:p>
          <a:p>
            <a:r>
              <a:rPr lang="en-US" dirty="0" smtClean="0"/>
              <a:t>Awareness of effects</a:t>
            </a:r>
          </a:p>
          <a:p>
            <a:r>
              <a:rPr lang="en-US" dirty="0" smtClean="0"/>
              <a:t>Recovery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40" name="Picture 4" descr="http://www.genconnect.com/wp-content/uploads/2011/10/addiction_ins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45" y="1850241"/>
            <a:ext cx="2884854" cy="324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737" y="110778"/>
            <a:ext cx="7082263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Family Engagement Standards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855692"/>
              </p:ext>
            </p:extLst>
          </p:nvPr>
        </p:nvGraphicFramePr>
        <p:xfrm>
          <a:off x="1206379" y="1117600"/>
          <a:ext cx="7476513" cy="4914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1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39"/>
    </mc:Choice>
    <mc:Fallback xmlns="">
      <p:transition spd="slow" advTm="61039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Adult Living</a:t>
            </a:r>
            <a:br>
              <a:rPr lang="en-US" dirty="0" smtClean="0"/>
            </a:br>
            <a:r>
              <a:rPr lang="en-US" dirty="0" smtClean="0"/>
              <a:t>(13-17)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268" y="1884418"/>
            <a:ext cx="4846506" cy="4365702"/>
          </a:xfrm>
        </p:spPr>
        <p:txBody>
          <a:bodyPr/>
          <a:lstStyle/>
          <a:p>
            <a:r>
              <a:rPr lang="en-US" dirty="0" smtClean="0"/>
              <a:t>Life skill development:</a:t>
            </a:r>
          </a:p>
          <a:p>
            <a:pPr lvl="1"/>
            <a:r>
              <a:rPr lang="en-US" dirty="0" smtClean="0"/>
              <a:t>Housing </a:t>
            </a:r>
          </a:p>
          <a:p>
            <a:pPr lvl="1"/>
            <a:r>
              <a:rPr lang="en-US" dirty="0" smtClean="0"/>
              <a:t>Employment</a:t>
            </a:r>
          </a:p>
          <a:p>
            <a:pPr lvl="1"/>
            <a:r>
              <a:rPr lang="en-US" dirty="0" smtClean="0"/>
              <a:t>Financial</a:t>
            </a:r>
          </a:p>
          <a:p>
            <a:pPr lvl="1"/>
            <a:r>
              <a:rPr lang="en-US" dirty="0" smtClean="0"/>
              <a:t>Educational</a:t>
            </a:r>
          </a:p>
          <a:p>
            <a:pPr lvl="1"/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Planning</a:t>
            </a:r>
            <a:endParaRPr lang="en-US" dirty="0"/>
          </a:p>
        </p:txBody>
      </p:sp>
      <p:pic>
        <p:nvPicPr>
          <p:cNvPr id="15362" name="Picture 2" descr="http://dmvappointments.org/sites/default/files/uploads/teendrivin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71" y="2189020"/>
            <a:ext cx="2915523" cy="336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13088" y="382588"/>
            <a:ext cx="60309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D:  </a:t>
            </a:r>
            <a:br>
              <a:rPr lang="en-US" dirty="0" smtClean="0"/>
            </a:br>
            <a:r>
              <a:rPr lang="en-US" dirty="0" smtClean="0"/>
              <a:t>Scaling Child </a:t>
            </a:r>
            <a:br>
              <a:rPr lang="en-US" dirty="0" smtClean="0"/>
            </a:br>
            <a:r>
              <a:rPr lang="en-US" dirty="0" smtClean="0"/>
              <a:t>Strengths and Needs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6583" y="1782663"/>
            <a:ext cx="72112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3200" b="1" i="1" dirty="0" smtClean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srgbClr val="1B5FAA"/>
                </a:solidFill>
              </a:rPr>
              <a:t>Working alone, read the scenarios and identify the appropriate category the scenario belongs to and what rating you would give each child.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rgbClr val="1B5FAA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1B5FAA"/>
                </a:solidFill>
              </a:rPr>
              <a:t>Be prepared to discuss as a class.</a:t>
            </a:r>
            <a:endParaRPr lang="en-US" sz="2800" dirty="0" smtClean="0">
              <a:solidFill>
                <a:srgbClr val="1B5FAA"/>
              </a:solidFill>
            </a:endParaRP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Allies to </a:t>
            </a:r>
            <a:br>
              <a:rPr lang="en-US" dirty="0" smtClean="0"/>
            </a:br>
            <a:r>
              <a:rPr lang="en-US" dirty="0" smtClean="0"/>
              <a:t>Address Child Needs</a:t>
            </a:r>
            <a:endParaRPr lang="en-US" dirty="0"/>
          </a:p>
        </p:txBody>
      </p:sp>
      <p:pic>
        <p:nvPicPr>
          <p:cNvPr id="16390" name="Picture 6" descr="Image result for kids playing with to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29" y="190709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Image result for kids playing with to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04" y="3981780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cdn.sheknows.com/articles/2011/10/girl-playing-with-bloc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27" y="3958761"/>
            <a:ext cx="2976861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7.3.31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 7.4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Autofit/>
          </a:bodyPr>
          <a:lstStyle/>
          <a:p>
            <a:r>
              <a:rPr lang="en-US" dirty="0"/>
              <a:t>Danger Statement, Family Goal and Motivation for Change</a:t>
            </a:r>
          </a:p>
        </p:txBody>
      </p:sp>
    </p:spTree>
    <p:extLst>
      <p:ext uri="{BB962C8B-B14F-4D97-AF65-F5344CB8AC3E}">
        <p14:creationId xmlns:p14="http://schemas.microsoft.com/office/powerpoint/2010/main" val="2962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3529" y="1798665"/>
            <a:ext cx="72160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000" dirty="0">
                <a:solidFill>
                  <a:srgbClr val="56944F"/>
                </a:solidFill>
              </a:rPr>
              <a:t>Describe what a danger statement is and how to develop one.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000" dirty="0">
                <a:solidFill>
                  <a:srgbClr val="56944F"/>
                </a:solidFill>
              </a:rPr>
              <a:t>Describe what a family goal is and how to develop one.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56944F"/>
                </a:solidFill>
              </a:rPr>
              <a:t>Identify </a:t>
            </a:r>
            <a:r>
              <a:rPr lang="en-US" sz="3000" dirty="0">
                <a:solidFill>
                  <a:srgbClr val="56944F"/>
                </a:solidFill>
              </a:rPr>
              <a:t>how to develop a family change strategy using the danger statement, family goal and motivation for change. </a:t>
            </a: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7.4.2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43080"/>
            <a:ext cx="70822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Purpose:</a:t>
            </a:r>
            <a:br>
              <a:rPr lang="en-US" dirty="0" smtClean="0"/>
            </a:br>
            <a:r>
              <a:rPr lang="en-US" dirty="0" smtClean="0"/>
              <a:t>Danger Statement and</a:t>
            </a:r>
            <a:br>
              <a:rPr lang="en-US" dirty="0" smtClean="0"/>
            </a:br>
            <a:r>
              <a:rPr lang="en-US" dirty="0" smtClean="0"/>
              <a:t>Family Goal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87347" y="2144202"/>
            <a:ext cx="7772400" cy="3103799"/>
          </a:xfrm>
        </p:spPr>
        <p:txBody>
          <a:bodyPr>
            <a:noAutofit/>
          </a:bodyPr>
          <a:lstStyle/>
          <a:p>
            <a:pPr marL="109537" indent="0">
              <a:buNone/>
            </a:pPr>
            <a:r>
              <a:rPr lang="en-US" sz="2800" b="1" dirty="0" smtClean="0">
                <a:solidFill>
                  <a:srgbClr val="18579B"/>
                </a:solidFill>
              </a:rPr>
              <a:t>Danger Statement:  </a:t>
            </a:r>
            <a:r>
              <a:rPr lang="en-US" sz="2800" dirty="0" smtClean="0"/>
              <a:t>To understand what must be different for parents in order for intervention to cease.</a:t>
            </a:r>
          </a:p>
          <a:p>
            <a:pPr marL="109537" indent="0">
              <a:buNone/>
            </a:pPr>
            <a:endParaRPr lang="en-US" sz="2800" dirty="0"/>
          </a:p>
          <a:p>
            <a:pPr marL="109537" indent="0">
              <a:buNone/>
            </a:pPr>
            <a:r>
              <a:rPr lang="en-US" sz="2800" b="1" dirty="0" smtClean="0">
                <a:solidFill>
                  <a:srgbClr val="18579B"/>
                </a:solidFill>
              </a:rPr>
              <a:t>Family Goal:  </a:t>
            </a:r>
            <a:r>
              <a:rPr lang="en-US" sz="2800" dirty="0" smtClean="0"/>
              <a:t>To identify and verbalize how the family will be functioning when all the children are safe, including consideration of barriers, support, and ideas for intervention.</a:t>
            </a:r>
          </a:p>
          <a:p>
            <a:pPr marL="109537" indent="0">
              <a:buNone/>
            </a:pPr>
            <a:endParaRPr lang="en-US" sz="2800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7.4.3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421" y="5365138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658708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E: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“WHAT” Questions That Formulate The Danger Statement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33928" y="2008682"/>
            <a:ext cx="65656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3200" b="1" i="1" dirty="0" smtClean="0">
              <a:solidFill>
                <a:srgbClr val="56944F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1B5FAA"/>
                </a:solidFill>
              </a:rPr>
              <a:t>Watch the two video segments.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1B5FAA"/>
                </a:solidFill>
              </a:rPr>
              <a:t>Once the videos are completed, write a danger statement for the Russell family.</a:t>
            </a:r>
            <a:endParaRPr lang="en-US" sz="3200" dirty="0">
              <a:solidFill>
                <a:srgbClr val="1B5FAA"/>
              </a:solidFill>
            </a:endParaRP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7.4.4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“WHAT” </a:t>
            </a:r>
            <a:r>
              <a:rPr lang="en-US" dirty="0" smtClean="0"/>
              <a:t>Questions That Formulate The Family Goal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67414" y="1850764"/>
            <a:ext cx="8229600" cy="474053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What must be different?</a:t>
            </a:r>
          </a:p>
          <a:p>
            <a:pPr lvl="1"/>
            <a:r>
              <a:rPr lang="en-US" dirty="0" smtClean="0"/>
              <a:t>What can the parents do?</a:t>
            </a:r>
          </a:p>
          <a:p>
            <a:pPr lvl="1"/>
            <a:r>
              <a:rPr lang="en-US" dirty="0" smtClean="0"/>
              <a:t>What are the parents willing to do?</a:t>
            </a:r>
          </a:p>
          <a:p>
            <a:pPr lvl="1"/>
            <a:r>
              <a:rPr lang="en-US" dirty="0" smtClean="0"/>
              <a:t>What will the family “look” like for the agency to not be involved?</a:t>
            </a:r>
          </a:p>
          <a:p>
            <a:pPr lvl="1"/>
            <a:endParaRPr lang="en-US" dirty="0"/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7.4.5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421" y="5365138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0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 7.5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Autofit/>
          </a:bodyPr>
          <a:lstStyle/>
          <a:p>
            <a:r>
              <a:rPr lang="en-US" dirty="0" smtClean="0"/>
              <a:t>Information Collection/Domains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7.5.2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4865" y="2028113"/>
            <a:ext cx="7216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56944F"/>
                </a:solidFill>
              </a:rPr>
              <a:t>1. Explain </a:t>
            </a:r>
            <a:r>
              <a:rPr lang="en-US" sz="3200" dirty="0">
                <a:solidFill>
                  <a:srgbClr val="56944F"/>
                </a:solidFill>
              </a:rPr>
              <a:t>how the five worker </a:t>
            </a:r>
            <a:r>
              <a:rPr lang="en-US" sz="3200" dirty="0" smtClean="0">
                <a:solidFill>
                  <a:srgbClr val="56944F"/>
                </a:solidFill>
              </a:rPr>
              <a:t>	competencies </a:t>
            </a:r>
            <a:r>
              <a:rPr lang="en-US" sz="3200" dirty="0">
                <a:solidFill>
                  <a:srgbClr val="56944F"/>
                </a:solidFill>
              </a:rPr>
              <a:t>a</a:t>
            </a:r>
            <a:r>
              <a:rPr lang="en-US" sz="3200" dirty="0" smtClean="0">
                <a:solidFill>
                  <a:srgbClr val="56944F"/>
                </a:solidFill>
              </a:rPr>
              <a:t>ffect </a:t>
            </a:r>
            <a:r>
              <a:rPr lang="en-US" sz="3200" dirty="0">
                <a:solidFill>
                  <a:srgbClr val="56944F"/>
                </a:solidFill>
              </a:rPr>
              <a:t>information </a:t>
            </a:r>
            <a:r>
              <a:rPr lang="en-US" sz="3200" dirty="0" smtClean="0">
                <a:solidFill>
                  <a:srgbClr val="56944F"/>
                </a:solidFill>
              </a:rPr>
              <a:t>	collection</a:t>
            </a:r>
            <a:r>
              <a:rPr lang="en-US" sz="3200" dirty="0">
                <a:solidFill>
                  <a:srgbClr val="56944F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56944F"/>
                </a:solidFill>
              </a:rPr>
              <a:t>2. Demonstrate </a:t>
            </a:r>
            <a:r>
              <a:rPr lang="en-US" sz="3200" dirty="0">
                <a:solidFill>
                  <a:srgbClr val="56944F"/>
                </a:solidFill>
              </a:rPr>
              <a:t>documentation of the </a:t>
            </a:r>
            <a:r>
              <a:rPr lang="en-US" sz="3200" dirty="0" smtClean="0">
                <a:solidFill>
                  <a:srgbClr val="56944F"/>
                </a:solidFill>
              </a:rPr>
              <a:t>	FFA-Ongoing </a:t>
            </a:r>
            <a:r>
              <a:rPr lang="en-US" sz="3200" dirty="0">
                <a:solidFill>
                  <a:srgbClr val="56944F"/>
                </a:solidFill>
              </a:rPr>
              <a:t>domains.</a:t>
            </a:r>
          </a:p>
        </p:txBody>
      </p:sp>
    </p:spTree>
    <p:extLst>
      <p:ext uri="{BB962C8B-B14F-4D97-AF65-F5344CB8AC3E}">
        <p14:creationId xmlns:p14="http://schemas.microsoft.com/office/powerpoint/2010/main" val="23235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1" y="1346200"/>
            <a:ext cx="7772400" cy="4618038"/>
          </a:xfrm>
        </p:spPr>
        <p:txBody>
          <a:bodyPr>
            <a:noAutofit/>
          </a:bodyPr>
          <a:lstStyle/>
          <a:p>
            <a:pPr marL="109537" indent="0">
              <a:buNone/>
            </a:pPr>
            <a:r>
              <a:rPr lang="en-US" sz="2600" dirty="0"/>
              <a:t>Exploration is the act of exploring with </a:t>
            </a:r>
            <a:r>
              <a:rPr lang="en-US" sz="2600" dirty="0" smtClean="0"/>
              <a:t>the family:</a:t>
            </a:r>
          </a:p>
          <a:p>
            <a:r>
              <a:rPr lang="en-US" sz="2600" dirty="0" smtClean="0"/>
              <a:t>How </a:t>
            </a:r>
            <a:r>
              <a:rPr lang="en-US" sz="2600" dirty="0"/>
              <a:t>they are functioning in </a:t>
            </a:r>
            <a:r>
              <a:rPr lang="en-US" sz="2600" dirty="0" smtClean="0"/>
              <a:t>relation </a:t>
            </a:r>
            <a:r>
              <a:rPr lang="en-US" sz="2600" dirty="0"/>
              <a:t>to </a:t>
            </a:r>
            <a:r>
              <a:rPr lang="en-US" sz="2600" dirty="0" smtClean="0"/>
              <a:t>child needs and protective </a:t>
            </a:r>
            <a:r>
              <a:rPr lang="en-US" sz="2600" dirty="0"/>
              <a:t>capacities, </a:t>
            </a:r>
            <a:endParaRPr lang="en-US" sz="2600" dirty="0" smtClean="0"/>
          </a:p>
          <a:p>
            <a:pPr lvl="1"/>
            <a:r>
              <a:rPr lang="en-US" sz="2500" dirty="0" smtClean="0"/>
              <a:t>Identifying family strengths, including positive protective capacities;</a:t>
            </a:r>
          </a:p>
          <a:p>
            <a:pPr lvl="1"/>
            <a:r>
              <a:rPr lang="en-US" sz="2500" dirty="0"/>
              <a:t>H</a:t>
            </a:r>
            <a:r>
              <a:rPr lang="en-US" sz="2500" dirty="0" smtClean="0"/>
              <a:t>ow </a:t>
            </a:r>
            <a:r>
              <a:rPr lang="en-US" sz="2500" dirty="0"/>
              <a:t>danger threats or negative family conditions have </a:t>
            </a:r>
            <a:r>
              <a:rPr lang="en-US" sz="2500" dirty="0" smtClean="0"/>
              <a:t>manifested. </a:t>
            </a:r>
          </a:p>
          <a:p>
            <a:r>
              <a:rPr lang="en-US" sz="2600" dirty="0" smtClean="0"/>
              <a:t>What must change.</a:t>
            </a:r>
          </a:p>
          <a:p>
            <a:r>
              <a:rPr lang="en-US" sz="2600" dirty="0" smtClean="0"/>
              <a:t>Motivation </a:t>
            </a:r>
            <a:r>
              <a:rPr lang="en-US" sz="2600" dirty="0"/>
              <a:t>for change, resistance, or </a:t>
            </a:r>
            <a:r>
              <a:rPr lang="en-US" sz="2600" dirty="0" smtClean="0"/>
              <a:t>ambivalence</a:t>
            </a:r>
            <a:r>
              <a:rPr lang="en-US" sz="2600" dirty="0"/>
              <a:t>.</a:t>
            </a:r>
            <a:r>
              <a:rPr lang="en-US" sz="2600" dirty="0" smtClean="0"/>
              <a:t> 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7.1.4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247" y="5390800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8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282" y="117705"/>
            <a:ext cx="7082263" cy="1143000"/>
          </a:xfrm>
        </p:spPr>
        <p:txBody>
          <a:bodyPr/>
          <a:lstStyle/>
          <a:p>
            <a:r>
              <a:rPr lang="en-US" dirty="0" smtClean="0"/>
              <a:t>Information Collection</a:t>
            </a:r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7.5.3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1" y="1112408"/>
            <a:ext cx="4958473" cy="528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51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Collection</a:t>
            </a:r>
            <a:br>
              <a:rPr lang="en-US" dirty="0" smtClean="0"/>
            </a:br>
            <a:r>
              <a:rPr lang="en-US" dirty="0" smtClean="0"/>
              <a:t>as a Competency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49314" y="1638300"/>
            <a:ext cx="7634888" cy="4770438"/>
          </a:xfrm>
        </p:spPr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dirty="0" smtClean="0"/>
              <a:t>I </a:t>
            </a:r>
            <a:r>
              <a:rPr lang="en-US" dirty="0"/>
              <a:t>know what </a:t>
            </a:r>
            <a:r>
              <a:rPr lang="en-US" dirty="0" smtClean="0"/>
              <a:t>information I </a:t>
            </a:r>
            <a:r>
              <a:rPr lang="en-US" dirty="0"/>
              <a:t>must learn about a family. I know what information I must collect on each </a:t>
            </a:r>
            <a:r>
              <a:rPr lang="en-US" dirty="0" smtClean="0"/>
              <a:t>case </a:t>
            </a:r>
            <a:r>
              <a:rPr lang="en-US" dirty="0"/>
              <a:t>I am </a:t>
            </a:r>
            <a:r>
              <a:rPr lang="en-US" dirty="0" smtClean="0"/>
              <a:t>assigned.</a:t>
            </a:r>
          </a:p>
          <a:p>
            <a:pPr lvl="0">
              <a:buClr>
                <a:srgbClr val="2DA2BF"/>
              </a:buClr>
            </a:pPr>
            <a:r>
              <a:rPr lang="en-US" dirty="0" smtClean="0"/>
              <a:t>I </a:t>
            </a:r>
            <a:r>
              <a:rPr lang="en-US" dirty="0"/>
              <a:t>understand the purposes or </a:t>
            </a:r>
            <a:r>
              <a:rPr lang="en-US" dirty="0" smtClean="0"/>
              <a:t>reasons </a:t>
            </a:r>
            <a:r>
              <a:rPr lang="en-US" dirty="0"/>
              <a:t>for needing to know this </a:t>
            </a:r>
            <a:r>
              <a:rPr lang="en-US" dirty="0" smtClean="0"/>
              <a:t>information.</a:t>
            </a:r>
          </a:p>
          <a:p>
            <a:pPr lvl="0">
              <a:buClr>
                <a:srgbClr val="2DA2BF"/>
              </a:buClr>
            </a:pPr>
            <a:r>
              <a:rPr lang="en-US" dirty="0" smtClean="0"/>
              <a:t>I </a:t>
            </a:r>
            <a:r>
              <a:rPr lang="en-US" dirty="0"/>
              <a:t>demonstrate the ability to gather the </a:t>
            </a:r>
            <a:r>
              <a:rPr lang="en-US" dirty="0" smtClean="0"/>
              <a:t>information.</a:t>
            </a:r>
          </a:p>
          <a:p>
            <a:pPr marL="285750" lvl="1" indent="0" algn="l">
              <a:buNone/>
            </a:pPr>
            <a:endParaRPr lang="en-US" sz="3200" dirty="0"/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7.5.4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759" y="5517538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4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Collection</a:t>
            </a:r>
            <a:br>
              <a:rPr lang="en-US" dirty="0" smtClean="0"/>
            </a:br>
            <a:r>
              <a:rPr lang="en-US" dirty="0" smtClean="0"/>
              <a:t>as a Competency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49314" y="1574800"/>
            <a:ext cx="7634888" cy="4833938"/>
          </a:xfrm>
        </p:spPr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dirty="0" smtClean="0">
                <a:ea typeface="Calibri"/>
                <a:cs typeface="Times New Roman"/>
              </a:rPr>
              <a:t>I </a:t>
            </a:r>
            <a:r>
              <a:rPr lang="en-US" dirty="0">
                <a:ea typeface="Calibri"/>
                <a:cs typeface="Times New Roman"/>
              </a:rPr>
              <a:t>demonstrate awareness that everything I do to reconcile and validate information influences the overall quality of the information.</a:t>
            </a:r>
          </a:p>
          <a:p>
            <a:pPr lvl="0">
              <a:buClr>
                <a:srgbClr val="2DA2BF"/>
              </a:buClr>
            </a:pPr>
            <a:r>
              <a:rPr lang="en-US" dirty="0" smtClean="0"/>
              <a:t>I </a:t>
            </a:r>
            <a:r>
              <a:rPr lang="en-US" dirty="0"/>
              <a:t>can discuss and write about the information I collected logically, succinctly, and in a way that justifies my </a:t>
            </a:r>
            <a:r>
              <a:rPr lang="en-US" dirty="0" smtClean="0"/>
              <a:t>conclusions.</a:t>
            </a:r>
            <a:endParaRPr lang="en-US" dirty="0"/>
          </a:p>
          <a:p>
            <a:pPr marL="285750" lvl="1" indent="0" algn="l">
              <a:buNone/>
            </a:pPr>
            <a:endParaRPr lang="en-US" sz="3200" dirty="0"/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7.5.5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759" y="5517538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7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Documenting the Six Information Collection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18579B"/>
                </a:solidFill>
              </a:rPr>
              <a:t>Professional Judgment:</a:t>
            </a:r>
          </a:p>
          <a:p>
            <a:r>
              <a:rPr lang="en-US" dirty="0" smtClean="0"/>
              <a:t>Accurate Reflection – Positive and Negative</a:t>
            </a:r>
          </a:p>
          <a:p>
            <a:r>
              <a:rPr lang="en-US" dirty="0" smtClean="0"/>
              <a:t>Objective and Neutral</a:t>
            </a:r>
          </a:p>
          <a:p>
            <a:r>
              <a:rPr lang="en-US" dirty="0" smtClean="0"/>
              <a:t>On the “record” of information and decision making</a:t>
            </a:r>
          </a:p>
          <a:p>
            <a:r>
              <a:rPr lang="en-US" dirty="0" smtClean="0"/>
              <a:t>Reconciled to provide clarity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7.5.6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737" y="288019"/>
            <a:ext cx="7082263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Activity F:</a:t>
            </a:r>
            <a:br>
              <a:rPr lang="en-US" sz="2800" dirty="0" smtClean="0"/>
            </a:br>
            <a:r>
              <a:rPr lang="en-US" sz="2800" dirty="0" smtClean="0"/>
              <a:t>Domain Information for the</a:t>
            </a:r>
            <a:br>
              <a:rPr lang="en-US" sz="2800" dirty="0" smtClean="0"/>
            </a:br>
            <a:r>
              <a:rPr lang="en-US" sz="2800" dirty="0" smtClean="0"/>
              <a:t> Sandler/Braun Family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937" y="288019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538" y="5365138"/>
            <a:ext cx="1070326" cy="11880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2857" y="1533860"/>
            <a:ext cx="696853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56944F"/>
                </a:solidFill>
                <a:latin typeface="Arial" charset="0"/>
                <a:cs typeface="Arial" charset="0"/>
              </a:rPr>
              <a:t>Instructions</a:t>
            </a:r>
            <a:r>
              <a:rPr lang="en-US" sz="2800" b="1" i="1" dirty="0" smtClean="0">
                <a:solidFill>
                  <a:srgbClr val="56944F"/>
                </a:solidFill>
                <a:latin typeface="Arial" charset="0"/>
                <a:cs typeface="Arial" charset="0"/>
              </a:rPr>
              <a:t>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i="1" dirty="0" smtClean="0">
              <a:solidFill>
                <a:srgbClr val="56944F"/>
              </a:solidFill>
              <a:latin typeface="Arial" charset="0"/>
              <a:cs typeface="Arial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  <a:latin typeface="Calibri"/>
                <a:cs typeface="Calibri"/>
              </a:rPr>
              <a:t>Read exploration notes for Sandler-Braun Family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  <a:latin typeface="Calibri"/>
                <a:cs typeface="Calibri"/>
              </a:rPr>
              <a:t>Based on this information and information you already know about the family complete domain information on the Sandler-Braun FFA- Ongoing.  This includes the following sections:  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solidFill>
                  <a:srgbClr val="18579B"/>
                </a:solidFill>
                <a:latin typeface="Calibri"/>
                <a:cs typeface="Calibri"/>
              </a:rPr>
              <a:t>Section II: Additional Ongoing Information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solidFill>
                  <a:srgbClr val="18579B"/>
                </a:solidFill>
                <a:latin typeface="Calibri"/>
                <a:cs typeface="Calibri"/>
              </a:rPr>
              <a:t>Section III: Child Functioning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solidFill>
                  <a:srgbClr val="18579B"/>
                </a:solidFill>
                <a:latin typeface="Calibri"/>
                <a:cs typeface="Calibri"/>
              </a:rPr>
              <a:t>Section IV: Adult Functioning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solidFill>
                  <a:srgbClr val="18579B"/>
                </a:solidFill>
                <a:latin typeface="Calibri"/>
                <a:cs typeface="Calibri"/>
              </a:rPr>
              <a:t>Section V: Parenting </a:t>
            </a: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7.5.7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641680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G:</a:t>
            </a:r>
            <a:br>
              <a:rPr lang="en-US" dirty="0" smtClean="0"/>
            </a:br>
            <a:r>
              <a:rPr lang="en-US" dirty="0" smtClean="0"/>
              <a:t>  Scaling Caregiver Protective Capacities for the Sandler/Braun Case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33928" y="2008682"/>
            <a:ext cx="65656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32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1B5FAA"/>
                </a:solidFill>
              </a:rPr>
              <a:t>R</a:t>
            </a:r>
            <a:r>
              <a:rPr lang="en-US" sz="3200" dirty="0" smtClean="0">
                <a:solidFill>
                  <a:srgbClr val="1B5FAA"/>
                </a:solidFill>
              </a:rPr>
              <a:t>eview </a:t>
            </a:r>
            <a:r>
              <a:rPr lang="en-US" sz="3200" dirty="0">
                <a:solidFill>
                  <a:srgbClr val="1B5FAA"/>
                </a:solidFill>
              </a:rPr>
              <a:t>the domain information on the FFA-Ongoing.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1B5FA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1B5FAA"/>
                </a:solidFill>
              </a:rPr>
              <a:t>Rate each protective capacity for Melanie and Bruce, using Sander/Braun FFA-Ongoing.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7.5.8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147" y="491187"/>
            <a:ext cx="70822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H: </a:t>
            </a:r>
            <a:br>
              <a:rPr lang="en-US" dirty="0" smtClean="0"/>
            </a:br>
            <a:r>
              <a:rPr lang="en-US" dirty="0" smtClean="0"/>
              <a:t>Child Strengths and Needs: Sandler/Braun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/>
              <a:t>Instructions: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1B5FAA"/>
                </a:solidFill>
              </a:rPr>
              <a:t>Scale each of the Child Strengths and Needs for the Sandler/Braun children using Sandler/Braun FFA-Ongoing.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1B5FAA"/>
                </a:solidFill>
              </a:rPr>
              <a:t>If there are any Child Strengths and Needs you need more information on in order to scale them please indicate the </a:t>
            </a:r>
            <a:r>
              <a:rPr lang="en-US" sz="2800" dirty="0" smtClean="0">
                <a:solidFill>
                  <a:srgbClr val="1B5FAA"/>
                </a:solidFill>
              </a:rPr>
              <a:t>additional information you need and where you can obtain this information</a:t>
            </a:r>
            <a:r>
              <a:rPr lang="en-US" dirty="0" smtClean="0">
                <a:solidFill>
                  <a:srgbClr val="1B5FAA"/>
                </a:solidFill>
              </a:rPr>
              <a:t>. </a:t>
            </a:r>
            <a:endParaRPr lang="en-US" dirty="0">
              <a:solidFill>
                <a:srgbClr val="1B5FAA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0045" y="491187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7.5.9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1" y="865682"/>
            <a:ext cx="629969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I:  </a:t>
            </a:r>
            <a:br>
              <a:rPr lang="en-US" dirty="0" smtClean="0"/>
            </a:br>
            <a:r>
              <a:rPr lang="en-US" sz="2700" dirty="0" smtClean="0"/>
              <a:t>Formulating the Danger Statement, Family Change Strategy, and Determining Motivation for Change</a:t>
            </a:r>
            <a:endParaRPr lang="en-US" sz="27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61208" y="2315128"/>
            <a:ext cx="72112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800" dirty="0">
              <a:solidFill>
                <a:srgbClr val="56944F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18579B"/>
                </a:solidFill>
              </a:rPr>
              <a:t>Complete </a:t>
            </a:r>
            <a:r>
              <a:rPr lang="en-US" sz="2400" dirty="0">
                <a:solidFill>
                  <a:srgbClr val="18579B"/>
                </a:solidFill>
              </a:rPr>
              <a:t>the following sections of </a:t>
            </a:r>
            <a:r>
              <a:rPr lang="en-US" sz="2400" dirty="0" smtClean="0">
                <a:solidFill>
                  <a:srgbClr val="18579B"/>
                </a:solidFill>
              </a:rPr>
              <a:t>your Sandler</a:t>
            </a:r>
            <a:r>
              <a:rPr lang="en-US" sz="2400" dirty="0">
                <a:solidFill>
                  <a:srgbClr val="18579B"/>
                </a:solidFill>
              </a:rPr>
              <a:t>/</a:t>
            </a:r>
            <a:r>
              <a:rPr lang="en-US" sz="2400" dirty="0" smtClean="0">
                <a:solidFill>
                  <a:srgbClr val="18579B"/>
                </a:solidFill>
              </a:rPr>
              <a:t>Braun </a:t>
            </a:r>
            <a:r>
              <a:rPr lang="en-US" sz="2400" dirty="0">
                <a:solidFill>
                  <a:srgbClr val="18579B"/>
                </a:solidFill>
              </a:rPr>
              <a:t>FFA-Ongoing:</a:t>
            </a:r>
          </a:p>
          <a:p>
            <a:pPr lvl="1"/>
            <a:r>
              <a:rPr lang="en-US" sz="2400" dirty="0">
                <a:solidFill>
                  <a:srgbClr val="18579B"/>
                </a:solidFill>
              </a:rPr>
              <a:t> VI. Reasons for Ongoing Involvement Danger Statement</a:t>
            </a:r>
          </a:p>
          <a:p>
            <a:pPr lvl="1"/>
            <a:r>
              <a:rPr lang="en-US" sz="2400" dirty="0">
                <a:solidFill>
                  <a:srgbClr val="18579B"/>
                </a:solidFill>
              </a:rPr>
              <a:t>VII. Family Change Strategy</a:t>
            </a:r>
          </a:p>
          <a:p>
            <a:pPr lvl="1"/>
            <a:r>
              <a:rPr lang="en-US" sz="2400" dirty="0">
                <a:solidFill>
                  <a:srgbClr val="18579B"/>
                </a:solidFill>
              </a:rPr>
              <a:t>XII. Motivation for Change </a:t>
            </a:r>
            <a:endParaRPr lang="en-US" sz="2400" dirty="0" smtClean="0">
              <a:solidFill>
                <a:srgbClr val="18579B"/>
              </a:solidFill>
            </a:endParaRPr>
          </a:p>
          <a:p>
            <a:pPr lvl="1"/>
            <a:r>
              <a:rPr lang="en-US" sz="2400" dirty="0" smtClean="0">
                <a:solidFill>
                  <a:srgbClr val="18579B"/>
                </a:solidFill>
              </a:rPr>
              <a:t>XIV. Current Safety Plan Assessment for Sufficiency</a:t>
            </a:r>
            <a:endParaRPr lang="en-US" sz="2400" dirty="0" smtClean="0">
              <a:solidFill>
                <a:srgbClr val="18579B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18579B"/>
                </a:solidFill>
              </a:rPr>
              <a:t>Be prepared to discuss. </a:t>
            </a:r>
            <a:endParaRPr lang="en-US" sz="2400" dirty="0">
              <a:solidFill>
                <a:srgbClr val="18579B"/>
              </a:solidFill>
            </a:endParaRP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7.5.10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Exploration Seeks to….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95425" y="1392238"/>
            <a:ext cx="7648575" cy="4872037"/>
          </a:xfrm>
        </p:spPr>
        <p:txBody>
          <a:bodyPr>
            <a:noAutofit/>
          </a:bodyPr>
          <a:lstStyle/>
          <a:p>
            <a:pPr marL="109537" indent="0">
              <a:buNone/>
            </a:pPr>
            <a:r>
              <a:rPr lang="en-US" dirty="0"/>
              <a:t>Achieve agreement with parent(s) as to</a:t>
            </a:r>
            <a:r>
              <a:rPr lang="en-US" dirty="0" smtClean="0"/>
              <a:t>:</a:t>
            </a:r>
          </a:p>
          <a:p>
            <a:pPr marL="109537" indent="0">
              <a:buNone/>
            </a:pPr>
            <a:endParaRPr lang="en-US" dirty="0"/>
          </a:p>
          <a:p>
            <a:pPr lvl="0"/>
            <a:r>
              <a:rPr lang="en-US" b="1" u="sng" dirty="0">
                <a:solidFill>
                  <a:srgbClr val="18579B"/>
                </a:solidFill>
              </a:rPr>
              <a:t>What must change </a:t>
            </a:r>
            <a:r>
              <a:rPr lang="en-US" dirty="0"/>
              <a:t>for children to be </a:t>
            </a:r>
            <a:r>
              <a:rPr lang="en-US" dirty="0" smtClean="0"/>
              <a:t>safe.</a:t>
            </a:r>
            <a:endParaRPr lang="en-US" dirty="0"/>
          </a:p>
          <a:p>
            <a:pPr lvl="0"/>
            <a:r>
              <a:rPr lang="en-US" dirty="0"/>
              <a:t>How to achieve </a:t>
            </a:r>
            <a:r>
              <a:rPr lang="en-US" dirty="0" smtClean="0"/>
              <a:t>change.</a:t>
            </a:r>
            <a:endParaRPr lang="en-US" dirty="0"/>
          </a:p>
          <a:p>
            <a:pPr lvl="0"/>
            <a:r>
              <a:rPr lang="en-US" dirty="0"/>
              <a:t>Parent’s role in achieving </a:t>
            </a:r>
            <a:r>
              <a:rPr lang="en-US" dirty="0" smtClean="0"/>
              <a:t>change.</a:t>
            </a:r>
            <a:endParaRPr lang="en-US" dirty="0"/>
          </a:p>
          <a:p>
            <a:pPr lvl="0"/>
            <a:r>
              <a:rPr lang="en-US" dirty="0"/>
              <a:t>Role of others in helping parent(s) achieve </a:t>
            </a:r>
            <a:r>
              <a:rPr lang="en-US" dirty="0" smtClean="0"/>
              <a:t>change.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7.1.5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623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 7.2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Autofit/>
          </a:bodyPr>
          <a:lstStyle/>
          <a:p>
            <a:r>
              <a:rPr lang="en-US" dirty="0"/>
              <a:t>Scaling Caregiver Protective Capacities</a:t>
            </a:r>
          </a:p>
        </p:txBody>
      </p:sp>
    </p:spTree>
    <p:extLst>
      <p:ext uri="{BB962C8B-B14F-4D97-AF65-F5344CB8AC3E}">
        <p14:creationId xmlns:p14="http://schemas.microsoft.com/office/powerpoint/2010/main" val="25018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4865" y="2028113"/>
            <a:ext cx="7216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</a:rPr>
              <a:t>Define the concept of scaling caregiver capacities</a:t>
            </a:r>
            <a:r>
              <a:rPr lang="en-US" sz="3200" dirty="0" smtClean="0">
                <a:solidFill>
                  <a:srgbClr val="56944F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</a:rPr>
              <a:t>Demonstrate the ability to scale </a:t>
            </a:r>
            <a:r>
              <a:rPr lang="en-US" sz="3200" dirty="0" smtClean="0">
                <a:solidFill>
                  <a:srgbClr val="56944F"/>
                </a:solidFill>
              </a:rPr>
              <a:t>caregiver protective capacities </a:t>
            </a:r>
            <a:r>
              <a:rPr lang="en-US" sz="3200" dirty="0">
                <a:solidFill>
                  <a:srgbClr val="56944F"/>
                </a:solidFill>
              </a:rPr>
              <a:t>using a case example.</a:t>
            </a:r>
            <a:endParaRPr lang="en-US" sz="3200" dirty="0" smtClean="0">
              <a:solidFill>
                <a:srgbClr val="56944F"/>
              </a:solidFill>
            </a:endParaRP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7.2.2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83ADD3A6F084DA6085943468B49BD" ma:contentTypeVersion="0" ma:contentTypeDescription="Create a new document." ma:contentTypeScope="" ma:versionID="7d6921c165478d5ac44a62b1f6dca2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763D0B-C342-4DC9-BD4C-6FA7575CDF24}"/>
</file>

<file path=customXml/itemProps2.xml><?xml version="1.0" encoding="utf-8"?>
<ds:datastoreItem xmlns:ds="http://schemas.openxmlformats.org/officeDocument/2006/customXml" ds:itemID="{F22EC7A1-85E8-4BCA-A8D8-B0B2131C28D7}"/>
</file>

<file path=customXml/itemProps3.xml><?xml version="1.0" encoding="utf-8"?>
<ds:datastoreItem xmlns:ds="http://schemas.openxmlformats.org/officeDocument/2006/customXml" ds:itemID="{8CBEE6ED-1FCA-4AF6-AC49-BED0677EC18D}"/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16114</TotalTime>
  <Words>2280</Words>
  <Application>Microsoft Office PowerPoint</Application>
  <PresentationFormat>On-screen Show (4:3)</PresentationFormat>
  <Paragraphs>427</Paragraphs>
  <Slides>67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ACP-white</vt:lpstr>
      <vt:lpstr>Custom Design</vt:lpstr>
      <vt:lpstr>Module 7</vt:lpstr>
      <vt:lpstr>Agenda</vt:lpstr>
      <vt:lpstr>Unit  7.1</vt:lpstr>
      <vt:lpstr>Learning Objectives</vt:lpstr>
      <vt:lpstr>Family Engagement Standards</vt:lpstr>
      <vt:lpstr>Exploration</vt:lpstr>
      <vt:lpstr>Exploration Seeks to….</vt:lpstr>
      <vt:lpstr>Unit  7.2</vt:lpstr>
      <vt:lpstr>Learning Objectives</vt:lpstr>
      <vt:lpstr>Caregiver Protective Capacities</vt:lpstr>
      <vt:lpstr>Definition: Caregiver Protective Capacities</vt:lpstr>
      <vt:lpstr>Behavioral Protective Capacity</vt:lpstr>
      <vt:lpstr>Cognitive Protective Capacity</vt:lpstr>
      <vt:lpstr>Emotional Protective Capacity</vt:lpstr>
      <vt:lpstr>Scaling: Caregiver Protective Capacities</vt:lpstr>
      <vt:lpstr>Scaling Caregiver Protective Capacities</vt:lpstr>
      <vt:lpstr>Activity A:   Scaling Caregiver Protective Capacities</vt:lpstr>
      <vt:lpstr>Identifying Diminished CPCs</vt:lpstr>
      <vt:lpstr>PowerPoint Presentation</vt:lpstr>
      <vt:lpstr>Exploration</vt:lpstr>
      <vt:lpstr>Activity B: Observation of  Exploration Stage Interviews</vt:lpstr>
      <vt:lpstr>Unit  7.3</vt:lpstr>
      <vt:lpstr>Learning Objectives</vt:lpstr>
      <vt:lpstr> Child Strengths and Needs  </vt:lpstr>
      <vt:lpstr>PowerPoint Presentation</vt:lpstr>
      <vt:lpstr>PowerPoint Presentation</vt:lpstr>
      <vt:lpstr>Normal?</vt:lpstr>
      <vt:lpstr>Child: Ages and Stages</vt:lpstr>
      <vt:lpstr>Factors Influencing Child Strengths and Needs</vt:lpstr>
      <vt:lpstr>Child Strengths and Needs Assessment</vt:lpstr>
      <vt:lpstr>Scaling of Child Needs: Purpose</vt:lpstr>
      <vt:lpstr>Scaling Child Needs:  Child Needs Met</vt:lpstr>
      <vt:lpstr>Scaling Child Needs:  Child Needs Not Met</vt:lpstr>
      <vt:lpstr>Activity C:   Identifying Indicators of  Child Strengths and Needs</vt:lpstr>
      <vt:lpstr>Emotion/Trauma</vt:lpstr>
      <vt:lpstr>Behavioral</vt:lpstr>
      <vt:lpstr>Development and Early Learning (0-6)</vt:lpstr>
      <vt:lpstr>Early Development Resources Opportunities</vt:lpstr>
      <vt:lpstr>Academic Status (6-17)</vt:lpstr>
      <vt:lpstr>Skills to Access Educational Resources &amp; Advocate</vt:lpstr>
      <vt:lpstr>Skills to Access Educational Resources &amp; Advocate</vt:lpstr>
      <vt:lpstr>Case Managers and  a Child’s Academic Success</vt:lpstr>
      <vt:lpstr>Potential Educational Partners</vt:lpstr>
      <vt:lpstr>Educational Questions</vt:lpstr>
      <vt:lpstr>Family Relationships</vt:lpstr>
      <vt:lpstr>Positive Peer/Adult Relationships</vt:lpstr>
      <vt:lpstr>Physical Health</vt:lpstr>
      <vt:lpstr>Cultural Identity</vt:lpstr>
      <vt:lpstr>Substance Awareness</vt:lpstr>
      <vt:lpstr>Preparation for Adult Living (13-17)</vt:lpstr>
      <vt:lpstr>Activity D:   Scaling Child  Strengths and Needs</vt:lpstr>
      <vt:lpstr>Becoming Allies to  Address Child Needs</vt:lpstr>
      <vt:lpstr>Unit  7.4</vt:lpstr>
      <vt:lpstr>Learning Objectives</vt:lpstr>
      <vt:lpstr>Purpose: Danger Statement and Family Goal</vt:lpstr>
      <vt:lpstr>Activity E: The “WHAT” Questions That Formulate The Danger Statement </vt:lpstr>
      <vt:lpstr>The “WHAT” Questions That Formulate The Family Goal</vt:lpstr>
      <vt:lpstr>Unit  7.5</vt:lpstr>
      <vt:lpstr>Learning Objectives</vt:lpstr>
      <vt:lpstr>Information Collection</vt:lpstr>
      <vt:lpstr>Information Collection as a Competency</vt:lpstr>
      <vt:lpstr>Information Collection as a Competency</vt:lpstr>
      <vt:lpstr>Documenting the Six Information Collection Domains</vt:lpstr>
      <vt:lpstr>Activity F: Domain Information for the  Sandler/Braun Family </vt:lpstr>
      <vt:lpstr>Activity G:   Scaling Caregiver Protective Capacities for the Sandler/Braun Case</vt:lpstr>
      <vt:lpstr>Activity H:  Child Strengths and Needs: Sandler/Braun Children</vt:lpstr>
      <vt:lpstr>Activity I:   Formulating the Danger Statement, Family Change Strategy, and Determining Motivation for Change</vt:lpstr>
    </vt:vector>
  </TitlesOfParts>
  <Company>Frontera Interactive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Cindy</dc:creator>
  <cp:lastModifiedBy>Valerie Carnett</cp:lastModifiedBy>
  <cp:revision>413</cp:revision>
  <cp:lastPrinted>2016-06-10T19:20:19Z</cp:lastPrinted>
  <dcterms:created xsi:type="dcterms:W3CDTF">2014-03-30T23:40:17Z</dcterms:created>
  <dcterms:modified xsi:type="dcterms:W3CDTF">2016-06-30T20:40:14Z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0x010100BC483ADD3A6F084DA6085943468B49BD</vt:lpwstr>
  </property>
</Properties>
</file>