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5" r:id="rId5"/>
  </p:sldMasterIdLst>
  <p:notesMasterIdLst>
    <p:notesMasterId r:id="rId62"/>
  </p:notesMasterIdLst>
  <p:handoutMasterIdLst>
    <p:handoutMasterId r:id="rId63"/>
  </p:handoutMasterIdLst>
  <p:sldIdLst>
    <p:sldId id="406" r:id="rId6"/>
    <p:sldId id="506" r:id="rId7"/>
    <p:sldId id="369" r:id="rId8"/>
    <p:sldId id="507" r:id="rId9"/>
    <p:sldId id="657" r:id="rId10"/>
    <p:sldId id="666" r:id="rId11"/>
    <p:sldId id="667" r:id="rId12"/>
    <p:sldId id="487" r:id="rId13"/>
    <p:sldId id="671" r:id="rId14"/>
    <p:sldId id="668" r:id="rId15"/>
    <p:sldId id="687" r:id="rId16"/>
    <p:sldId id="669" r:id="rId17"/>
    <p:sldId id="670" r:id="rId18"/>
    <p:sldId id="675" r:id="rId19"/>
    <p:sldId id="676" r:id="rId20"/>
    <p:sldId id="631" r:id="rId21"/>
    <p:sldId id="455" r:id="rId22"/>
    <p:sldId id="658" r:id="rId23"/>
    <p:sldId id="456" r:id="rId24"/>
    <p:sldId id="457" r:id="rId25"/>
    <p:sldId id="458" r:id="rId26"/>
    <p:sldId id="663" r:id="rId27"/>
    <p:sldId id="662" r:id="rId28"/>
    <p:sldId id="459" r:id="rId29"/>
    <p:sldId id="460" r:id="rId30"/>
    <p:sldId id="461" r:id="rId31"/>
    <p:sldId id="462" r:id="rId32"/>
    <p:sldId id="464" r:id="rId33"/>
    <p:sldId id="463" r:id="rId34"/>
    <p:sldId id="465" r:id="rId35"/>
    <p:sldId id="466" r:id="rId36"/>
    <p:sldId id="467" r:id="rId37"/>
    <p:sldId id="468" r:id="rId38"/>
    <p:sldId id="469" r:id="rId39"/>
    <p:sldId id="470" r:id="rId40"/>
    <p:sldId id="485" r:id="rId41"/>
    <p:sldId id="681" r:id="rId42"/>
    <p:sldId id="680" r:id="rId43"/>
    <p:sldId id="625" r:id="rId44"/>
    <p:sldId id="626" r:id="rId45"/>
    <p:sldId id="627" r:id="rId46"/>
    <p:sldId id="628" r:id="rId47"/>
    <p:sldId id="629" r:id="rId48"/>
    <p:sldId id="630" r:id="rId49"/>
    <p:sldId id="684" r:id="rId50"/>
    <p:sldId id="685" r:id="rId51"/>
    <p:sldId id="686" r:id="rId52"/>
    <p:sldId id="682" r:id="rId53"/>
    <p:sldId id="683" r:id="rId54"/>
    <p:sldId id="659" r:id="rId55"/>
    <p:sldId id="483" r:id="rId56"/>
    <p:sldId id="573" r:id="rId57"/>
    <p:sldId id="633" r:id="rId58"/>
    <p:sldId id="691" r:id="rId59"/>
    <p:sldId id="692" r:id="rId60"/>
    <p:sldId id="665" r:id="rId61"/>
  </p:sldIdLst>
  <p:sldSz cx="9144000" cy="6858000" type="screen4x3"/>
  <p:notesSz cx="7010400" cy="9296400"/>
  <p:custDataLst>
    <p:tags r:id="rId6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77"/>
    <a:srgbClr val="1B5FAA"/>
    <a:srgbClr val="18579B"/>
    <a:srgbClr val="9651E1"/>
    <a:srgbClr val="E3A7EF"/>
    <a:srgbClr val="56944F"/>
    <a:srgbClr val="0F2F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9353" autoAdjust="0"/>
  </p:normalViewPr>
  <p:slideViewPr>
    <p:cSldViewPr snapToGrid="0" snapToObjects="1">
      <p:cViewPr varScale="1">
        <p:scale>
          <a:sx n="121" d="100"/>
          <a:sy n="121" d="100"/>
        </p:scale>
        <p:origin x="137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2220"/>
    </p:cViewPr>
  </p:sorterViewPr>
  <p:notesViewPr>
    <p:cSldViewPr snapToGrid="0" snapToObjects="1">
      <p:cViewPr varScale="1">
        <p:scale>
          <a:sx n="25" d="100"/>
          <a:sy n="25" d="100"/>
        </p:scale>
        <p:origin x="1536" y="24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79089-CB7F-49B6-8213-7E128B9AE4CB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D07F44-96CC-465C-8BC4-95301EEEB101}">
      <dgm:prSet custT="1"/>
      <dgm:spPr/>
      <dgm:t>
        <a:bodyPr/>
        <a:lstStyle/>
        <a:p>
          <a:pPr rtl="0"/>
          <a:r>
            <a:rPr lang="en-US" sz="2800" dirty="0">
              <a:latin typeface="Arial" pitchFamily="34" charset="0"/>
              <a:cs typeface="Arial" pitchFamily="34" charset="0"/>
            </a:rPr>
            <a:t>Direct Evidence</a:t>
          </a:r>
        </a:p>
      </dgm:t>
    </dgm:pt>
    <dgm:pt modelId="{8B3BD345-153A-41EE-831B-2256234AAEAA}" type="parTrans" cxnId="{92935DFC-6266-4F09-975D-C4CF792355B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626289-17AD-4EA6-A3D6-9EACA19DBBF7}" type="sibTrans" cxnId="{92935DFC-6266-4F09-975D-C4CF792355BE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D8EE48-8D2C-4779-ABA4-BFC4EED05DA6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Circumstantial Evidence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8E849DD3-C818-47FF-AA6B-868DA9B85261}" type="parTrans" cxnId="{8340D64D-34E7-4C10-8F75-9AD045A7FDB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7B1C5E-92B1-4C26-B6FE-24D0E0D0277F}" type="sibTrans" cxnId="{8340D64D-34E7-4C10-8F75-9AD045A7FDB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52730A-9882-4D70-9748-29813D80B3CA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Demonstrative Evidence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EE6AC9C3-7BB3-4805-BC79-F1C5EDB236AB}" type="parTrans" cxnId="{2914F314-D435-4256-BFC4-C6BA42EAA1A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1A943C-B029-4761-B18C-6706814842AD}" type="sibTrans" cxnId="{2914F314-D435-4256-BFC4-C6BA42EAA1A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FFCC0B-BFDB-4ADB-9C40-CCDB48295A23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Eyewitness account of an event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21B48B1F-D292-4ED6-AF36-DA8C7285578E}" type="parTrans" cxnId="{5DEFA3B0-0419-4F8C-B62B-16570E74F9B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C2CEDB-4D86-4E20-8EE6-EEA6E526F515}" type="sibTrans" cxnId="{5DEFA3B0-0419-4F8C-B62B-16570E74F9B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393CED-310E-4BC3-B772-3743D2BE35A2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Judge may deduce a certain fact from other proven facts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CD558170-C351-4C71-ABFA-948D26BCE2F4}" type="parTrans" cxnId="{60FB77E3-9AF9-4708-BF2A-D93AE6F3848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C35193-B906-4606-A78D-DEFCEBDF84F2}" type="sibTrans" cxnId="{60FB77E3-9AF9-4708-BF2A-D93AE6F3848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362DAA8-59FD-442C-91DA-D177F60D2202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Expert Testimony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EE02B197-E2D8-43F9-9461-5127B7FC71D3}" type="parTrans" cxnId="{395A2CE3-84E8-403D-B376-B5BA110CDD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02D4CCD-F5A1-4FEB-A261-341CDE81AE87}" type="sibTrans" cxnId="{395A2CE3-84E8-403D-B376-B5BA110CDDC4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5ABC1B-7040-4DA5-807E-D1DD51C8CC08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Things or objects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BAE71BA5-E129-4416-AF37-65CFC899DB50}" type="parTrans" cxnId="{E510CAD0-B8B8-44B7-AD67-E20C0B2EAE4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03CAAB-C543-4E3C-B5EC-3BFDD0E7F8C2}" type="sibTrans" cxnId="{E510CAD0-B8B8-44B7-AD67-E20C0B2EAE4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5D4A57-61F0-43F9-8967-1BDCEE35B389}">
      <dgm:prSet custT="1"/>
      <dgm:spPr/>
      <dgm:t>
        <a:bodyPr/>
        <a:lstStyle/>
        <a:p>
          <a:pPr rtl="0"/>
          <a:r>
            <a:rPr lang="en-US" sz="2800">
              <a:latin typeface="Arial" pitchFamily="34" charset="0"/>
              <a:cs typeface="Arial" pitchFamily="34" charset="0"/>
            </a:rPr>
            <a:t>Presented by someone with relevant, specialized knowledge/experience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47D78716-0FBE-446B-B87D-DB1CC6E387D5}" type="parTrans" cxnId="{D6B79C32-7AA9-498D-ACCE-457B0B66A5F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A482EC-8A98-4CF7-A077-117606EE11FF}" type="sibTrans" cxnId="{D6B79C32-7AA9-498D-ACCE-457B0B66A5F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1C189F-7077-4EB9-B443-30BE48C8691D}" type="pres">
      <dgm:prSet presAssocID="{90D79089-CB7F-49B6-8213-7E128B9AE4CB}" presName="Name0" presStyleCnt="0">
        <dgm:presLayoutVars>
          <dgm:dir/>
          <dgm:animLvl val="lvl"/>
          <dgm:resizeHandles val="exact"/>
        </dgm:presLayoutVars>
      </dgm:prSet>
      <dgm:spPr/>
    </dgm:pt>
    <dgm:pt modelId="{FC7C2DDE-2E4D-439C-B7C8-9DACDACC7AA8}" type="pres">
      <dgm:prSet presAssocID="{C1D07F44-96CC-465C-8BC4-95301EEEB101}" presName="linNode" presStyleCnt="0"/>
      <dgm:spPr/>
    </dgm:pt>
    <dgm:pt modelId="{6EECEE43-84B2-4594-8A77-581AFBEA36C0}" type="pres">
      <dgm:prSet presAssocID="{C1D07F44-96CC-465C-8BC4-95301EEEB101}" presName="parentText" presStyleLbl="node1" presStyleIdx="0" presStyleCnt="4" custLinFactNeighborY="-144">
        <dgm:presLayoutVars>
          <dgm:chMax val="1"/>
          <dgm:bulletEnabled val="1"/>
        </dgm:presLayoutVars>
      </dgm:prSet>
      <dgm:spPr/>
    </dgm:pt>
    <dgm:pt modelId="{DDA2E288-A62A-4084-99B5-2DC1410E7682}" type="pres">
      <dgm:prSet presAssocID="{C1D07F44-96CC-465C-8BC4-95301EEEB101}" presName="descendantText" presStyleLbl="alignAccFollowNode1" presStyleIdx="0" presStyleCnt="4" custLinFactNeighborY="-180">
        <dgm:presLayoutVars>
          <dgm:bulletEnabled val="1"/>
        </dgm:presLayoutVars>
      </dgm:prSet>
      <dgm:spPr/>
    </dgm:pt>
    <dgm:pt modelId="{D41A0880-6AB4-45F7-A448-1466ABBA3EFD}" type="pres">
      <dgm:prSet presAssocID="{A6626289-17AD-4EA6-A3D6-9EACA19DBBF7}" presName="sp" presStyleCnt="0"/>
      <dgm:spPr/>
    </dgm:pt>
    <dgm:pt modelId="{C9C14A7B-C4DB-48EA-8B7A-DDB6A5074814}" type="pres">
      <dgm:prSet presAssocID="{33D8EE48-8D2C-4779-ABA4-BFC4EED05DA6}" presName="linNode" presStyleCnt="0"/>
      <dgm:spPr/>
    </dgm:pt>
    <dgm:pt modelId="{CB2ED7D1-309C-4ADA-BBC9-7C9F90475B63}" type="pres">
      <dgm:prSet presAssocID="{33D8EE48-8D2C-4779-ABA4-BFC4EED05DA6}" presName="parentText" presStyleLbl="node1" presStyleIdx="1" presStyleCnt="4" custLinFactNeighborY="-144">
        <dgm:presLayoutVars>
          <dgm:chMax val="1"/>
          <dgm:bulletEnabled val="1"/>
        </dgm:presLayoutVars>
      </dgm:prSet>
      <dgm:spPr/>
    </dgm:pt>
    <dgm:pt modelId="{EED3B784-1791-4C20-9B9C-75D9808ADCD5}" type="pres">
      <dgm:prSet presAssocID="{33D8EE48-8D2C-4779-ABA4-BFC4EED05DA6}" presName="descendantText" presStyleLbl="alignAccFollowNode1" presStyleIdx="1" presStyleCnt="4" custScaleY="133277" custLinFactNeighborY="-180">
        <dgm:presLayoutVars>
          <dgm:bulletEnabled val="1"/>
        </dgm:presLayoutVars>
      </dgm:prSet>
      <dgm:spPr/>
    </dgm:pt>
    <dgm:pt modelId="{ED78C684-0308-47C9-9694-097F75E03129}" type="pres">
      <dgm:prSet presAssocID="{7B7B1C5E-92B1-4C26-B6FE-24D0E0D0277F}" presName="sp" presStyleCnt="0"/>
      <dgm:spPr/>
    </dgm:pt>
    <dgm:pt modelId="{C52F5ED8-779B-4493-A6A2-F0F8DDB5234C}" type="pres">
      <dgm:prSet presAssocID="{6452730A-9882-4D70-9748-29813D80B3CA}" presName="linNode" presStyleCnt="0"/>
      <dgm:spPr/>
    </dgm:pt>
    <dgm:pt modelId="{AFC87356-3AA6-4CC1-886D-0E0B5DF3E7CB}" type="pres">
      <dgm:prSet presAssocID="{6452730A-9882-4D70-9748-29813D80B3C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9D4A00F-636D-42AF-B062-D113BD1BC524}" type="pres">
      <dgm:prSet presAssocID="{6452730A-9882-4D70-9748-29813D80B3CA}" presName="descendantText" presStyleLbl="alignAccFollowNode1" presStyleIdx="2" presStyleCnt="4">
        <dgm:presLayoutVars>
          <dgm:bulletEnabled val="1"/>
        </dgm:presLayoutVars>
      </dgm:prSet>
      <dgm:spPr/>
    </dgm:pt>
    <dgm:pt modelId="{93F4EC80-A9DF-4704-8118-DA71DE8E0B7A}" type="pres">
      <dgm:prSet presAssocID="{911A943C-B029-4761-B18C-6706814842AD}" presName="sp" presStyleCnt="0"/>
      <dgm:spPr/>
    </dgm:pt>
    <dgm:pt modelId="{21152146-C15F-4FA6-BF0E-8699EAC41D85}" type="pres">
      <dgm:prSet presAssocID="{1362DAA8-59FD-442C-91DA-D177F60D2202}" presName="linNode" presStyleCnt="0"/>
      <dgm:spPr/>
    </dgm:pt>
    <dgm:pt modelId="{8BF77389-0991-49E1-A5B4-E730D8F2A6ED}" type="pres">
      <dgm:prSet presAssocID="{1362DAA8-59FD-442C-91DA-D177F60D220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658D0FA-98D1-4D1B-ADB1-23859016C869}" type="pres">
      <dgm:prSet presAssocID="{1362DAA8-59FD-442C-91DA-D177F60D2202}" presName="descendantText" presStyleLbl="alignAccFollowNode1" presStyleIdx="3" presStyleCnt="4" custScaleY="131502">
        <dgm:presLayoutVars>
          <dgm:bulletEnabled val="1"/>
        </dgm:presLayoutVars>
      </dgm:prSet>
      <dgm:spPr/>
    </dgm:pt>
  </dgm:ptLst>
  <dgm:cxnLst>
    <dgm:cxn modelId="{2914F314-D435-4256-BFC4-C6BA42EAA1AA}" srcId="{90D79089-CB7F-49B6-8213-7E128B9AE4CB}" destId="{6452730A-9882-4D70-9748-29813D80B3CA}" srcOrd="2" destOrd="0" parTransId="{EE6AC9C3-7BB3-4805-BC79-F1C5EDB236AB}" sibTransId="{911A943C-B029-4761-B18C-6706814842AD}"/>
    <dgm:cxn modelId="{47EE6929-4970-4BFF-94A0-597FE18D829A}" type="presOf" srcId="{1F393CED-310E-4BC3-B772-3743D2BE35A2}" destId="{EED3B784-1791-4C20-9B9C-75D9808ADCD5}" srcOrd="0" destOrd="0" presId="urn:microsoft.com/office/officeart/2005/8/layout/vList5"/>
    <dgm:cxn modelId="{D6B79C32-7AA9-498D-ACCE-457B0B66A5F8}" srcId="{1362DAA8-59FD-442C-91DA-D177F60D2202}" destId="{375D4A57-61F0-43F9-8967-1BDCEE35B389}" srcOrd="0" destOrd="0" parTransId="{47D78716-0FBE-446B-B87D-DB1CC6E387D5}" sibTransId="{0CA482EC-8A98-4CF7-A077-117606EE11FF}"/>
    <dgm:cxn modelId="{02956942-45A7-4B02-B9A8-50B9CD7A163E}" type="presOf" srcId="{FE5ABC1B-7040-4DA5-807E-D1DD51C8CC08}" destId="{99D4A00F-636D-42AF-B062-D113BD1BC524}" srcOrd="0" destOrd="0" presId="urn:microsoft.com/office/officeart/2005/8/layout/vList5"/>
    <dgm:cxn modelId="{56B96A46-F600-4619-BDD7-53A111863D12}" type="presOf" srcId="{33D8EE48-8D2C-4779-ABA4-BFC4EED05DA6}" destId="{CB2ED7D1-309C-4ADA-BBC9-7C9F90475B63}" srcOrd="0" destOrd="0" presId="urn:microsoft.com/office/officeart/2005/8/layout/vList5"/>
    <dgm:cxn modelId="{80A0D149-17D3-4C2F-A0A8-DE5E8ED32DF6}" type="presOf" srcId="{6452730A-9882-4D70-9748-29813D80B3CA}" destId="{AFC87356-3AA6-4CC1-886D-0E0B5DF3E7CB}" srcOrd="0" destOrd="0" presId="urn:microsoft.com/office/officeart/2005/8/layout/vList5"/>
    <dgm:cxn modelId="{0F25FC6A-A89C-490A-B86D-D4B147E29FFC}" type="presOf" srcId="{92FFCC0B-BFDB-4ADB-9C40-CCDB48295A23}" destId="{DDA2E288-A62A-4084-99B5-2DC1410E7682}" srcOrd="0" destOrd="0" presId="urn:microsoft.com/office/officeart/2005/8/layout/vList5"/>
    <dgm:cxn modelId="{8340D64D-34E7-4C10-8F75-9AD045A7FDB9}" srcId="{90D79089-CB7F-49B6-8213-7E128B9AE4CB}" destId="{33D8EE48-8D2C-4779-ABA4-BFC4EED05DA6}" srcOrd="1" destOrd="0" parTransId="{8E849DD3-C818-47FF-AA6B-868DA9B85261}" sibTransId="{7B7B1C5E-92B1-4C26-B6FE-24D0E0D0277F}"/>
    <dgm:cxn modelId="{09E1F156-1237-42AE-840A-DA446ADB1A62}" type="presOf" srcId="{C1D07F44-96CC-465C-8BC4-95301EEEB101}" destId="{6EECEE43-84B2-4594-8A77-581AFBEA36C0}" srcOrd="0" destOrd="0" presId="urn:microsoft.com/office/officeart/2005/8/layout/vList5"/>
    <dgm:cxn modelId="{349BB892-8129-4435-860C-2F49BA0CF590}" type="presOf" srcId="{375D4A57-61F0-43F9-8967-1BDCEE35B389}" destId="{3658D0FA-98D1-4D1B-ADB1-23859016C869}" srcOrd="0" destOrd="0" presId="urn:microsoft.com/office/officeart/2005/8/layout/vList5"/>
    <dgm:cxn modelId="{5DEFA3B0-0419-4F8C-B62B-16570E74F9BA}" srcId="{C1D07F44-96CC-465C-8BC4-95301EEEB101}" destId="{92FFCC0B-BFDB-4ADB-9C40-CCDB48295A23}" srcOrd="0" destOrd="0" parTransId="{21B48B1F-D292-4ED6-AF36-DA8C7285578E}" sibTransId="{77C2CEDB-4D86-4E20-8EE6-EEA6E526F515}"/>
    <dgm:cxn modelId="{19DD18B9-2357-404E-97EC-3C82386147F7}" type="presOf" srcId="{90D79089-CB7F-49B6-8213-7E128B9AE4CB}" destId="{8E1C189F-7077-4EB9-B443-30BE48C8691D}" srcOrd="0" destOrd="0" presId="urn:microsoft.com/office/officeart/2005/8/layout/vList5"/>
    <dgm:cxn modelId="{45D834BE-D770-4903-B46B-88B6E03ECCCD}" type="presOf" srcId="{1362DAA8-59FD-442C-91DA-D177F60D2202}" destId="{8BF77389-0991-49E1-A5B4-E730D8F2A6ED}" srcOrd="0" destOrd="0" presId="urn:microsoft.com/office/officeart/2005/8/layout/vList5"/>
    <dgm:cxn modelId="{E510CAD0-B8B8-44B7-AD67-E20C0B2EAE4A}" srcId="{6452730A-9882-4D70-9748-29813D80B3CA}" destId="{FE5ABC1B-7040-4DA5-807E-D1DD51C8CC08}" srcOrd="0" destOrd="0" parTransId="{BAE71BA5-E129-4416-AF37-65CFC899DB50}" sibTransId="{BC03CAAB-C543-4E3C-B5EC-3BFDD0E7F8C2}"/>
    <dgm:cxn modelId="{395A2CE3-84E8-403D-B376-B5BA110CDDC4}" srcId="{90D79089-CB7F-49B6-8213-7E128B9AE4CB}" destId="{1362DAA8-59FD-442C-91DA-D177F60D2202}" srcOrd="3" destOrd="0" parTransId="{EE02B197-E2D8-43F9-9461-5127B7FC71D3}" sibTransId="{902D4CCD-F5A1-4FEB-A261-341CDE81AE87}"/>
    <dgm:cxn modelId="{60FB77E3-9AF9-4708-BF2A-D93AE6F3848A}" srcId="{33D8EE48-8D2C-4779-ABA4-BFC4EED05DA6}" destId="{1F393CED-310E-4BC3-B772-3743D2BE35A2}" srcOrd="0" destOrd="0" parTransId="{CD558170-C351-4C71-ABFA-948D26BCE2F4}" sibTransId="{B9C35193-B906-4606-A78D-DEFCEBDF84F2}"/>
    <dgm:cxn modelId="{92935DFC-6266-4F09-975D-C4CF792355BE}" srcId="{90D79089-CB7F-49B6-8213-7E128B9AE4CB}" destId="{C1D07F44-96CC-465C-8BC4-95301EEEB101}" srcOrd="0" destOrd="0" parTransId="{8B3BD345-153A-41EE-831B-2256234AAEAA}" sibTransId="{A6626289-17AD-4EA6-A3D6-9EACA19DBBF7}"/>
    <dgm:cxn modelId="{9B8FE459-9DD3-48F4-A09D-20FE3CEE3C99}" type="presParOf" srcId="{8E1C189F-7077-4EB9-B443-30BE48C8691D}" destId="{FC7C2DDE-2E4D-439C-B7C8-9DACDACC7AA8}" srcOrd="0" destOrd="0" presId="urn:microsoft.com/office/officeart/2005/8/layout/vList5"/>
    <dgm:cxn modelId="{53E1CEA5-B2E9-4E4A-841E-E1AB680DA08A}" type="presParOf" srcId="{FC7C2DDE-2E4D-439C-B7C8-9DACDACC7AA8}" destId="{6EECEE43-84B2-4594-8A77-581AFBEA36C0}" srcOrd="0" destOrd="0" presId="urn:microsoft.com/office/officeart/2005/8/layout/vList5"/>
    <dgm:cxn modelId="{D616C596-6CD1-475C-A44B-20F6167F1E6E}" type="presParOf" srcId="{FC7C2DDE-2E4D-439C-B7C8-9DACDACC7AA8}" destId="{DDA2E288-A62A-4084-99B5-2DC1410E7682}" srcOrd="1" destOrd="0" presId="urn:microsoft.com/office/officeart/2005/8/layout/vList5"/>
    <dgm:cxn modelId="{0EE39B25-70CB-467C-821B-34E0615E8050}" type="presParOf" srcId="{8E1C189F-7077-4EB9-B443-30BE48C8691D}" destId="{D41A0880-6AB4-45F7-A448-1466ABBA3EFD}" srcOrd="1" destOrd="0" presId="urn:microsoft.com/office/officeart/2005/8/layout/vList5"/>
    <dgm:cxn modelId="{FBE455C0-906B-4A56-B225-57539BEF58BA}" type="presParOf" srcId="{8E1C189F-7077-4EB9-B443-30BE48C8691D}" destId="{C9C14A7B-C4DB-48EA-8B7A-DDB6A5074814}" srcOrd="2" destOrd="0" presId="urn:microsoft.com/office/officeart/2005/8/layout/vList5"/>
    <dgm:cxn modelId="{4AF75180-AF80-4992-A434-338744D00675}" type="presParOf" srcId="{C9C14A7B-C4DB-48EA-8B7A-DDB6A5074814}" destId="{CB2ED7D1-309C-4ADA-BBC9-7C9F90475B63}" srcOrd="0" destOrd="0" presId="urn:microsoft.com/office/officeart/2005/8/layout/vList5"/>
    <dgm:cxn modelId="{6F19371F-4CF7-47A3-87F2-B21C4B6176BB}" type="presParOf" srcId="{C9C14A7B-C4DB-48EA-8B7A-DDB6A5074814}" destId="{EED3B784-1791-4C20-9B9C-75D9808ADCD5}" srcOrd="1" destOrd="0" presId="urn:microsoft.com/office/officeart/2005/8/layout/vList5"/>
    <dgm:cxn modelId="{E6BFB85F-AC31-4F20-B8F2-29D3A858E522}" type="presParOf" srcId="{8E1C189F-7077-4EB9-B443-30BE48C8691D}" destId="{ED78C684-0308-47C9-9694-097F75E03129}" srcOrd="3" destOrd="0" presId="urn:microsoft.com/office/officeart/2005/8/layout/vList5"/>
    <dgm:cxn modelId="{7A8836FF-47BA-41D0-914E-42BBBDBB43D7}" type="presParOf" srcId="{8E1C189F-7077-4EB9-B443-30BE48C8691D}" destId="{C52F5ED8-779B-4493-A6A2-F0F8DDB5234C}" srcOrd="4" destOrd="0" presId="urn:microsoft.com/office/officeart/2005/8/layout/vList5"/>
    <dgm:cxn modelId="{DF979C3D-D0E6-42A9-B556-E5F7F9CE66E7}" type="presParOf" srcId="{C52F5ED8-779B-4493-A6A2-F0F8DDB5234C}" destId="{AFC87356-3AA6-4CC1-886D-0E0B5DF3E7CB}" srcOrd="0" destOrd="0" presId="urn:microsoft.com/office/officeart/2005/8/layout/vList5"/>
    <dgm:cxn modelId="{37BFF626-3E71-488E-8700-002FCBB630AF}" type="presParOf" srcId="{C52F5ED8-779B-4493-A6A2-F0F8DDB5234C}" destId="{99D4A00F-636D-42AF-B062-D113BD1BC524}" srcOrd="1" destOrd="0" presId="urn:microsoft.com/office/officeart/2005/8/layout/vList5"/>
    <dgm:cxn modelId="{684CC20B-1EB2-47A5-B77C-0C4D12399C6E}" type="presParOf" srcId="{8E1C189F-7077-4EB9-B443-30BE48C8691D}" destId="{93F4EC80-A9DF-4704-8118-DA71DE8E0B7A}" srcOrd="5" destOrd="0" presId="urn:microsoft.com/office/officeart/2005/8/layout/vList5"/>
    <dgm:cxn modelId="{763E69CD-FFAB-4965-B187-20C0F81632BA}" type="presParOf" srcId="{8E1C189F-7077-4EB9-B443-30BE48C8691D}" destId="{21152146-C15F-4FA6-BF0E-8699EAC41D85}" srcOrd="6" destOrd="0" presId="urn:microsoft.com/office/officeart/2005/8/layout/vList5"/>
    <dgm:cxn modelId="{B17E54CF-0231-4671-A247-43FD46E4F4A5}" type="presParOf" srcId="{21152146-C15F-4FA6-BF0E-8699EAC41D85}" destId="{8BF77389-0991-49E1-A5B4-E730D8F2A6ED}" srcOrd="0" destOrd="0" presId="urn:microsoft.com/office/officeart/2005/8/layout/vList5"/>
    <dgm:cxn modelId="{F5A14340-0651-4DB8-8688-35143CB4B808}" type="presParOf" srcId="{21152146-C15F-4FA6-BF0E-8699EAC41D85}" destId="{3658D0FA-98D1-4D1B-ADB1-23859016C8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C4DCE0-6B40-429E-B795-F865546B3201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AF9E53-959B-46ED-B79B-0D4065EF288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All known relatives of the parent or prospective parent</a:t>
          </a:r>
        </a:p>
      </dgm:t>
    </dgm:pt>
    <dgm:pt modelId="{C37D147D-5EA3-4699-8103-1EE331DADFCF}" type="par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A7E9F328-E672-4A0B-A88E-46B413935D67}" type="sib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96D20338-DB0D-44AE-8FC5-740F0143D3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All offices of DCF program areas likely to have information about the parent or prospective parent</a:t>
          </a:r>
        </a:p>
      </dgm:t>
    </dgm:pt>
    <dgm:pt modelId="{834D1857-3817-480B-BD1B-7EF387130580}" type="par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601917B-53FE-4989-A377-5B8AE8E4A848}" type="sib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B3FEC5A4-A3A4-43C8-BBC1-3302227B4AC8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Other state &amp; federal agencies likely to have information about the parent or prospective parent</a:t>
          </a:r>
        </a:p>
      </dgm:t>
    </dgm:pt>
    <dgm:pt modelId="{4D8EAED1-91E2-4445-AABB-DA38F3E54F14}" type="par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5CAA0F8C-BC08-4E33-BD4A-42318938BA53}" type="sib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D3688D17-81DC-4711-9CD8-55A77FBAB4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Appropriate schools, utility &amp; postal providers</a:t>
          </a:r>
        </a:p>
      </dgm:t>
    </dgm:pt>
    <dgm:pt modelId="{2092E3A5-CFAF-4D6D-BEBD-EEAD4428C31B}" type="par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15B3ABF6-0CF6-42B9-80B7-6CE7DAF2D526}" type="sib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3165EE4-07D5-457E-BE0C-9BF042869F3D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Appropriate law enforcement agencies</a:t>
          </a:r>
        </a:p>
      </dgm:t>
    </dgm:pt>
    <dgm:pt modelId="{97096DE5-7584-4372-BEC1-4E493E52B8D5}" type="par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66179A40-A9F6-4D91-A380-AE441ED8FDA3}" type="sib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5AC76EC-7371-4A12-9E31-FF84468B3A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Federal &amp; state parent locator services</a:t>
          </a:r>
        </a:p>
      </dgm:t>
    </dgm:pt>
    <dgm:pt modelId="{4B1A8692-051C-43D3-8CF7-14A476CF0F8F}" type="par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454A034-1385-40AF-AC7B-4A1BA5FE54F5}" type="sib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81311EDF-E430-4369-BDE4-76F69452D4B9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+mn-lt"/>
            </a:rPr>
            <a:t>A thorough search of at least one electronic database specifically designed for locating persons</a:t>
          </a:r>
        </a:p>
      </dgm:t>
    </dgm:pt>
    <dgm:pt modelId="{043FB5A7-E83D-46BC-8667-4CBA88343299}" type="parTrans" cxnId="{B33B8CE2-DB37-492F-9FEB-EFDC915A17D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4B7AC0BB-E113-4590-A90B-A295CF53D8D2}" type="sibTrans" cxnId="{B33B8CE2-DB37-492F-9FEB-EFDC915A17D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4BB39D62-DBA0-44B8-A589-C9B487AFE5EC}" type="pres">
      <dgm:prSet presAssocID="{0AC4DCE0-6B40-429E-B795-F865546B3201}" presName="Name0" presStyleCnt="0">
        <dgm:presLayoutVars>
          <dgm:dir/>
          <dgm:animLvl val="lvl"/>
          <dgm:resizeHandles val="exact"/>
        </dgm:presLayoutVars>
      </dgm:prSet>
      <dgm:spPr/>
    </dgm:pt>
    <dgm:pt modelId="{3056FB9F-5CDA-4190-B92C-D277A09FDD29}" type="pres">
      <dgm:prSet presAssocID="{5DAF9E53-959B-46ED-B79B-0D4065EF288C}" presName="linNode" presStyleCnt="0"/>
      <dgm:spPr/>
    </dgm:pt>
    <dgm:pt modelId="{BFA4105F-97F5-49FD-A2B4-DB026D630C30}" type="pres">
      <dgm:prSet presAssocID="{5DAF9E53-959B-46ED-B79B-0D4065EF288C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13B5FD98-D1B6-4C90-ADF6-975850EC53C0}" type="pres">
      <dgm:prSet presAssocID="{A7E9F328-E672-4A0B-A88E-46B413935D67}" presName="sp" presStyleCnt="0"/>
      <dgm:spPr/>
    </dgm:pt>
    <dgm:pt modelId="{FDAB0DB2-F6EA-4224-9074-2967A3C3287A}" type="pres">
      <dgm:prSet presAssocID="{96D20338-DB0D-44AE-8FC5-740F0143D3B8}" presName="linNode" presStyleCnt="0"/>
      <dgm:spPr/>
    </dgm:pt>
    <dgm:pt modelId="{EAC43DCD-992A-4BC6-87CE-2D3FA2BB1BFE}" type="pres">
      <dgm:prSet presAssocID="{96D20338-DB0D-44AE-8FC5-740F0143D3B8}" presName="parentText" presStyleLbl="node1" presStyleIdx="1" presStyleCnt="7" custScaleX="277778" custScaleY="142550">
        <dgm:presLayoutVars>
          <dgm:chMax val="1"/>
          <dgm:bulletEnabled val="1"/>
        </dgm:presLayoutVars>
      </dgm:prSet>
      <dgm:spPr/>
    </dgm:pt>
    <dgm:pt modelId="{B56936FF-8002-49DC-94DC-B0F92C37C0A5}" type="pres">
      <dgm:prSet presAssocID="{2601917B-53FE-4989-A377-5B8AE8E4A848}" presName="sp" presStyleCnt="0"/>
      <dgm:spPr/>
    </dgm:pt>
    <dgm:pt modelId="{AFB5B1EC-708C-4011-85DD-CA278734DED1}" type="pres">
      <dgm:prSet presAssocID="{B3FEC5A4-A3A4-43C8-BBC1-3302227B4AC8}" presName="linNode" presStyleCnt="0"/>
      <dgm:spPr/>
    </dgm:pt>
    <dgm:pt modelId="{01032063-9C57-4A59-8B7B-0420769FC62D}" type="pres">
      <dgm:prSet presAssocID="{B3FEC5A4-A3A4-43C8-BBC1-3302227B4AC8}" presName="parentText" presStyleLbl="node1" presStyleIdx="2" presStyleCnt="7" custScaleX="277778" custScaleY="133148" custLinFactNeighborX="2369">
        <dgm:presLayoutVars>
          <dgm:chMax val="1"/>
          <dgm:bulletEnabled val="1"/>
        </dgm:presLayoutVars>
      </dgm:prSet>
      <dgm:spPr/>
    </dgm:pt>
    <dgm:pt modelId="{21305C8F-5F3D-44BA-AAA5-6B7756E0B2D1}" type="pres">
      <dgm:prSet presAssocID="{5CAA0F8C-BC08-4E33-BD4A-42318938BA53}" presName="sp" presStyleCnt="0"/>
      <dgm:spPr/>
    </dgm:pt>
    <dgm:pt modelId="{CF334309-7D3F-48C8-B208-C0C2711487B2}" type="pres">
      <dgm:prSet presAssocID="{D3688D17-81DC-4711-9CD8-55A77FBAB47F}" presName="linNode" presStyleCnt="0"/>
      <dgm:spPr/>
    </dgm:pt>
    <dgm:pt modelId="{200B6DFA-BAF6-421F-B586-BD778F1AD372}" type="pres">
      <dgm:prSet presAssocID="{D3688D17-81DC-4711-9CD8-55A77FBAB47F}" presName="parentText" presStyleLbl="node1" presStyleIdx="3" presStyleCnt="7" custScaleX="277778" custLinFactNeighborX="2369">
        <dgm:presLayoutVars>
          <dgm:chMax val="1"/>
          <dgm:bulletEnabled val="1"/>
        </dgm:presLayoutVars>
      </dgm:prSet>
      <dgm:spPr/>
    </dgm:pt>
    <dgm:pt modelId="{4ED2FE93-6701-4D02-85A4-51D0CC27FD71}" type="pres">
      <dgm:prSet presAssocID="{15B3ABF6-0CF6-42B9-80B7-6CE7DAF2D526}" presName="sp" presStyleCnt="0"/>
      <dgm:spPr/>
    </dgm:pt>
    <dgm:pt modelId="{F53A0940-5EA2-49C4-B41D-E5A7D7805C38}" type="pres">
      <dgm:prSet presAssocID="{23165EE4-07D5-457E-BE0C-9BF042869F3D}" presName="linNode" presStyleCnt="0"/>
      <dgm:spPr/>
    </dgm:pt>
    <dgm:pt modelId="{35FA330A-2769-43CF-9042-7CA6CB07EC64}" type="pres">
      <dgm:prSet presAssocID="{23165EE4-07D5-457E-BE0C-9BF042869F3D}" presName="parentText" presStyleLbl="node1" presStyleIdx="4" presStyleCnt="7" custScaleX="277778" custLinFactNeighborX="29739" custLinFactNeighborY="-7055">
        <dgm:presLayoutVars>
          <dgm:chMax val="1"/>
          <dgm:bulletEnabled val="1"/>
        </dgm:presLayoutVars>
      </dgm:prSet>
      <dgm:spPr/>
    </dgm:pt>
    <dgm:pt modelId="{F5144A3A-337F-4102-BE54-0B220F871703}" type="pres">
      <dgm:prSet presAssocID="{66179A40-A9F6-4D91-A380-AE441ED8FDA3}" presName="sp" presStyleCnt="0"/>
      <dgm:spPr/>
    </dgm:pt>
    <dgm:pt modelId="{AF8B082B-4D35-4761-8E99-6DBD98735DCF}" type="pres">
      <dgm:prSet presAssocID="{F5AC76EC-7371-4A12-9E31-FF84468B3A02}" presName="linNode" presStyleCnt="0"/>
      <dgm:spPr/>
    </dgm:pt>
    <dgm:pt modelId="{E2097BE9-B779-43E6-B6CB-3CCA869A4F46}" type="pres">
      <dgm:prSet presAssocID="{F5AC76EC-7371-4A12-9E31-FF84468B3A02}" presName="parentText" presStyleLbl="node1" presStyleIdx="5" presStyleCnt="7" custScaleX="277778" custLinFactNeighborX="2367">
        <dgm:presLayoutVars>
          <dgm:chMax val="1"/>
          <dgm:bulletEnabled val="1"/>
        </dgm:presLayoutVars>
      </dgm:prSet>
      <dgm:spPr/>
    </dgm:pt>
    <dgm:pt modelId="{E56F6169-2A44-43A4-B047-994B70A7C51F}" type="pres">
      <dgm:prSet presAssocID="{F454A034-1385-40AF-AC7B-4A1BA5FE54F5}" presName="sp" presStyleCnt="0"/>
      <dgm:spPr/>
    </dgm:pt>
    <dgm:pt modelId="{1D19AA15-EFA0-453C-8145-AA6068FF8C3B}" type="pres">
      <dgm:prSet presAssocID="{81311EDF-E430-4369-BDE4-76F69452D4B9}" presName="linNode" presStyleCnt="0"/>
      <dgm:spPr/>
    </dgm:pt>
    <dgm:pt modelId="{E5AA6795-0814-402B-AE63-D986E046703F}" type="pres">
      <dgm:prSet presAssocID="{81311EDF-E430-4369-BDE4-76F69452D4B9}" presName="parentText" presStyleLbl="node1" presStyleIdx="6" presStyleCnt="7" custScaleX="277778" custScaleY="128540" custLinFactNeighborX="2367">
        <dgm:presLayoutVars>
          <dgm:chMax val="1"/>
          <dgm:bulletEnabled val="1"/>
        </dgm:presLayoutVars>
      </dgm:prSet>
      <dgm:spPr/>
    </dgm:pt>
  </dgm:ptLst>
  <dgm:cxnLst>
    <dgm:cxn modelId="{D38E6222-732C-4488-A007-158458870824}" type="presOf" srcId="{F5AC76EC-7371-4A12-9E31-FF84468B3A02}" destId="{E2097BE9-B779-43E6-B6CB-3CCA869A4F46}" srcOrd="0" destOrd="0" presId="urn:microsoft.com/office/officeart/2005/8/layout/vList5"/>
    <dgm:cxn modelId="{A68B652A-ACB1-45C6-B555-14495AD44591}" type="presOf" srcId="{D3688D17-81DC-4711-9CD8-55A77FBAB47F}" destId="{200B6DFA-BAF6-421F-B586-BD778F1AD372}" srcOrd="0" destOrd="0" presId="urn:microsoft.com/office/officeart/2005/8/layout/vList5"/>
    <dgm:cxn modelId="{367E704D-70A2-4E81-B09E-AE0FB899614D}" type="presOf" srcId="{81311EDF-E430-4369-BDE4-76F69452D4B9}" destId="{E5AA6795-0814-402B-AE63-D986E046703F}" srcOrd="0" destOrd="0" presId="urn:microsoft.com/office/officeart/2005/8/layout/vList5"/>
    <dgm:cxn modelId="{A0D4EC54-D60D-4263-9696-633D698FBED1}" srcId="{0AC4DCE0-6B40-429E-B795-F865546B3201}" destId="{23165EE4-07D5-457E-BE0C-9BF042869F3D}" srcOrd="4" destOrd="0" parTransId="{97096DE5-7584-4372-BEC1-4E493E52B8D5}" sibTransId="{66179A40-A9F6-4D91-A380-AE441ED8FDA3}"/>
    <dgm:cxn modelId="{A977C159-F4FE-4C77-8C1E-97C0C035E18F}" type="presOf" srcId="{B3FEC5A4-A3A4-43C8-BBC1-3302227B4AC8}" destId="{01032063-9C57-4A59-8B7B-0420769FC62D}" srcOrd="0" destOrd="0" presId="urn:microsoft.com/office/officeart/2005/8/layout/vList5"/>
    <dgm:cxn modelId="{1AC5787B-F6E4-4664-80B0-2A70F186D92A}" srcId="{0AC4DCE0-6B40-429E-B795-F865546B3201}" destId="{D3688D17-81DC-4711-9CD8-55A77FBAB47F}" srcOrd="3" destOrd="0" parTransId="{2092E3A5-CFAF-4D6D-BEBD-EEAD4428C31B}" sibTransId="{15B3ABF6-0CF6-42B9-80B7-6CE7DAF2D526}"/>
    <dgm:cxn modelId="{DC3B527C-894B-4010-AAB6-F8508A34D2B3}" srcId="{0AC4DCE0-6B40-429E-B795-F865546B3201}" destId="{96D20338-DB0D-44AE-8FC5-740F0143D3B8}" srcOrd="1" destOrd="0" parTransId="{834D1857-3817-480B-BD1B-7EF387130580}" sibTransId="{2601917B-53FE-4989-A377-5B8AE8E4A848}"/>
    <dgm:cxn modelId="{6F237381-4BB0-46C1-B574-3E911A6CB4D1}" type="presOf" srcId="{5DAF9E53-959B-46ED-B79B-0D4065EF288C}" destId="{BFA4105F-97F5-49FD-A2B4-DB026D630C30}" srcOrd="0" destOrd="0" presId="urn:microsoft.com/office/officeart/2005/8/layout/vList5"/>
    <dgm:cxn modelId="{A9727694-3C26-4671-8E1E-4632E78A2B6F}" type="presOf" srcId="{0AC4DCE0-6B40-429E-B795-F865546B3201}" destId="{4BB39D62-DBA0-44B8-A589-C9B487AFE5EC}" srcOrd="0" destOrd="0" presId="urn:microsoft.com/office/officeart/2005/8/layout/vList5"/>
    <dgm:cxn modelId="{F3332DBF-5807-4477-B272-CE8A68583484}" srcId="{0AC4DCE0-6B40-429E-B795-F865546B3201}" destId="{F5AC76EC-7371-4A12-9E31-FF84468B3A02}" srcOrd="5" destOrd="0" parTransId="{4B1A8692-051C-43D3-8CF7-14A476CF0F8F}" sibTransId="{F454A034-1385-40AF-AC7B-4A1BA5FE54F5}"/>
    <dgm:cxn modelId="{4C47BDE1-E6C0-4CA1-BA6D-191EB3AF36B6}" srcId="{0AC4DCE0-6B40-429E-B795-F865546B3201}" destId="{B3FEC5A4-A3A4-43C8-BBC1-3302227B4AC8}" srcOrd="2" destOrd="0" parTransId="{4D8EAED1-91E2-4445-AABB-DA38F3E54F14}" sibTransId="{5CAA0F8C-BC08-4E33-BD4A-42318938BA53}"/>
    <dgm:cxn modelId="{B33B8CE2-DB37-492F-9FEB-EFDC915A17DA}" srcId="{0AC4DCE0-6B40-429E-B795-F865546B3201}" destId="{81311EDF-E430-4369-BDE4-76F69452D4B9}" srcOrd="6" destOrd="0" parTransId="{043FB5A7-E83D-46BC-8667-4CBA88343299}" sibTransId="{4B7AC0BB-E113-4590-A90B-A295CF53D8D2}"/>
    <dgm:cxn modelId="{A96037F7-6019-4B49-9E14-AB3372B6FBDB}" srcId="{0AC4DCE0-6B40-429E-B795-F865546B3201}" destId="{5DAF9E53-959B-46ED-B79B-0D4065EF288C}" srcOrd="0" destOrd="0" parTransId="{C37D147D-5EA3-4699-8103-1EE331DADFCF}" sibTransId="{A7E9F328-E672-4A0B-A88E-46B413935D67}"/>
    <dgm:cxn modelId="{912D07F8-E000-47FE-82EF-220C48EF751B}" type="presOf" srcId="{96D20338-DB0D-44AE-8FC5-740F0143D3B8}" destId="{EAC43DCD-992A-4BC6-87CE-2D3FA2BB1BFE}" srcOrd="0" destOrd="0" presId="urn:microsoft.com/office/officeart/2005/8/layout/vList5"/>
    <dgm:cxn modelId="{776DEFF9-8D94-424C-94E5-E89990CB5AFF}" type="presOf" srcId="{23165EE4-07D5-457E-BE0C-9BF042869F3D}" destId="{35FA330A-2769-43CF-9042-7CA6CB07EC64}" srcOrd="0" destOrd="0" presId="urn:microsoft.com/office/officeart/2005/8/layout/vList5"/>
    <dgm:cxn modelId="{FC64999B-6770-473F-A91A-8E269A743E5E}" type="presParOf" srcId="{4BB39D62-DBA0-44B8-A589-C9B487AFE5EC}" destId="{3056FB9F-5CDA-4190-B92C-D277A09FDD29}" srcOrd="0" destOrd="0" presId="urn:microsoft.com/office/officeart/2005/8/layout/vList5"/>
    <dgm:cxn modelId="{1CA1634C-6F81-49AD-BC86-526E47808211}" type="presParOf" srcId="{3056FB9F-5CDA-4190-B92C-D277A09FDD29}" destId="{BFA4105F-97F5-49FD-A2B4-DB026D630C30}" srcOrd="0" destOrd="0" presId="urn:microsoft.com/office/officeart/2005/8/layout/vList5"/>
    <dgm:cxn modelId="{126C5C42-9BD6-4018-8405-2C2FCA5F01A9}" type="presParOf" srcId="{4BB39D62-DBA0-44B8-A589-C9B487AFE5EC}" destId="{13B5FD98-D1B6-4C90-ADF6-975850EC53C0}" srcOrd="1" destOrd="0" presId="urn:microsoft.com/office/officeart/2005/8/layout/vList5"/>
    <dgm:cxn modelId="{38076F71-513E-4A42-B2A6-ED18231EE5F2}" type="presParOf" srcId="{4BB39D62-DBA0-44B8-A589-C9B487AFE5EC}" destId="{FDAB0DB2-F6EA-4224-9074-2967A3C3287A}" srcOrd="2" destOrd="0" presId="urn:microsoft.com/office/officeart/2005/8/layout/vList5"/>
    <dgm:cxn modelId="{3F8463F7-0A14-4078-B992-65F48745D1E4}" type="presParOf" srcId="{FDAB0DB2-F6EA-4224-9074-2967A3C3287A}" destId="{EAC43DCD-992A-4BC6-87CE-2D3FA2BB1BFE}" srcOrd="0" destOrd="0" presId="urn:microsoft.com/office/officeart/2005/8/layout/vList5"/>
    <dgm:cxn modelId="{F44394E8-26B9-4265-8187-6E3D0B9C7111}" type="presParOf" srcId="{4BB39D62-DBA0-44B8-A589-C9B487AFE5EC}" destId="{B56936FF-8002-49DC-94DC-B0F92C37C0A5}" srcOrd="3" destOrd="0" presId="urn:microsoft.com/office/officeart/2005/8/layout/vList5"/>
    <dgm:cxn modelId="{76EAE368-C189-4388-AE6B-27A96B25486D}" type="presParOf" srcId="{4BB39D62-DBA0-44B8-A589-C9B487AFE5EC}" destId="{AFB5B1EC-708C-4011-85DD-CA278734DED1}" srcOrd="4" destOrd="0" presId="urn:microsoft.com/office/officeart/2005/8/layout/vList5"/>
    <dgm:cxn modelId="{771FE8A3-0291-438F-BCFC-2E9C467FBC82}" type="presParOf" srcId="{AFB5B1EC-708C-4011-85DD-CA278734DED1}" destId="{01032063-9C57-4A59-8B7B-0420769FC62D}" srcOrd="0" destOrd="0" presId="urn:microsoft.com/office/officeart/2005/8/layout/vList5"/>
    <dgm:cxn modelId="{16964F2C-DF4A-4140-BB6A-520FB9BB004F}" type="presParOf" srcId="{4BB39D62-DBA0-44B8-A589-C9B487AFE5EC}" destId="{21305C8F-5F3D-44BA-AAA5-6B7756E0B2D1}" srcOrd="5" destOrd="0" presId="urn:microsoft.com/office/officeart/2005/8/layout/vList5"/>
    <dgm:cxn modelId="{AC05BACA-B200-4C2D-BAA6-C17A18248D81}" type="presParOf" srcId="{4BB39D62-DBA0-44B8-A589-C9B487AFE5EC}" destId="{CF334309-7D3F-48C8-B208-C0C2711487B2}" srcOrd="6" destOrd="0" presId="urn:microsoft.com/office/officeart/2005/8/layout/vList5"/>
    <dgm:cxn modelId="{6DBBCAA1-214C-48D3-8CBB-96C2C686E464}" type="presParOf" srcId="{CF334309-7D3F-48C8-B208-C0C2711487B2}" destId="{200B6DFA-BAF6-421F-B586-BD778F1AD372}" srcOrd="0" destOrd="0" presId="urn:microsoft.com/office/officeart/2005/8/layout/vList5"/>
    <dgm:cxn modelId="{436F741B-2BEC-4995-95B2-F6F335088A53}" type="presParOf" srcId="{4BB39D62-DBA0-44B8-A589-C9B487AFE5EC}" destId="{4ED2FE93-6701-4D02-85A4-51D0CC27FD71}" srcOrd="7" destOrd="0" presId="urn:microsoft.com/office/officeart/2005/8/layout/vList5"/>
    <dgm:cxn modelId="{5C79C35E-74FB-48F4-816F-47F92941F987}" type="presParOf" srcId="{4BB39D62-DBA0-44B8-A589-C9B487AFE5EC}" destId="{F53A0940-5EA2-49C4-B41D-E5A7D7805C38}" srcOrd="8" destOrd="0" presId="urn:microsoft.com/office/officeart/2005/8/layout/vList5"/>
    <dgm:cxn modelId="{D0EAA50A-17E3-4D6B-9890-70204E86FFE3}" type="presParOf" srcId="{F53A0940-5EA2-49C4-B41D-E5A7D7805C38}" destId="{35FA330A-2769-43CF-9042-7CA6CB07EC64}" srcOrd="0" destOrd="0" presId="urn:microsoft.com/office/officeart/2005/8/layout/vList5"/>
    <dgm:cxn modelId="{6F9E62E7-6D0A-4557-B05E-FBD8DC398726}" type="presParOf" srcId="{4BB39D62-DBA0-44B8-A589-C9B487AFE5EC}" destId="{F5144A3A-337F-4102-BE54-0B220F871703}" srcOrd="9" destOrd="0" presId="urn:microsoft.com/office/officeart/2005/8/layout/vList5"/>
    <dgm:cxn modelId="{E09BACA0-6D95-4BC6-ADFC-459FCCC98199}" type="presParOf" srcId="{4BB39D62-DBA0-44B8-A589-C9B487AFE5EC}" destId="{AF8B082B-4D35-4761-8E99-6DBD98735DCF}" srcOrd="10" destOrd="0" presId="urn:microsoft.com/office/officeart/2005/8/layout/vList5"/>
    <dgm:cxn modelId="{84BC0953-BB63-4630-B321-01CE9FF42BDA}" type="presParOf" srcId="{AF8B082B-4D35-4761-8E99-6DBD98735DCF}" destId="{E2097BE9-B779-43E6-B6CB-3CCA869A4F46}" srcOrd="0" destOrd="0" presId="urn:microsoft.com/office/officeart/2005/8/layout/vList5"/>
    <dgm:cxn modelId="{4663C1D0-EA52-4A01-B626-D06636BA4D09}" type="presParOf" srcId="{4BB39D62-DBA0-44B8-A589-C9B487AFE5EC}" destId="{E56F6169-2A44-43A4-B047-994B70A7C51F}" srcOrd="11" destOrd="0" presId="urn:microsoft.com/office/officeart/2005/8/layout/vList5"/>
    <dgm:cxn modelId="{CB782AAA-79C2-45B4-A426-F8DD8FF0D149}" type="presParOf" srcId="{4BB39D62-DBA0-44B8-A589-C9B487AFE5EC}" destId="{1D19AA15-EFA0-453C-8145-AA6068FF8C3B}" srcOrd="12" destOrd="0" presId="urn:microsoft.com/office/officeart/2005/8/layout/vList5"/>
    <dgm:cxn modelId="{EFEF81F5-18CF-4CC9-939E-23032E769DC4}" type="presParOf" srcId="{1D19AA15-EFA0-453C-8145-AA6068FF8C3B}" destId="{E5AA6795-0814-402B-AE63-D986E04670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5C2623-F997-420A-BEE6-888D9F993BFF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7AA61DA-780F-4A3B-9F19-AE8F5A3E4C61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s. 39.402(17), F.S. </a:t>
          </a:r>
        </a:p>
      </dgm:t>
    </dgm:pt>
    <dgm:pt modelId="{720CBB43-42CD-4BD3-889F-2651CD4F6727}" type="parTrans" cxnId="{24C867B7-B1E4-4147-81BC-A6E22FC0609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D56FC0-D787-428F-BAA8-65D9768B0E94}" type="sibTrans" cxnId="{24C867B7-B1E4-4147-81BC-A6E22FC0609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185E34-BA84-4BFD-9EF9-D873EEC0B92D}" type="pres">
      <dgm:prSet presAssocID="{425C2623-F997-420A-BEE6-888D9F993BFF}" presName="linear" presStyleCnt="0">
        <dgm:presLayoutVars>
          <dgm:animLvl val="lvl"/>
          <dgm:resizeHandles val="exact"/>
        </dgm:presLayoutVars>
      </dgm:prSet>
      <dgm:spPr/>
    </dgm:pt>
    <dgm:pt modelId="{1A2D2651-ABE5-4CEC-9B3D-49BA224F1D88}" type="pres">
      <dgm:prSet presAssocID="{C7AA61DA-780F-4A3B-9F19-AE8F5A3E4C61}" presName="parentText" presStyleLbl="node1" presStyleIdx="0" presStyleCnt="1" custLinFactNeighborY="-13393">
        <dgm:presLayoutVars>
          <dgm:chMax val="0"/>
          <dgm:bulletEnabled val="1"/>
        </dgm:presLayoutVars>
      </dgm:prSet>
      <dgm:spPr/>
    </dgm:pt>
  </dgm:ptLst>
  <dgm:cxnLst>
    <dgm:cxn modelId="{FD1BE63E-ADF1-4DC7-AC64-9F7F0C7BC3E8}" type="presOf" srcId="{425C2623-F997-420A-BEE6-888D9F993BFF}" destId="{37185E34-BA84-4BFD-9EF9-D873EEC0B92D}" srcOrd="0" destOrd="0" presId="urn:microsoft.com/office/officeart/2005/8/layout/vList2"/>
    <dgm:cxn modelId="{24C867B7-B1E4-4147-81BC-A6E22FC0609B}" srcId="{425C2623-F997-420A-BEE6-888D9F993BFF}" destId="{C7AA61DA-780F-4A3B-9F19-AE8F5A3E4C61}" srcOrd="0" destOrd="0" parTransId="{720CBB43-42CD-4BD3-889F-2651CD4F6727}" sibTransId="{D7D56FC0-D787-428F-BAA8-65D9768B0E94}"/>
    <dgm:cxn modelId="{2B87BFFD-E300-4BBE-97A3-F334552BBA58}" type="presOf" srcId="{C7AA61DA-780F-4A3B-9F19-AE8F5A3E4C61}" destId="{1A2D2651-ABE5-4CEC-9B3D-49BA224F1D88}" srcOrd="0" destOrd="0" presId="urn:microsoft.com/office/officeart/2005/8/layout/vList2"/>
    <dgm:cxn modelId="{CA3160A0-4220-4EDA-8BC6-8D1274B19E65}" type="presParOf" srcId="{37185E34-BA84-4BFD-9EF9-D873EEC0B92D}" destId="{1A2D2651-ABE5-4CEC-9B3D-49BA224F1D88}" srcOrd="0" destOrd="0" presId="urn:microsoft.com/office/officeart/2005/8/layout/vList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1EC736-2F7D-4F9F-802C-345E857C758D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40D50E0-762F-4D55-BC62-FC6CBC09B7B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At the shelter hearing, the court must:</a:t>
          </a:r>
        </a:p>
      </dgm:t>
    </dgm:pt>
    <dgm:pt modelId="{B76A2C9C-4A77-4AB2-9FA9-4414225A31FA}" type="parTrans" cxnId="{E7E1F945-FE26-47E9-958D-56F8296075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D1ADF4-8890-4DA7-B0F9-FB362F7EA254}" type="sibTrans" cxnId="{E7E1F945-FE26-47E9-958D-56F8296075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7618E5-C9F0-4519-BA46-ADB64C5B5C8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Parent(s) must provide identity &amp; location information regarding the relatives to the court &amp; all parties. </a:t>
          </a:r>
        </a:p>
      </dgm:t>
    </dgm:pt>
    <dgm:pt modelId="{1A7286CE-9113-4DB5-9639-2EC342626373}" type="parTrans" cxnId="{1A4260D2-088B-443D-8631-BBC109FD29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33E71D-8DFC-4FFE-B68E-70C7F15AD0C3}" type="sibTrans" cxnId="{1A4260D2-088B-443D-8631-BBC109FD29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B0E4B-3302-4AD3-B982-57EFD89C94B9}">
      <dgm:prSet custT="1"/>
      <dgm:spPr/>
      <dgm:t>
        <a:bodyPr/>
        <a:lstStyle/>
        <a:p>
          <a:pPr algn="l" rtl="0"/>
          <a:r>
            <a:rPr lang="en-US" sz="2700" dirty="0">
              <a:solidFill>
                <a:schemeClr val="tx1"/>
              </a:solidFill>
            </a:rPr>
            <a:t>ask the parent if they have relatives who might be considered as a placement.</a:t>
          </a:r>
        </a:p>
      </dgm:t>
    </dgm:pt>
    <dgm:pt modelId="{33017FE4-A7CA-46BF-8899-B081A5D48D7F}" type="parTrans" cxnId="{FFC551D2-8F8C-4768-A645-C195B6251D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E569F1-3F22-475D-A959-CE5895495995}" type="sibTrans" cxnId="{FFC551D2-8F8C-4768-A645-C195B6251D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ADF919-CDE7-4E53-BD89-97228228B7A8}">
      <dgm:prSet custT="1"/>
      <dgm:spPr/>
      <dgm:t>
        <a:bodyPr/>
        <a:lstStyle/>
        <a:p>
          <a:pPr algn="l" rtl="0"/>
          <a:r>
            <a:rPr lang="en-US" sz="2600" dirty="0">
              <a:solidFill>
                <a:schemeClr val="tx1"/>
              </a:solidFill>
            </a:rPr>
            <a:t>advise parent of their continuing duty to inform the agency of any relative who may be considered for the child’s placement.</a:t>
          </a:r>
        </a:p>
      </dgm:t>
    </dgm:pt>
    <dgm:pt modelId="{AEA97BB8-AB9C-4C3E-B719-76564E2EF9D8}" type="parTrans" cxnId="{4B528177-1DE3-4949-8BCB-03B83F5731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E5A59-5663-43C7-9CC0-6E2F70ED6070}" type="sibTrans" cxnId="{4B528177-1DE3-4949-8BCB-03B83F5731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A798A3-22D5-426E-9BCB-F84E1F982197}" type="pres">
      <dgm:prSet presAssocID="{3C1EC736-2F7D-4F9F-802C-345E857C75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784CF4-9203-4A13-BFBE-183E41C88B25}" type="pres">
      <dgm:prSet presAssocID="{740D50E0-762F-4D55-BC62-FC6CBC09B7B5}" presName="root" presStyleCnt="0"/>
      <dgm:spPr/>
    </dgm:pt>
    <dgm:pt modelId="{C6ED2D07-AEDF-43D4-B778-AD14C0A482DD}" type="pres">
      <dgm:prSet presAssocID="{740D50E0-762F-4D55-BC62-FC6CBC09B7B5}" presName="rootComposite" presStyleCnt="0"/>
      <dgm:spPr/>
    </dgm:pt>
    <dgm:pt modelId="{76BDEFE7-5EB6-464B-A5C0-19CA9ABFD2C6}" type="pres">
      <dgm:prSet presAssocID="{740D50E0-762F-4D55-BC62-FC6CBC09B7B5}" presName="rootText" presStyleLbl="node1" presStyleIdx="0" presStyleCnt="2" custScaleX="184214" custScaleY="96015"/>
      <dgm:spPr/>
    </dgm:pt>
    <dgm:pt modelId="{DCD351E6-CAA6-4790-89E4-67AEA4D66D5A}" type="pres">
      <dgm:prSet presAssocID="{740D50E0-762F-4D55-BC62-FC6CBC09B7B5}" presName="rootConnector" presStyleLbl="node1" presStyleIdx="0" presStyleCnt="2"/>
      <dgm:spPr/>
    </dgm:pt>
    <dgm:pt modelId="{2A5B0BCE-25AC-45C0-BB00-D9DE5F18D691}" type="pres">
      <dgm:prSet presAssocID="{740D50E0-762F-4D55-BC62-FC6CBC09B7B5}" presName="childShape" presStyleCnt="0"/>
      <dgm:spPr/>
    </dgm:pt>
    <dgm:pt modelId="{B798233F-6D4B-4063-A7FA-3BDC142D74FA}" type="pres">
      <dgm:prSet presAssocID="{33017FE4-A7CA-46BF-8899-B081A5D48D7F}" presName="Name13" presStyleLbl="parChTrans1D2" presStyleIdx="0" presStyleCnt="2"/>
      <dgm:spPr/>
    </dgm:pt>
    <dgm:pt modelId="{6841DDD4-18F0-4870-B5C5-B9A6BB7F41F5}" type="pres">
      <dgm:prSet presAssocID="{DE5B0E4B-3302-4AD3-B982-57EFD89C94B9}" presName="childText" presStyleLbl="bgAcc1" presStyleIdx="0" presStyleCnt="2" custScaleX="276936" custScaleY="145241">
        <dgm:presLayoutVars>
          <dgm:bulletEnabled val="1"/>
        </dgm:presLayoutVars>
      </dgm:prSet>
      <dgm:spPr/>
    </dgm:pt>
    <dgm:pt modelId="{EBBF19F7-AA38-42B1-B4C2-FFB093C5294A}" type="pres">
      <dgm:prSet presAssocID="{AEA97BB8-AB9C-4C3E-B719-76564E2EF9D8}" presName="Name13" presStyleLbl="parChTrans1D2" presStyleIdx="1" presStyleCnt="2"/>
      <dgm:spPr/>
    </dgm:pt>
    <dgm:pt modelId="{03D3DF93-75B3-41A9-BDAB-33C1D1496370}" type="pres">
      <dgm:prSet presAssocID="{6AADF919-CDE7-4E53-BD89-97228228B7A8}" presName="childText" presStyleLbl="bgAcc1" presStyleIdx="1" presStyleCnt="2" custScaleX="295373" custScaleY="171337">
        <dgm:presLayoutVars>
          <dgm:bulletEnabled val="1"/>
        </dgm:presLayoutVars>
      </dgm:prSet>
      <dgm:spPr/>
    </dgm:pt>
    <dgm:pt modelId="{4FD2ADAA-8B02-453F-A911-5BE8D803C6CF}" type="pres">
      <dgm:prSet presAssocID="{0D7618E5-C9F0-4519-BA46-ADB64C5B5C86}" presName="root" presStyleCnt="0"/>
      <dgm:spPr/>
    </dgm:pt>
    <dgm:pt modelId="{320FEF8C-B8C4-4897-B76B-6C87DCF6F44B}" type="pres">
      <dgm:prSet presAssocID="{0D7618E5-C9F0-4519-BA46-ADB64C5B5C86}" presName="rootComposite" presStyleCnt="0"/>
      <dgm:spPr/>
    </dgm:pt>
    <dgm:pt modelId="{CAB8A611-E2A5-4105-83CD-C1B7D82494E6}" type="pres">
      <dgm:prSet presAssocID="{0D7618E5-C9F0-4519-BA46-ADB64C5B5C86}" presName="rootText" presStyleLbl="node1" presStyleIdx="1" presStyleCnt="2" custScaleY="425941" custLinFactNeighborX="16692" custLinFactNeighborY="-1323"/>
      <dgm:spPr/>
    </dgm:pt>
    <dgm:pt modelId="{EA1F382C-9005-46F8-BEBA-B8065CB83C2F}" type="pres">
      <dgm:prSet presAssocID="{0D7618E5-C9F0-4519-BA46-ADB64C5B5C86}" presName="rootConnector" presStyleLbl="node1" presStyleIdx="1" presStyleCnt="2"/>
      <dgm:spPr/>
    </dgm:pt>
    <dgm:pt modelId="{6EC912E8-0E1D-401B-A886-A94EFAB76D7E}" type="pres">
      <dgm:prSet presAssocID="{0D7618E5-C9F0-4519-BA46-ADB64C5B5C86}" presName="childShape" presStyleCnt="0"/>
      <dgm:spPr/>
    </dgm:pt>
  </dgm:ptLst>
  <dgm:cxnLst>
    <dgm:cxn modelId="{BACA552C-789F-4943-BA49-9D7E18EC354F}" type="presOf" srcId="{740D50E0-762F-4D55-BC62-FC6CBC09B7B5}" destId="{DCD351E6-CAA6-4790-89E4-67AEA4D66D5A}" srcOrd="1" destOrd="0" presId="urn:microsoft.com/office/officeart/2005/8/layout/hierarchy3"/>
    <dgm:cxn modelId="{99F72732-BE57-4A4B-B5E5-D03EEBBC63C5}" type="presOf" srcId="{0D7618E5-C9F0-4519-BA46-ADB64C5B5C86}" destId="{CAB8A611-E2A5-4105-83CD-C1B7D82494E6}" srcOrd="0" destOrd="0" presId="urn:microsoft.com/office/officeart/2005/8/layout/hierarchy3"/>
    <dgm:cxn modelId="{E7E1F945-FE26-47E9-958D-56F829607584}" srcId="{3C1EC736-2F7D-4F9F-802C-345E857C758D}" destId="{740D50E0-762F-4D55-BC62-FC6CBC09B7B5}" srcOrd="0" destOrd="0" parTransId="{B76A2C9C-4A77-4AB2-9FA9-4414225A31FA}" sibTransId="{BBD1ADF4-8890-4DA7-B0F9-FB362F7EA254}"/>
    <dgm:cxn modelId="{53447473-A072-4330-B3B3-BD1CC8D9EAA6}" type="presOf" srcId="{6AADF919-CDE7-4E53-BD89-97228228B7A8}" destId="{03D3DF93-75B3-41A9-BDAB-33C1D1496370}" srcOrd="0" destOrd="0" presId="urn:microsoft.com/office/officeart/2005/8/layout/hierarchy3"/>
    <dgm:cxn modelId="{DEF6F355-E355-43E8-9544-77C3A5818C31}" type="presOf" srcId="{0D7618E5-C9F0-4519-BA46-ADB64C5B5C86}" destId="{EA1F382C-9005-46F8-BEBA-B8065CB83C2F}" srcOrd="1" destOrd="0" presId="urn:microsoft.com/office/officeart/2005/8/layout/hierarchy3"/>
    <dgm:cxn modelId="{4B528177-1DE3-4949-8BCB-03B83F5731D7}" srcId="{740D50E0-762F-4D55-BC62-FC6CBC09B7B5}" destId="{6AADF919-CDE7-4E53-BD89-97228228B7A8}" srcOrd="1" destOrd="0" parTransId="{AEA97BB8-AB9C-4C3E-B719-76564E2EF9D8}" sibTransId="{72BE5A59-5663-43C7-9CC0-6E2F70ED6070}"/>
    <dgm:cxn modelId="{AE256D5A-DA31-47DE-A536-A0FCDD9C6DB8}" type="presOf" srcId="{3C1EC736-2F7D-4F9F-802C-345E857C758D}" destId="{F6A798A3-22D5-426E-9BCB-F84E1F982197}" srcOrd="0" destOrd="0" presId="urn:microsoft.com/office/officeart/2005/8/layout/hierarchy3"/>
    <dgm:cxn modelId="{D882FDA6-8F03-4BE1-8723-A53750D0B261}" type="presOf" srcId="{740D50E0-762F-4D55-BC62-FC6CBC09B7B5}" destId="{76BDEFE7-5EB6-464B-A5C0-19CA9ABFD2C6}" srcOrd="0" destOrd="0" presId="urn:microsoft.com/office/officeart/2005/8/layout/hierarchy3"/>
    <dgm:cxn modelId="{10601AB0-5DF1-480E-BF7A-DD6E47ACFE64}" type="presOf" srcId="{AEA97BB8-AB9C-4C3E-B719-76564E2EF9D8}" destId="{EBBF19F7-AA38-42B1-B4C2-FFB093C5294A}" srcOrd="0" destOrd="0" presId="urn:microsoft.com/office/officeart/2005/8/layout/hierarchy3"/>
    <dgm:cxn modelId="{1A4260D2-088B-443D-8631-BBC109FD29DD}" srcId="{3C1EC736-2F7D-4F9F-802C-345E857C758D}" destId="{0D7618E5-C9F0-4519-BA46-ADB64C5B5C86}" srcOrd="1" destOrd="0" parTransId="{1A7286CE-9113-4DB5-9639-2EC342626373}" sibTransId="{1533E71D-8DFC-4FFE-B68E-70C7F15AD0C3}"/>
    <dgm:cxn modelId="{FFC551D2-8F8C-4768-A645-C195B6251DB1}" srcId="{740D50E0-762F-4D55-BC62-FC6CBC09B7B5}" destId="{DE5B0E4B-3302-4AD3-B982-57EFD89C94B9}" srcOrd="0" destOrd="0" parTransId="{33017FE4-A7CA-46BF-8899-B081A5D48D7F}" sibTransId="{2FE569F1-3F22-475D-A959-CE5895495995}"/>
    <dgm:cxn modelId="{B2F044DD-4A29-4CAD-87A5-7F7A3B3AF701}" type="presOf" srcId="{33017FE4-A7CA-46BF-8899-B081A5D48D7F}" destId="{B798233F-6D4B-4063-A7FA-3BDC142D74FA}" srcOrd="0" destOrd="0" presId="urn:microsoft.com/office/officeart/2005/8/layout/hierarchy3"/>
    <dgm:cxn modelId="{9826DDFB-4F8E-4835-8C1F-CED74A05011F}" type="presOf" srcId="{DE5B0E4B-3302-4AD3-B982-57EFD89C94B9}" destId="{6841DDD4-18F0-4870-B5C5-B9A6BB7F41F5}" srcOrd="0" destOrd="0" presId="urn:microsoft.com/office/officeart/2005/8/layout/hierarchy3"/>
    <dgm:cxn modelId="{B5D6BBB6-024E-4B61-BD28-F14987D39262}" type="presParOf" srcId="{F6A798A3-22D5-426E-9BCB-F84E1F982197}" destId="{E4784CF4-9203-4A13-BFBE-183E41C88B25}" srcOrd="0" destOrd="0" presId="urn:microsoft.com/office/officeart/2005/8/layout/hierarchy3"/>
    <dgm:cxn modelId="{0678A9B5-5EA3-459C-A6F7-67338A333C07}" type="presParOf" srcId="{E4784CF4-9203-4A13-BFBE-183E41C88B25}" destId="{C6ED2D07-AEDF-43D4-B778-AD14C0A482DD}" srcOrd="0" destOrd="0" presId="urn:microsoft.com/office/officeart/2005/8/layout/hierarchy3"/>
    <dgm:cxn modelId="{AB6AD2D6-32DE-43D2-9AD5-EEBEA8AFD352}" type="presParOf" srcId="{C6ED2D07-AEDF-43D4-B778-AD14C0A482DD}" destId="{76BDEFE7-5EB6-464B-A5C0-19CA9ABFD2C6}" srcOrd="0" destOrd="0" presId="urn:microsoft.com/office/officeart/2005/8/layout/hierarchy3"/>
    <dgm:cxn modelId="{C3A08DF4-6E29-4896-ABFB-9FD5EF125C12}" type="presParOf" srcId="{C6ED2D07-AEDF-43D4-B778-AD14C0A482DD}" destId="{DCD351E6-CAA6-4790-89E4-67AEA4D66D5A}" srcOrd="1" destOrd="0" presId="urn:microsoft.com/office/officeart/2005/8/layout/hierarchy3"/>
    <dgm:cxn modelId="{176B4876-CDFB-4724-B2E1-84950E32A2D8}" type="presParOf" srcId="{E4784CF4-9203-4A13-BFBE-183E41C88B25}" destId="{2A5B0BCE-25AC-45C0-BB00-D9DE5F18D691}" srcOrd="1" destOrd="0" presId="urn:microsoft.com/office/officeart/2005/8/layout/hierarchy3"/>
    <dgm:cxn modelId="{959C4151-BC92-40D0-B5EB-0BF132432EB2}" type="presParOf" srcId="{2A5B0BCE-25AC-45C0-BB00-D9DE5F18D691}" destId="{B798233F-6D4B-4063-A7FA-3BDC142D74FA}" srcOrd="0" destOrd="0" presId="urn:microsoft.com/office/officeart/2005/8/layout/hierarchy3"/>
    <dgm:cxn modelId="{A3A05766-14C6-4627-AC5D-05FF1DC03332}" type="presParOf" srcId="{2A5B0BCE-25AC-45C0-BB00-D9DE5F18D691}" destId="{6841DDD4-18F0-4870-B5C5-B9A6BB7F41F5}" srcOrd="1" destOrd="0" presId="urn:microsoft.com/office/officeart/2005/8/layout/hierarchy3"/>
    <dgm:cxn modelId="{D36FE141-F0F2-4C4E-B7DF-B328A15393F8}" type="presParOf" srcId="{2A5B0BCE-25AC-45C0-BB00-D9DE5F18D691}" destId="{EBBF19F7-AA38-42B1-B4C2-FFB093C5294A}" srcOrd="2" destOrd="0" presId="urn:microsoft.com/office/officeart/2005/8/layout/hierarchy3"/>
    <dgm:cxn modelId="{CCADBC1D-A17F-44E5-B5FC-E1B42B1630B9}" type="presParOf" srcId="{2A5B0BCE-25AC-45C0-BB00-D9DE5F18D691}" destId="{03D3DF93-75B3-41A9-BDAB-33C1D1496370}" srcOrd="3" destOrd="0" presId="urn:microsoft.com/office/officeart/2005/8/layout/hierarchy3"/>
    <dgm:cxn modelId="{FB0FEC71-BA9D-4ECC-B21E-CEDA464AE276}" type="presParOf" srcId="{F6A798A3-22D5-426E-9BCB-F84E1F982197}" destId="{4FD2ADAA-8B02-453F-A911-5BE8D803C6CF}" srcOrd="1" destOrd="0" presId="urn:microsoft.com/office/officeart/2005/8/layout/hierarchy3"/>
    <dgm:cxn modelId="{1BA51668-0004-4E78-9F5E-C0C9CEDE3431}" type="presParOf" srcId="{4FD2ADAA-8B02-453F-A911-5BE8D803C6CF}" destId="{320FEF8C-B8C4-4897-B76B-6C87DCF6F44B}" srcOrd="0" destOrd="0" presId="urn:microsoft.com/office/officeart/2005/8/layout/hierarchy3"/>
    <dgm:cxn modelId="{040DFAEE-B90F-4CAB-8821-311B50585DCC}" type="presParOf" srcId="{320FEF8C-B8C4-4897-B76B-6C87DCF6F44B}" destId="{CAB8A611-E2A5-4105-83CD-C1B7D82494E6}" srcOrd="0" destOrd="0" presId="urn:microsoft.com/office/officeart/2005/8/layout/hierarchy3"/>
    <dgm:cxn modelId="{C4729351-8740-43B2-8966-A5FE4AC28F35}" type="presParOf" srcId="{320FEF8C-B8C4-4897-B76B-6C87DCF6F44B}" destId="{EA1F382C-9005-46F8-BEBA-B8065CB83C2F}" srcOrd="1" destOrd="0" presId="urn:microsoft.com/office/officeart/2005/8/layout/hierarchy3"/>
    <dgm:cxn modelId="{A3363C17-A174-490F-92CC-D4FB7AA6DF50}" type="presParOf" srcId="{4FD2ADAA-8B02-453F-A911-5BE8D803C6CF}" destId="{6EC912E8-0E1D-401B-A886-A94EFAB76D7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26D295-21D3-4309-B066-4DF8B991D8F2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05744D-36CE-43FA-90EB-CAB08FE05F39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s. 39.507(7), F.S.</a:t>
          </a:r>
        </a:p>
      </dgm:t>
    </dgm:pt>
    <dgm:pt modelId="{9E71C90E-6347-4FAC-B70B-AE2F412D78BA}" type="parTrans" cxnId="{8A205B6C-57B1-453D-A820-483E0F67CE2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268779-0743-44A1-A24D-C33F82CDB392}" type="sibTrans" cxnId="{8A205B6C-57B1-453D-A820-483E0F67CE2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5EEA27-6165-4B49-A632-3B6563F4E8BD}" type="pres">
      <dgm:prSet presAssocID="{A326D295-21D3-4309-B066-4DF8B991D8F2}" presName="linear" presStyleCnt="0">
        <dgm:presLayoutVars>
          <dgm:animLvl val="lvl"/>
          <dgm:resizeHandles val="exact"/>
        </dgm:presLayoutVars>
      </dgm:prSet>
      <dgm:spPr/>
    </dgm:pt>
    <dgm:pt modelId="{2A378E97-A0FE-4118-95DD-0F1C71BCEE5C}" type="pres">
      <dgm:prSet presAssocID="{D805744D-36CE-43FA-90EB-CAB08FE05F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468743-19CD-4B98-B3CF-FAA86723ACF3}" type="presOf" srcId="{D805744D-36CE-43FA-90EB-CAB08FE05F39}" destId="{2A378E97-A0FE-4118-95DD-0F1C71BCEE5C}" srcOrd="0" destOrd="0" presId="urn:microsoft.com/office/officeart/2005/8/layout/vList2"/>
    <dgm:cxn modelId="{8A205B6C-57B1-453D-A820-483E0F67CE2A}" srcId="{A326D295-21D3-4309-B066-4DF8B991D8F2}" destId="{D805744D-36CE-43FA-90EB-CAB08FE05F39}" srcOrd="0" destOrd="0" parTransId="{9E71C90E-6347-4FAC-B70B-AE2F412D78BA}" sibTransId="{A5268779-0743-44A1-A24D-C33F82CDB392}"/>
    <dgm:cxn modelId="{E1E68F6C-8624-47C3-9592-728030D64C7F}" type="presOf" srcId="{A326D295-21D3-4309-B066-4DF8B991D8F2}" destId="{3F5EEA27-6165-4B49-A632-3B6563F4E8BD}" srcOrd="0" destOrd="0" presId="urn:microsoft.com/office/officeart/2005/8/layout/vList2"/>
    <dgm:cxn modelId="{CD9029BD-48C2-434A-8179-E6484B2C6BDD}" type="presParOf" srcId="{3F5EEA27-6165-4B49-A632-3B6563F4E8BD}" destId="{2A378E97-A0FE-4118-95DD-0F1C71BCEE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F9D88B-0458-49A2-BB29-4E9CE2D5DB0F}" type="doc">
      <dgm:prSet loTypeId="urn:microsoft.com/office/officeart/2005/8/layout/default#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E5D9A9E-8C1E-4C91-8FB9-BA857825F17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If a court adjudicates a child dependent &amp; the child is in out-of-home care, the court must ask the parent(s) if they have relatives who might be considered for the child’s placement.</a:t>
          </a:r>
        </a:p>
      </dgm:t>
    </dgm:pt>
    <dgm:pt modelId="{7BE7750F-8B70-486C-8BDA-0DE3CC92E265}" type="parTrans" cxnId="{A860B28E-00CC-4477-B3B2-3F9B3B5909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54E307-5C94-4DD4-B11C-A97A84B42C2F}" type="sibTrans" cxnId="{A860B28E-00CC-4477-B3B2-3F9B3B5909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1352FD-C42D-4BE3-83A3-8D6657C7A97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The parents must provide all identity &amp; location information about the relatives to the court &amp; all parties.</a:t>
          </a:r>
        </a:p>
      </dgm:t>
    </dgm:pt>
    <dgm:pt modelId="{79F7E049-5C0D-4440-8C71-A263143C4AA2}" type="sibTrans" cxnId="{0EC55B88-E2E1-46C4-A650-C405090024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4E7F3-EE41-45FB-95E3-F62CFB3EA85D}" type="parTrans" cxnId="{0EC55B88-E2E1-46C4-A650-C405090024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344506-1BA1-4732-877D-DE8303A2A076}" type="pres">
      <dgm:prSet presAssocID="{C9F9D88B-0458-49A2-BB29-4E9CE2D5DB0F}" presName="diagram" presStyleCnt="0">
        <dgm:presLayoutVars>
          <dgm:dir/>
          <dgm:resizeHandles val="exact"/>
        </dgm:presLayoutVars>
      </dgm:prSet>
      <dgm:spPr/>
    </dgm:pt>
    <dgm:pt modelId="{D910462C-87A2-44F5-B62D-AA74CC545788}" type="pres">
      <dgm:prSet presAssocID="{9E5D9A9E-8C1E-4C91-8FB9-BA857825F171}" presName="node" presStyleLbl="node1" presStyleIdx="0" presStyleCnt="2" custScaleY="197785">
        <dgm:presLayoutVars>
          <dgm:bulletEnabled val="1"/>
        </dgm:presLayoutVars>
      </dgm:prSet>
      <dgm:spPr/>
    </dgm:pt>
    <dgm:pt modelId="{D8406F51-3313-4AC7-8D41-6B34CD1460DC}" type="pres">
      <dgm:prSet presAssocID="{BC54E307-5C94-4DD4-B11C-A97A84B42C2F}" presName="sibTrans" presStyleCnt="0"/>
      <dgm:spPr/>
    </dgm:pt>
    <dgm:pt modelId="{F3E901CF-AAE7-4842-94AA-34B68A0E3A1A}" type="pres">
      <dgm:prSet presAssocID="{7B1352FD-C42D-4BE3-83A3-8D6657C7A976}" presName="node" presStyleLbl="node1" presStyleIdx="1" presStyleCnt="2" custScaleY="197785">
        <dgm:presLayoutVars>
          <dgm:bulletEnabled val="1"/>
        </dgm:presLayoutVars>
      </dgm:prSet>
      <dgm:spPr/>
    </dgm:pt>
  </dgm:ptLst>
  <dgm:cxnLst>
    <dgm:cxn modelId="{A37DDC5A-B23F-400B-8190-847168989BB1}" type="presOf" srcId="{7B1352FD-C42D-4BE3-83A3-8D6657C7A976}" destId="{F3E901CF-AAE7-4842-94AA-34B68A0E3A1A}" srcOrd="0" destOrd="0" presId="urn:microsoft.com/office/officeart/2005/8/layout/default#7"/>
    <dgm:cxn modelId="{0EC55B88-E2E1-46C4-A650-C4050900245C}" srcId="{C9F9D88B-0458-49A2-BB29-4E9CE2D5DB0F}" destId="{7B1352FD-C42D-4BE3-83A3-8D6657C7A976}" srcOrd="1" destOrd="0" parTransId="{8D74E7F3-EE41-45FB-95E3-F62CFB3EA85D}" sibTransId="{79F7E049-5C0D-4440-8C71-A263143C4AA2}"/>
    <dgm:cxn modelId="{A860B28E-00CC-4477-B3B2-3F9B3B5909FE}" srcId="{C9F9D88B-0458-49A2-BB29-4E9CE2D5DB0F}" destId="{9E5D9A9E-8C1E-4C91-8FB9-BA857825F171}" srcOrd="0" destOrd="0" parTransId="{7BE7750F-8B70-486C-8BDA-0DE3CC92E265}" sibTransId="{BC54E307-5C94-4DD4-B11C-A97A84B42C2F}"/>
    <dgm:cxn modelId="{34A383A0-EDF4-4FE2-A8F7-AA05619C0F85}" type="presOf" srcId="{C9F9D88B-0458-49A2-BB29-4E9CE2D5DB0F}" destId="{F5344506-1BA1-4732-877D-DE8303A2A076}" srcOrd="0" destOrd="0" presId="urn:microsoft.com/office/officeart/2005/8/layout/default#7"/>
    <dgm:cxn modelId="{A0587DFA-A541-434E-B0EC-0626E04AA86D}" type="presOf" srcId="{9E5D9A9E-8C1E-4C91-8FB9-BA857825F171}" destId="{D910462C-87A2-44F5-B62D-AA74CC545788}" srcOrd="0" destOrd="0" presId="urn:microsoft.com/office/officeart/2005/8/layout/default#7"/>
    <dgm:cxn modelId="{D6DD3250-4CF5-463E-8973-3F36A2E45569}" type="presParOf" srcId="{F5344506-1BA1-4732-877D-DE8303A2A076}" destId="{D910462C-87A2-44F5-B62D-AA74CC545788}" srcOrd="0" destOrd="0" presId="urn:microsoft.com/office/officeart/2005/8/layout/default#7"/>
    <dgm:cxn modelId="{F916A45C-20BC-487D-9E89-BA0C1FC50638}" type="presParOf" srcId="{F5344506-1BA1-4732-877D-DE8303A2A076}" destId="{D8406F51-3313-4AC7-8D41-6B34CD1460DC}" srcOrd="1" destOrd="0" presId="urn:microsoft.com/office/officeart/2005/8/layout/default#7"/>
    <dgm:cxn modelId="{6DB5F0C1-12A5-4F72-8ABD-D3B44FBB9CC4}" type="presParOf" srcId="{F5344506-1BA1-4732-877D-DE8303A2A076}" destId="{F3E901CF-AAE7-4842-94AA-34B68A0E3A1A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309511-71CE-4D5B-B420-970089E13A7D}" type="doc">
      <dgm:prSet loTypeId="urn:microsoft.com/office/officeart/2005/8/layout/vList2" loCatId="list" qsTypeId="urn:microsoft.com/office/officeart/2005/8/quickstyle/3d1" qsCatId="3D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FDA3EBB2-DF87-442B-A68C-D6FD0499A010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Findings that must be included in the Shelter Order:</a:t>
          </a:r>
        </a:p>
      </dgm:t>
    </dgm:pt>
    <dgm:pt modelId="{552C739F-DEB9-4270-8507-42E2BDE8E64D}" type="parTrans" cxnId="{950E064C-0A78-4F98-ADBD-A2DBA93AA1F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D7B0D5F-7805-4E60-9B06-90EAF787F8B9}" type="sibTrans" cxnId="{950E064C-0A78-4F98-ADBD-A2DBA93AA1FC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69FD884-D986-4551-9FFE-B524341BBA98}" type="pres">
      <dgm:prSet presAssocID="{CF309511-71CE-4D5B-B420-970089E13A7D}" presName="linear" presStyleCnt="0">
        <dgm:presLayoutVars>
          <dgm:animLvl val="lvl"/>
          <dgm:resizeHandles val="exact"/>
        </dgm:presLayoutVars>
      </dgm:prSet>
      <dgm:spPr/>
    </dgm:pt>
    <dgm:pt modelId="{454A6D05-120A-4BF0-814C-C124930FAE5D}" type="pres">
      <dgm:prSet presAssocID="{FDA3EBB2-DF87-442B-A68C-D6FD0499A010}" presName="parentText" presStyleLbl="node1" presStyleIdx="0" presStyleCnt="1" custLinFactNeighborX="-2655" custLinFactNeighborY="-3686">
        <dgm:presLayoutVars>
          <dgm:chMax val="0"/>
          <dgm:bulletEnabled val="1"/>
        </dgm:presLayoutVars>
      </dgm:prSet>
      <dgm:spPr/>
    </dgm:pt>
  </dgm:ptLst>
  <dgm:cxnLst>
    <dgm:cxn modelId="{A54D2D18-50E9-4BF0-86B3-5E37A919E090}" type="presOf" srcId="{CF309511-71CE-4D5B-B420-970089E13A7D}" destId="{269FD884-D986-4551-9FFE-B524341BBA98}" srcOrd="0" destOrd="0" presId="urn:microsoft.com/office/officeart/2005/8/layout/vList2"/>
    <dgm:cxn modelId="{950E064C-0A78-4F98-ADBD-A2DBA93AA1FC}" srcId="{CF309511-71CE-4D5B-B420-970089E13A7D}" destId="{FDA3EBB2-DF87-442B-A68C-D6FD0499A010}" srcOrd="0" destOrd="0" parTransId="{552C739F-DEB9-4270-8507-42E2BDE8E64D}" sibTransId="{4D7B0D5F-7805-4E60-9B06-90EAF787F8B9}"/>
    <dgm:cxn modelId="{BBE1B159-EA3E-4212-A163-5A873C5576E8}" type="presOf" srcId="{FDA3EBB2-DF87-442B-A68C-D6FD0499A010}" destId="{454A6D05-120A-4BF0-814C-C124930FAE5D}" srcOrd="0" destOrd="0" presId="urn:microsoft.com/office/officeart/2005/8/layout/vList2"/>
    <dgm:cxn modelId="{6B5E8854-DFB0-4C35-8A70-106F40AC1D0A}" type="presParOf" srcId="{269FD884-D986-4551-9FFE-B524341BBA98}" destId="{454A6D05-120A-4BF0-814C-C124930FAE5D}" srcOrd="0" destOrd="0" presId="urn:microsoft.com/office/officeart/2005/8/layout/vList2"/>
  </dgm:cxnLst>
  <dgm:bg>
    <a:solidFill>
      <a:schemeClr val="tx2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C343EF-165B-4727-9A88-E776E3DFAC48}" type="doc">
      <dgm:prSet loTypeId="urn:microsoft.com/office/officeart/2005/8/layout/vList4#1" loCatId="list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E81D758A-6D56-4E10-9800-14549B2A478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 Reasonable efforts were made to prevent/eliminate the need to remove the child from home; or</a:t>
          </a:r>
        </a:p>
      </dgm:t>
    </dgm:pt>
    <dgm:pt modelId="{2B9A2A5C-5A33-4F3E-9247-1B7C474DC18F}" type="parTrans" cxnId="{FD7C6994-29E6-4423-924D-53AA7B67D248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DF233F-1C06-4113-82BE-733F67268304}" type="sibTrans" cxnId="{FD7C6994-29E6-4423-924D-53AA7B67D248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52D26A-53CB-4DF4-9609-F3EF6FCB69B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 rtl="0">
            <a:tabLst>
              <a:tab pos="623888" algn="l"/>
            </a:tabLst>
          </a:pPr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 If preventive services were not offered due to emergency placement, the lack of services was reasonable under these circumstances; and </a:t>
          </a:r>
        </a:p>
      </dgm:t>
    </dgm:pt>
    <dgm:pt modelId="{E08B3E53-44A1-4254-84E4-292CAF00AFDF}" type="parTrans" cxnId="{E431F8FD-E1DD-43CB-B4D0-547E1AD29D9D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CC1A81-51A9-421E-9981-3B6C4B1BE703}" type="sibTrans" cxnId="{E431F8FD-E1DD-43CB-B4D0-547E1AD29D9D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4788E9-A244-446F-BE81-325E78022D94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 rtl="0">
            <a:tabLst>
              <a:tab pos="739775" algn="l"/>
            </a:tabLst>
          </a:pPr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 Leaving the child at home is contrary to their welfare/health</a:t>
          </a:r>
        </a:p>
      </dgm:t>
    </dgm:pt>
    <dgm:pt modelId="{95322A95-438E-430F-8A84-183B1C7806B8}" type="parTrans" cxnId="{18E81D24-549D-4161-8322-DB17DF5E66AF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A2C1FE-65B3-49C6-ABCF-B1785268FF03}" type="sibTrans" cxnId="{18E81D24-549D-4161-8322-DB17DF5E66AF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7B9AF5-9422-4BB5-AA6A-DF6C72E01B65}" type="pres">
      <dgm:prSet presAssocID="{EDC343EF-165B-4727-9A88-E776E3DFAC48}" presName="linear" presStyleCnt="0">
        <dgm:presLayoutVars>
          <dgm:dir/>
          <dgm:resizeHandles val="exact"/>
        </dgm:presLayoutVars>
      </dgm:prSet>
      <dgm:spPr/>
    </dgm:pt>
    <dgm:pt modelId="{CA15F2CD-F8A6-42F9-8434-995474BECF6C}" type="pres">
      <dgm:prSet presAssocID="{E81D758A-6D56-4E10-9800-14549B2A4788}" presName="comp" presStyleCnt="0"/>
      <dgm:spPr/>
    </dgm:pt>
    <dgm:pt modelId="{5D01D9DA-3749-49DF-AA4E-1302F55EB3D0}" type="pres">
      <dgm:prSet presAssocID="{E81D758A-6D56-4E10-9800-14549B2A4788}" presName="box" presStyleLbl="node1" presStyleIdx="0" presStyleCnt="3"/>
      <dgm:spPr/>
    </dgm:pt>
    <dgm:pt modelId="{2F51B69B-5EC0-4AFC-A999-A7F986CCE40D}" type="pres">
      <dgm:prSet presAssocID="{E81D758A-6D56-4E10-9800-14549B2A4788}" presName="img" presStyleLbl="fgImgPlace1" presStyleIdx="0" presStyleCnt="3" custScaleX="674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275C4E-8716-43CC-80DF-AE09A38A9DA2}" type="pres">
      <dgm:prSet presAssocID="{E81D758A-6D56-4E10-9800-14549B2A4788}" presName="text" presStyleLbl="node1" presStyleIdx="0" presStyleCnt="3">
        <dgm:presLayoutVars>
          <dgm:bulletEnabled val="1"/>
        </dgm:presLayoutVars>
      </dgm:prSet>
      <dgm:spPr/>
    </dgm:pt>
    <dgm:pt modelId="{18FE9C91-8EAB-4742-934D-F7494307EB9C}" type="pres">
      <dgm:prSet presAssocID="{1EDF233F-1C06-4113-82BE-733F67268304}" presName="spacer" presStyleCnt="0"/>
      <dgm:spPr/>
    </dgm:pt>
    <dgm:pt modelId="{A6DB16A7-9A54-4A63-A6DD-2E6346D00245}" type="pres">
      <dgm:prSet presAssocID="{C852D26A-53CB-4DF4-9609-F3EF6FCB69B8}" presName="comp" presStyleCnt="0"/>
      <dgm:spPr/>
    </dgm:pt>
    <dgm:pt modelId="{9561210D-CA52-4FEC-9F48-E8B3B7FA359F}" type="pres">
      <dgm:prSet presAssocID="{C852D26A-53CB-4DF4-9609-F3EF6FCB69B8}" presName="box" presStyleLbl="node1" presStyleIdx="1" presStyleCnt="3" custScaleY="114078"/>
      <dgm:spPr/>
    </dgm:pt>
    <dgm:pt modelId="{0EEE659C-795C-430D-AD54-E1D195B3BAD3}" type="pres">
      <dgm:prSet presAssocID="{C852D26A-53CB-4DF4-9609-F3EF6FCB69B8}" presName="img" presStyleLbl="fgImgPlace1" presStyleIdx="1" presStyleCnt="3" custScaleX="674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65E114-A02D-45E4-8E8D-A66877BCB308}" type="pres">
      <dgm:prSet presAssocID="{C852D26A-53CB-4DF4-9609-F3EF6FCB69B8}" presName="text" presStyleLbl="node1" presStyleIdx="1" presStyleCnt="3">
        <dgm:presLayoutVars>
          <dgm:bulletEnabled val="1"/>
        </dgm:presLayoutVars>
      </dgm:prSet>
      <dgm:spPr/>
    </dgm:pt>
    <dgm:pt modelId="{4C97DC76-4300-4C7F-A437-73318E357DE5}" type="pres">
      <dgm:prSet presAssocID="{C2CC1A81-51A9-421E-9981-3B6C4B1BE703}" presName="spacer" presStyleCnt="0"/>
      <dgm:spPr/>
    </dgm:pt>
    <dgm:pt modelId="{B1F8E0DB-678E-426D-859C-26C3FE4F7D16}" type="pres">
      <dgm:prSet presAssocID="{A44788E9-A244-446F-BE81-325E78022D94}" presName="comp" presStyleCnt="0"/>
      <dgm:spPr/>
    </dgm:pt>
    <dgm:pt modelId="{7364BC9E-1477-430E-A09F-058A7A4DAF34}" type="pres">
      <dgm:prSet presAssocID="{A44788E9-A244-446F-BE81-325E78022D94}" presName="box" presStyleLbl="node1" presStyleIdx="2" presStyleCnt="3"/>
      <dgm:spPr/>
    </dgm:pt>
    <dgm:pt modelId="{2D87FDCE-B351-4300-92D3-1009C1CA4EBC}" type="pres">
      <dgm:prSet presAssocID="{A44788E9-A244-446F-BE81-325E78022D94}" presName="img" presStyleLbl="fgImgPlace1" presStyleIdx="2" presStyleCnt="3" custScaleX="674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09374C-C2BE-452B-8CB9-6FC0360E1BDA}" type="pres">
      <dgm:prSet presAssocID="{A44788E9-A244-446F-BE81-325E78022D94}" presName="text" presStyleLbl="node1" presStyleIdx="2" presStyleCnt="3">
        <dgm:presLayoutVars>
          <dgm:bulletEnabled val="1"/>
        </dgm:presLayoutVars>
      </dgm:prSet>
      <dgm:spPr/>
    </dgm:pt>
  </dgm:ptLst>
  <dgm:cxnLst>
    <dgm:cxn modelId="{AB765C05-8DA1-4798-875B-C46D60664643}" type="presOf" srcId="{EDC343EF-165B-4727-9A88-E776E3DFAC48}" destId="{997B9AF5-9422-4BB5-AA6A-DF6C72E01B65}" srcOrd="0" destOrd="0" presId="urn:microsoft.com/office/officeart/2005/8/layout/vList4#1"/>
    <dgm:cxn modelId="{DBBAD71C-9383-4BD1-BA2E-4FA351B804EB}" type="presOf" srcId="{A44788E9-A244-446F-BE81-325E78022D94}" destId="{7364BC9E-1477-430E-A09F-058A7A4DAF34}" srcOrd="0" destOrd="0" presId="urn:microsoft.com/office/officeart/2005/8/layout/vList4#1"/>
    <dgm:cxn modelId="{082D5822-E48C-49BA-9033-D0DAD477AA3B}" type="presOf" srcId="{C852D26A-53CB-4DF4-9609-F3EF6FCB69B8}" destId="{2465E114-A02D-45E4-8E8D-A66877BCB308}" srcOrd="1" destOrd="0" presId="urn:microsoft.com/office/officeart/2005/8/layout/vList4#1"/>
    <dgm:cxn modelId="{18E81D24-549D-4161-8322-DB17DF5E66AF}" srcId="{EDC343EF-165B-4727-9A88-E776E3DFAC48}" destId="{A44788E9-A244-446F-BE81-325E78022D94}" srcOrd="2" destOrd="0" parTransId="{95322A95-438E-430F-8A84-183B1C7806B8}" sibTransId="{CAA2C1FE-65B3-49C6-ABCF-B1785268FF03}"/>
    <dgm:cxn modelId="{EFEB6B33-104A-4486-898B-6EF72FAFCCD2}" type="presOf" srcId="{E81D758A-6D56-4E10-9800-14549B2A4788}" destId="{89275C4E-8716-43CC-80DF-AE09A38A9DA2}" srcOrd="1" destOrd="0" presId="urn:microsoft.com/office/officeart/2005/8/layout/vList4#1"/>
    <dgm:cxn modelId="{9523E335-4742-4656-A0BE-0C1FC8E292C8}" type="presOf" srcId="{A44788E9-A244-446F-BE81-325E78022D94}" destId="{5709374C-C2BE-452B-8CB9-6FC0360E1BDA}" srcOrd="1" destOrd="0" presId="urn:microsoft.com/office/officeart/2005/8/layout/vList4#1"/>
    <dgm:cxn modelId="{A4C16A3E-4E32-48E9-BD7D-30E20B24CFE4}" type="presOf" srcId="{E81D758A-6D56-4E10-9800-14549B2A4788}" destId="{5D01D9DA-3749-49DF-AA4E-1302F55EB3D0}" srcOrd="0" destOrd="0" presId="urn:microsoft.com/office/officeart/2005/8/layout/vList4#1"/>
    <dgm:cxn modelId="{66E78055-F7C3-4186-AD84-44CA10554F4F}" type="presOf" srcId="{C852D26A-53CB-4DF4-9609-F3EF6FCB69B8}" destId="{9561210D-CA52-4FEC-9F48-E8B3B7FA359F}" srcOrd="0" destOrd="0" presId="urn:microsoft.com/office/officeart/2005/8/layout/vList4#1"/>
    <dgm:cxn modelId="{FD7C6994-29E6-4423-924D-53AA7B67D248}" srcId="{EDC343EF-165B-4727-9A88-E776E3DFAC48}" destId="{E81D758A-6D56-4E10-9800-14549B2A4788}" srcOrd="0" destOrd="0" parTransId="{2B9A2A5C-5A33-4F3E-9247-1B7C474DC18F}" sibTransId="{1EDF233F-1C06-4113-82BE-733F67268304}"/>
    <dgm:cxn modelId="{E431F8FD-E1DD-43CB-B4D0-547E1AD29D9D}" srcId="{EDC343EF-165B-4727-9A88-E776E3DFAC48}" destId="{C852D26A-53CB-4DF4-9609-F3EF6FCB69B8}" srcOrd="1" destOrd="0" parTransId="{E08B3E53-44A1-4254-84E4-292CAF00AFDF}" sibTransId="{C2CC1A81-51A9-421E-9981-3B6C4B1BE703}"/>
    <dgm:cxn modelId="{823464B9-AC34-4BBC-A235-8C1963F68FE6}" type="presParOf" srcId="{997B9AF5-9422-4BB5-AA6A-DF6C72E01B65}" destId="{CA15F2CD-F8A6-42F9-8434-995474BECF6C}" srcOrd="0" destOrd="0" presId="urn:microsoft.com/office/officeart/2005/8/layout/vList4#1"/>
    <dgm:cxn modelId="{0C07AF88-1CEC-47A4-BA89-E05DD8E6712C}" type="presParOf" srcId="{CA15F2CD-F8A6-42F9-8434-995474BECF6C}" destId="{5D01D9DA-3749-49DF-AA4E-1302F55EB3D0}" srcOrd="0" destOrd="0" presId="urn:microsoft.com/office/officeart/2005/8/layout/vList4#1"/>
    <dgm:cxn modelId="{110E68FA-2CB3-4FC1-BC15-E3608760D101}" type="presParOf" srcId="{CA15F2CD-F8A6-42F9-8434-995474BECF6C}" destId="{2F51B69B-5EC0-4AFC-A999-A7F986CCE40D}" srcOrd="1" destOrd="0" presId="urn:microsoft.com/office/officeart/2005/8/layout/vList4#1"/>
    <dgm:cxn modelId="{5F19D022-4903-4F93-9A83-5764AD29C7C0}" type="presParOf" srcId="{CA15F2CD-F8A6-42F9-8434-995474BECF6C}" destId="{89275C4E-8716-43CC-80DF-AE09A38A9DA2}" srcOrd="2" destOrd="0" presId="urn:microsoft.com/office/officeart/2005/8/layout/vList4#1"/>
    <dgm:cxn modelId="{01435BD4-03DB-46C4-BA6B-1B9EB7039F4E}" type="presParOf" srcId="{997B9AF5-9422-4BB5-AA6A-DF6C72E01B65}" destId="{18FE9C91-8EAB-4742-934D-F7494307EB9C}" srcOrd="1" destOrd="0" presId="urn:microsoft.com/office/officeart/2005/8/layout/vList4#1"/>
    <dgm:cxn modelId="{11DB5E9D-BAC9-4ED4-A8D0-D5A133CFBA24}" type="presParOf" srcId="{997B9AF5-9422-4BB5-AA6A-DF6C72E01B65}" destId="{A6DB16A7-9A54-4A63-A6DD-2E6346D00245}" srcOrd="2" destOrd="0" presId="urn:microsoft.com/office/officeart/2005/8/layout/vList4#1"/>
    <dgm:cxn modelId="{5094B643-0F34-4A23-94F1-9407975E97F7}" type="presParOf" srcId="{A6DB16A7-9A54-4A63-A6DD-2E6346D00245}" destId="{9561210D-CA52-4FEC-9F48-E8B3B7FA359F}" srcOrd="0" destOrd="0" presId="urn:microsoft.com/office/officeart/2005/8/layout/vList4#1"/>
    <dgm:cxn modelId="{23D573A3-2A74-4BCF-9DA8-E6CEF90B493E}" type="presParOf" srcId="{A6DB16A7-9A54-4A63-A6DD-2E6346D00245}" destId="{0EEE659C-795C-430D-AD54-E1D195B3BAD3}" srcOrd="1" destOrd="0" presId="urn:microsoft.com/office/officeart/2005/8/layout/vList4#1"/>
    <dgm:cxn modelId="{F64306BD-C796-4914-BB3E-85219C3F2B0B}" type="presParOf" srcId="{A6DB16A7-9A54-4A63-A6DD-2E6346D00245}" destId="{2465E114-A02D-45E4-8E8D-A66877BCB308}" srcOrd="2" destOrd="0" presId="urn:microsoft.com/office/officeart/2005/8/layout/vList4#1"/>
    <dgm:cxn modelId="{C584A49A-8816-4D79-990E-3887C87451E9}" type="presParOf" srcId="{997B9AF5-9422-4BB5-AA6A-DF6C72E01B65}" destId="{4C97DC76-4300-4C7F-A437-73318E357DE5}" srcOrd="3" destOrd="0" presId="urn:microsoft.com/office/officeart/2005/8/layout/vList4#1"/>
    <dgm:cxn modelId="{B3A654AF-A0E2-49EE-A5A5-970613514DAE}" type="presParOf" srcId="{997B9AF5-9422-4BB5-AA6A-DF6C72E01B65}" destId="{B1F8E0DB-678E-426D-859C-26C3FE4F7D16}" srcOrd="4" destOrd="0" presId="urn:microsoft.com/office/officeart/2005/8/layout/vList4#1"/>
    <dgm:cxn modelId="{3DA7EB47-150F-4DE8-91EF-B7790024660B}" type="presParOf" srcId="{B1F8E0DB-678E-426D-859C-26C3FE4F7D16}" destId="{7364BC9E-1477-430E-A09F-058A7A4DAF34}" srcOrd="0" destOrd="0" presId="urn:microsoft.com/office/officeart/2005/8/layout/vList4#1"/>
    <dgm:cxn modelId="{8E230259-DD72-4204-8FFE-145EB91B2413}" type="presParOf" srcId="{B1F8E0DB-678E-426D-859C-26C3FE4F7D16}" destId="{2D87FDCE-B351-4300-92D3-1009C1CA4EBC}" srcOrd="1" destOrd="0" presId="urn:microsoft.com/office/officeart/2005/8/layout/vList4#1"/>
    <dgm:cxn modelId="{1C5F0AD2-A094-4F8C-ACE6-A9427D2A8F4A}" type="presParOf" srcId="{B1F8E0DB-678E-426D-859C-26C3FE4F7D16}" destId="{5709374C-C2BE-452B-8CB9-6FC0360E1BD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8B0A1C-D452-4211-BE26-660A55E46C75}" type="doc">
      <dgm:prSet loTypeId="urn:microsoft.com/office/officeart/2005/8/layout/default#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AF885FB-DCE9-4E91-9684-D2A2F590A31E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Placement</a:t>
          </a:r>
        </a:p>
      </dgm:t>
    </dgm:pt>
    <dgm:pt modelId="{78856134-E0EE-4BF1-9754-B8333986EC9A}" type="parTrans" cxnId="{99A90396-D454-4C19-9ACD-21AF1648AB96}">
      <dgm:prSet/>
      <dgm:spPr/>
      <dgm:t>
        <a:bodyPr/>
        <a:lstStyle/>
        <a:p>
          <a:endParaRPr lang="en-US"/>
        </a:p>
      </dgm:t>
    </dgm:pt>
    <dgm:pt modelId="{AD751E9A-4873-4F3F-9689-F95ECF120282}" type="sibTrans" cxnId="{99A90396-D454-4C19-9ACD-21AF1648AB96}">
      <dgm:prSet/>
      <dgm:spPr/>
      <dgm:t>
        <a:bodyPr/>
        <a:lstStyle/>
        <a:p>
          <a:endParaRPr lang="en-US" dirty="0"/>
        </a:p>
      </dgm:t>
    </dgm:pt>
    <dgm:pt modelId="{CC388188-D81D-4A8E-818E-078618912E58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Child Needs</a:t>
          </a:r>
        </a:p>
      </dgm:t>
    </dgm:pt>
    <dgm:pt modelId="{CA51B99F-DCDA-49E5-AC1D-EC17F218D437}" type="parTrans" cxnId="{FF799003-2826-406D-82F7-B6A739DC8D47}">
      <dgm:prSet/>
      <dgm:spPr/>
      <dgm:t>
        <a:bodyPr/>
        <a:lstStyle/>
        <a:p>
          <a:endParaRPr lang="en-US"/>
        </a:p>
      </dgm:t>
    </dgm:pt>
    <dgm:pt modelId="{352A8001-9DBC-4220-AED9-D07E4E174EDF}" type="sibTrans" cxnId="{FF799003-2826-406D-82F7-B6A739DC8D47}">
      <dgm:prSet/>
      <dgm:spPr/>
      <dgm:t>
        <a:bodyPr/>
        <a:lstStyle/>
        <a:p>
          <a:endParaRPr lang="en-US"/>
        </a:p>
      </dgm:t>
    </dgm:pt>
    <dgm:pt modelId="{A37D91AA-8EEE-4556-93E3-C07200B031E9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Visitation</a:t>
          </a:r>
        </a:p>
      </dgm:t>
    </dgm:pt>
    <dgm:pt modelId="{DC79582F-97AE-4F62-82F4-EDFB78B175BF}" type="parTrans" cxnId="{66E26764-3AC5-4869-AC99-A1339254857B}">
      <dgm:prSet/>
      <dgm:spPr/>
      <dgm:t>
        <a:bodyPr/>
        <a:lstStyle/>
        <a:p>
          <a:endParaRPr lang="en-US"/>
        </a:p>
      </dgm:t>
    </dgm:pt>
    <dgm:pt modelId="{845BEF7F-0297-415C-AAA6-97E0AC149008}" type="sibTrans" cxnId="{66E26764-3AC5-4869-AC99-A1339254857B}">
      <dgm:prSet/>
      <dgm:spPr/>
      <dgm:t>
        <a:bodyPr/>
        <a:lstStyle/>
        <a:p>
          <a:endParaRPr lang="en-US"/>
        </a:p>
      </dgm:t>
    </dgm:pt>
    <dgm:pt modelId="{B80958F4-15DD-4552-B11F-BD200386E314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Child Support</a:t>
          </a:r>
        </a:p>
      </dgm:t>
    </dgm:pt>
    <dgm:pt modelId="{D8341507-23DC-4B8B-BB3E-8B2599E174B1}" type="parTrans" cxnId="{A6CDEA17-C4BA-4E6C-B280-1E48363CBC9C}">
      <dgm:prSet/>
      <dgm:spPr/>
      <dgm:t>
        <a:bodyPr/>
        <a:lstStyle/>
        <a:p>
          <a:endParaRPr lang="en-US"/>
        </a:p>
      </dgm:t>
    </dgm:pt>
    <dgm:pt modelId="{EDF3B600-ADE7-47E5-BA1E-BDE0DE73140E}" type="sibTrans" cxnId="{A6CDEA17-C4BA-4E6C-B280-1E48363CBC9C}">
      <dgm:prSet/>
      <dgm:spPr/>
      <dgm:t>
        <a:bodyPr/>
        <a:lstStyle/>
        <a:p>
          <a:endParaRPr lang="en-US"/>
        </a:p>
      </dgm:t>
    </dgm:pt>
    <dgm:pt modelId="{A9824E88-009D-4377-A47B-4DD72A13083B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Education</a:t>
          </a:r>
        </a:p>
      </dgm:t>
    </dgm:pt>
    <dgm:pt modelId="{0B639A28-640F-49FD-B52D-680AC2A70EB5}" type="parTrans" cxnId="{BE9289B4-C8F6-4F95-A15B-326A72771D2B}">
      <dgm:prSet/>
      <dgm:spPr/>
      <dgm:t>
        <a:bodyPr/>
        <a:lstStyle/>
        <a:p>
          <a:endParaRPr lang="en-US"/>
        </a:p>
      </dgm:t>
    </dgm:pt>
    <dgm:pt modelId="{304A833A-1C69-499B-8B06-A0E061623F4A}" type="sibTrans" cxnId="{BE9289B4-C8F6-4F95-A15B-326A72771D2B}">
      <dgm:prSet/>
      <dgm:spPr/>
      <dgm:t>
        <a:bodyPr/>
        <a:lstStyle/>
        <a:p>
          <a:endParaRPr lang="en-US"/>
        </a:p>
      </dgm:t>
    </dgm:pt>
    <dgm:pt modelId="{76B914AC-51B0-4608-91DE-E372E5E269A3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Services and Counseling</a:t>
          </a:r>
        </a:p>
      </dgm:t>
    </dgm:pt>
    <dgm:pt modelId="{7D9F01B3-FA5B-454C-885E-C541DD64A48A}" type="parTrans" cxnId="{AF61D09E-C527-49EB-9A13-87C06CB8A9A2}">
      <dgm:prSet/>
      <dgm:spPr/>
      <dgm:t>
        <a:bodyPr/>
        <a:lstStyle/>
        <a:p>
          <a:endParaRPr lang="en-US"/>
        </a:p>
      </dgm:t>
    </dgm:pt>
    <dgm:pt modelId="{D19F01B7-0416-4F51-8288-4BD9C0AFB545}" type="sibTrans" cxnId="{AF61D09E-C527-49EB-9A13-87C06CB8A9A2}">
      <dgm:prSet/>
      <dgm:spPr/>
      <dgm:t>
        <a:bodyPr/>
        <a:lstStyle/>
        <a:p>
          <a:endParaRPr lang="en-US"/>
        </a:p>
      </dgm:t>
    </dgm:pt>
    <dgm:pt modelId="{34B0EB86-B497-4FAB-805C-28070F2E0466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Psychotropic Medications</a:t>
          </a:r>
        </a:p>
      </dgm:t>
    </dgm:pt>
    <dgm:pt modelId="{548C82AE-56BC-452A-8A4D-1F45A47AC69F}" type="parTrans" cxnId="{9035D3C7-49BE-4FCB-A59B-3884BA87D15B}">
      <dgm:prSet/>
      <dgm:spPr/>
      <dgm:t>
        <a:bodyPr/>
        <a:lstStyle/>
        <a:p>
          <a:endParaRPr lang="en-US"/>
        </a:p>
      </dgm:t>
    </dgm:pt>
    <dgm:pt modelId="{9AC1F217-D3E9-4B47-ACC8-59F3F0262714}" type="sibTrans" cxnId="{9035D3C7-49BE-4FCB-A59B-3884BA87D15B}">
      <dgm:prSet/>
      <dgm:spPr/>
      <dgm:t>
        <a:bodyPr/>
        <a:lstStyle/>
        <a:p>
          <a:endParaRPr lang="en-US"/>
        </a:p>
      </dgm:t>
    </dgm:pt>
    <dgm:pt modelId="{4D81508E-AB3D-4E48-9172-6E91016A66A3}">
      <dgm:prSet phldrT="[Text]"/>
      <dgm:spPr>
        <a:ln>
          <a:solidFill>
            <a:srgbClr val="1B5FAA"/>
          </a:solidFill>
        </a:ln>
      </dgm:spPr>
      <dgm:t>
        <a:bodyPr anchor="ctr"/>
        <a:lstStyle/>
        <a:p>
          <a:r>
            <a:rPr lang="en-US" b="1" dirty="0">
              <a:solidFill>
                <a:srgbClr val="18579B"/>
              </a:solidFill>
            </a:rPr>
            <a:t>Records</a:t>
          </a:r>
        </a:p>
      </dgm:t>
    </dgm:pt>
    <dgm:pt modelId="{FFD479E7-8DC7-4415-9009-DBC44DA3CBAF}" type="parTrans" cxnId="{FA373AED-F3B5-445B-90E9-2293338E184A}">
      <dgm:prSet/>
      <dgm:spPr/>
      <dgm:t>
        <a:bodyPr/>
        <a:lstStyle/>
        <a:p>
          <a:endParaRPr lang="en-US"/>
        </a:p>
      </dgm:t>
    </dgm:pt>
    <dgm:pt modelId="{72244D69-0E9B-4CA5-8727-9F651E3849C1}" type="sibTrans" cxnId="{FA373AED-F3B5-445B-90E9-2293338E184A}">
      <dgm:prSet/>
      <dgm:spPr/>
      <dgm:t>
        <a:bodyPr/>
        <a:lstStyle/>
        <a:p>
          <a:endParaRPr lang="en-US"/>
        </a:p>
      </dgm:t>
    </dgm:pt>
    <dgm:pt modelId="{4DA7A633-36A1-4BFE-85A4-412D12D37BF1}" type="pres">
      <dgm:prSet presAssocID="{CE8B0A1C-D452-4211-BE26-660A55E46C75}" presName="diagram" presStyleCnt="0">
        <dgm:presLayoutVars>
          <dgm:dir/>
          <dgm:resizeHandles val="exact"/>
        </dgm:presLayoutVars>
      </dgm:prSet>
      <dgm:spPr/>
    </dgm:pt>
    <dgm:pt modelId="{16FECB83-B37E-4ED7-902A-F7EF2FB5497C}" type="pres">
      <dgm:prSet presAssocID="{3AF885FB-DCE9-4E91-9684-D2A2F590A31E}" presName="node" presStyleLbl="node1" presStyleIdx="0" presStyleCnt="8">
        <dgm:presLayoutVars>
          <dgm:bulletEnabled val="1"/>
        </dgm:presLayoutVars>
      </dgm:prSet>
      <dgm:spPr/>
    </dgm:pt>
    <dgm:pt modelId="{2BFBBE17-20E9-42F5-8180-D07359E4D0C3}" type="pres">
      <dgm:prSet presAssocID="{AD751E9A-4873-4F3F-9689-F95ECF120282}" presName="sibTrans" presStyleCnt="0"/>
      <dgm:spPr/>
    </dgm:pt>
    <dgm:pt modelId="{A42F8DB8-A91A-4242-B09D-08A7C5958251}" type="pres">
      <dgm:prSet presAssocID="{CC388188-D81D-4A8E-818E-078618912E58}" presName="node" presStyleLbl="node1" presStyleIdx="1" presStyleCnt="8">
        <dgm:presLayoutVars>
          <dgm:bulletEnabled val="1"/>
        </dgm:presLayoutVars>
      </dgm:prSet>
      <dgm:spPr/>
    </dgm:pt>
    <dgm:pt modelId="{3334A12F-28E9-4EBE-AA95-27C802950C01}" type="pres">
      <dgm:prSet presAssocID="{352A8001-9DBC-4220-AED9-D07E4E174EDF}" presName="sibTrans" presStyleCnt="0"/>
      <dgm:spPr/>
    </dgm:pt>
    <dgm:pt modelId="{7765E74B-6A5F-45AA-8AEA-0E92081FB1D6}" type="pres">
      <dgm:prSet presAssocID="{A37D91AA-8EEE-4556-93E3-C07200B031E9}" presName="node" presStyleLbl="node1" presStyleIdx="2" presStyleCnt="8" custLinFactNeighborX="0">
        <dgm:presLayoutVars>
          <dgm:bulletEnabled val="1"/>
        </dgm:presLayoutVars>
      </dgm:prSet>
      <dgm:spPr/>
    </dgm:pt>
    <dgm:pt modelId="{4A9E13AB-5746-4D18-964E-300298085ED3}" type="pres">
      <dgm:prSet presAssocID="{845BEF7F-0297-415C-AAA6-97E0AC149008}" presName="sibTrans" presStyleCnt="0"/>
      <dgm:spPr/>
    </dgm:pt>
    <dgm:pt modelId="{CE249130-9A6D-478B-B0AF-E7871031BBDE}" type="pres">
      <dgm:prSet presAssocID="{B80958F4-15DD-4552-B11F-BD200386E314}" presName="node" presStyleLbl="node1" presStyleIdx="3" presStyleCnt="8">
        <dgm:presLayoutVars>
          <dgm:bulletEnabled val="1"/>
        </dgm:presLayoutVars>
      </dgm:prSet>
      <dgm:spPr/>
    </dgm:pt>
    <dgm:pt modelId="{C6DF7C9B-E764-4530-B1A0-EDAC1BD4E02B}" type="pres">
      <dgm:prSet presAssocID="{EDF3B600-ADE7-47E5-BA1E-BDE0DE73140E}" presName="sibTrans" presStyleCnt="0"/>
      <dgm:spPr/>
    </dgm:pt>
    <dgm:pt modelId="{78C987C1-F7B1-4EC5-8AB8-4BEBE5AB6505}" type="pres">
      <dgm:prSet presAssocID="{A9824E88-009D-4377-A47B-4DD72A13083B}" presName="node" presStyleLbl="node1" presStyleIdx="4" presStyleCnt="8">
        <dgm:presLayoutVars>
          <dgm:bulletEnabled val="1"/>
        </dgm:presLayoutVars>
      </dgm:prSet>
      <dgm:spPr/>
    </dgm:pt>
    <dgm:pt modelId="{CB7342E7-5561-48B9-928C-47CBF2E23A52}" type="pres">
      <dgm:prSet presAssocID="{304A833A-1C69-499B-8B06-A0E061623F4A}" presName="sibTrans" presStyleCnt="0"/>
      <dgm:spPr/>
    </dgm:pt>
    <dgm:pt modelId="{E33CF7BB-FD53-41B7-ACA9-6D9B181BF027}" type="pres">
      <dgm:prSet presAssocID="{76B914AC-51B0-4608-91DE-E372E5E269A3}" presName="node" presStyleLbl="node1" presStyleIdx="5" presStyleCnt="8" custLinFactNeighborX="0">
        <dgm:presLayoutVars>
          <dgm:bulletEnabled val="1"/>
        </dgm:presLayoutVars>
      </dgm:prSet>
      <dgm:spPr/>
    </dgm:pt>
    <dgm:pt modelId="{CDDC46F6-FB25-4679-A173-693BB971AC53}" type="pres">
      <dgm:prSet presAssocID="{D19F01B7-0416-4F51-8288-4BD9C0AFB545}" presName="sibTrans" presStyleCnt="0"/>
      <dgm:spPr/>
    </dgm:pt>
    <dgm:pt modelId="{694F8286-0738-47E4-A90B-45F1B9C70FDD}" type="pres">
      <dgm:prSet presAssocID="{34B0EB86-B497-4FAB-805C-28070F2E0466}" presName="node" presStyleLbl="node1" presStyleIdx="6" presStyleCnt="8">
        <dgm:presLayoutVars>
          <dgm:bulletEnabled val="1"/>
        </dgm:presLayoutVars>
      </dgm:prSet>
      <dgm:spPr/>
    </dgm:pt>
    <dgm:pt modelId="{80C697EF-C973-4AB7-8A0E-A89DCAF80BAB}" type="pres">
      <dgm:prSet presAssocID="{9AC1F217-D3E9-4B47-ACC8-59F3F0262714}" presName="sibTrans" presStyleCnt="0"/>
      <dgm:spPr/>
    </dgm:pt>
    <dgm:pt modelId="{80263B02-66E7-415E-9A39-EB879A264263}" type="pres">
      <dgm:prSet presAssocID="{4D81508E-AB3D-4E48-9172-6E91016A66A3}" presName="node" presStyleLbl="node1" presStyleIdx="7" presStyleCnt="8" custLinFactNeighborX="0">
        <dgm:presLayoutVars>
          <dgm:bulletEnabled val="1"/>
        </dgm:presLayoutVars>
      </dgm:prSet>
      <dgm:spPr/>
    </dgm:pt>
  </dgm:ptLst>
  <dgm:cxnLst>
    <dgm:cxn modelId="{FF799003-2826-406D-82F7-B6A739DC8D47}" srcId="{CE8B0A1C-D452-4211-BE26-660A55E46C75}" destId="{CC388188-D81D-4A8E-818E-078618912E58}" srcOrd="1" destOrd="0" parTransId="{CA51B99F-DCDA-49E5-AC1D-EC17F218D437}" sibTransId="{352A8001-9DBC-4220-AED9-D07E4E174EDF}"/>
    <dgm:cxn modelId="{36DB560A-82BB-4CAE-A696-56DCE0D3A430}" type="presOf" srcId="{34B0EB86-B497-4FAB-805C-28070F2E0466}" destId="{694F8286-0738-47E4-A90B-45F1B9C70FDD}" srcOrd="0" destOrd="0" presId="urn:microsoft.com/office/officeart/2005/8/layout/default#2"/>
    <dgm:cxn modelId="{A6CDEA17-C4BA-4E6C-B280-1E48363CBC9C}" srcId="{CE8B0A1C-D452-4211-BE26-660A55E46C75}" destId="{B80958F4-15DD-4552-B11F-BD200386E314}" srcOrd="3" destOrd="0" parTransId="{D8341507-23DC-4B8B-BB3E-8B2599E174B1}" sibTransId="{EDF3B600-ADE7-47E5-BA1E-BDE0DE73140E}"/>
    <dgm:cxn modelId="{C84F691F-56E0-4836-9E16-58E226F301CD}" type="presOf" srcId="{4D81508E-AB3D-4E48-9172-6E91016A66A3}" destId="{80263B02-66E7-415E-9A39-EB879A264263}" srcOrd="0" destOrd="0" presId="urn:microsoft.com/office/officeart/2005/8/layout/default#2"/>
    <dgm:cxn modelId="{D07BAE20-ECC3-4067-9397-CAC1C4F03697}" type="presOf" srcId="{B80958F4-15DD-4552-B11F-BD200386E314}" destId="{CE249130-9A6D-478B-B0AF-E7871031BBDE}" srcOrd="0" destOrd="0" presId="urn:microsoft.com/office/officeart/2005/8/layout/default#2"/>
    <dgm:cxn modelId="{B0CC6B23-69E3-4258-ADF3-FF47976D81ED}" type="presOf" srcId="{76B914AC-51B0-4608-91DE-E372E5E269A3}" destId="{E33CF7BB-FD53-41B7-ACA9-6D9B181BF027}" srcOrd="0" destOrd="0" presId="urn:microsoft.com/office/officeart/2005/8/layout/default#2"/>
    <dgm:cxn modelId="{66E26764-3AC5-4869-AC99-A1339254857B}" srcId="{CE8B0A1C-D452-4211-BE26-660A55E46C75}" destId="{A37D91AA-8EEE-4556-93E3-C07200B031E9}" srcOrd="2" destOrd="0" parTransId="{DC79582F-97AE-4F62-82F4-EDFB78B175BF}" sibTransId="{845BEF7F-0297-415C-AAA6-97E0AC149008}"/>
    <dgm:cxn modelId="{3F8C5E58-A067-48B7-9241-6D965B09F710}" type="presOf" srcId="{3AF885FB-DCE9-4E91-9684-D2A2F590A31E}" destId="{16FECB83-B37E-4ED7-902A-F7EF2FB5497C}" srcOrd="0" destOrd="0" presId="urn:microsoft.com/office/officeart/2005/8/layout/default#2"/>
    <dgm:cxn modelId="{99A90396-D454-4C19-9ACD-21AF1648AB96}" srcId="{CE8B0A1C-D452-4211-BE26-660A55E46C75}" destId="{3AF885FB-DCE9-4E91-9684-D2A2F590A31E}" srcOrd="0" destOrd="0" parTransId="{78856134-E0EE-4BF1-9754-B8333986EC9A}" sibTransId="{AD751E9A-4873-4F3F-9689-F95ECF120282}"/>
    <dgm:cxn modelId="{AF61D09E-C527-49EB-9A13-87C06CB8A9A2}" srcId="{CE8B0A1C-D452-4211-BE26-660A55E46C75}" destId="{76B914AC-51B0-4608-91DE-E372E5E269A3}" srcOrd="5" destOrd="0" parTransId="{7D9F01B3-FA5B-454C-885E-C541DD64A48A}" sibTransId="{D19F01B7-0416-4F51-8288-4BD9C0AFB545}"/>
    <dgm:cxn modelId="{87355DAC-185B-4F6F-B06A-E0BC1157404A}" type="presOf" srcId="{CE8B0A1C-D452-4211-BE26-660A55E46C75}" destId="{4DA7A633-36A1-4BFE-85A4-412D12D37BF1}" srcOrd="0" destOrd="0" presId="urn:microsoft.com/office/officeart/2005/8/layout/default#2"/>
    <dgm:cxn modelId="{BE9289B4-C8F6-4F95-A15B-326A72771D2B}" srcId="{CE8B0A1C-D452-4211-BE26-660A55E46C75}" destId="{A9824E88-009D-4377-A47B-4DD72A13083B}" srcOrd="4" destOrd="0" parTransId="{0B639A28-640F-49FD-B52D-680AC2A70EB5}" sibTransId="{304A833A-1C69-499B-8B06-A0E061623F4A}"/>
    <dgm:cxn modelId="{BB2C1EC6-55FB-46AE-92CB-B4D5F1EDA099}" type="presOf" srcId="{A37D91AA-8EEE-4556-93E3-C07200B031E9}" destId="{7765E74B-6A5F-45AA-8AEA-0E92081FB1D6}" srcOrd="0" destOrd="0" presId="urn:microsoft.com/office/officeart/2005/8/layout/default#2"/>
    <dgm:cxn modelId="{9035D3C7-49BE-4FCB-A59B-3884BA87D15B}" srcId="{CE8B0A1C-D452-4211-BE26-660A55E46C75}" destId="{34B0EB86-B497-4FAB-805C-28070F2E0466}" srcOrd="6" destOrd="0" parTransId="{548C82AE-56BC-452A-8A4D-1F45A47AC69F}" sibTransId="{9AC1F217-D3E9-4B47-ACC8-59F3F0262714}"/>
    <dgm:cxn modelId="{903026CD-FCE5-4901-8FC1-7BA8077B84D4}" type="presOf" srcId="{CC388188-D81D-4A8E-818E-078618912E58}" destId="{A42F8DB8-A91A-4242-B09D-08A7C5958251}" srcOrd="0" destOrd="0" presId="urn:microsoft.com/office/officeart/2005/8/layout/default#2"/>
    <dgm:cxn modelId="{EFB70CCE-E6C9-4BA8-A2D3-B202AD719708}" type="presOf" srcId="{A9824E88-009D-4377-A47B-4DD72A13083B}" destId="{78C987C1-F7B1-4EC5-8AB8-4BEBE5AB6505}" srcOrd="0" destOrd="0" presId="urn:microsoft.com/office/officeart/2005/8/layout/default#2"/>
    <dgm:cxn modelId="{FA373AED-F3B5-445B-90E9-2293338E184A}" srcId="{CE8B0A1C-D452-4211-BE26-660A55E46C75}" destId="{4D81508E-AB3D-4E48-9172-6E91016A66A3}" srcOrd="7" destOrd="0" parTransId="{FFD479E7-8DC7-4415-9009-DBC44DA3CBAF}" sibTransId="{72244D69-0E9B-4CA5-8727-9F651E3849C1}"/>
    <dgm:cxn modelId="{987460FB-28C3-45DA-B994-81E813B961E5}" type="presParOf" srcId="{4DA7A633-36A1-4BFE-85A4-412D12D37BF1}" destId="{16FECB83-B37E-4ED7-902A-F7EF2FB5497C}" srcOrd="0" destOrd="0" presId="urn:microsoft.com/office/officeart/2005/8/layout/default#2"/>
    <dgm:cxn modelId="{9921604F-0579-4A4E-81D8-D654F838DBCC}" type="presParOf" srcId="{4DA7A633-36A1-4BFE-85A4-412D12D37BF1}" destId="{2BFBBE17-20E9-42F5-8180-D07359E4D0C3}" srcOrd="1" destOrd="0" presId="urn:microsoft.com/office/officeart/2005/8/layout/default#2"/>
    <dgm:cxn modelId="{FB3689F2-2366-4DE8-9770-A1E4CA9C7D7E}" type="presParOf" srcId="{4DA7A633-36A1-4BFE-85A4-412D12D37BF1}" destId="{A42F8DB8-A91A-4242-B09D-08A7C5958251}" srcOrd="2" destOrd="0" presId="urn:microsoft.com/office/officeart/2005/8/layout/default#2"/>
    <dgm:cxn modelId="{45347DEE-69C8-472F-8080-6D7D9FE213F4}" type="presParOf" srcId="{4DA7A633-36A1-4BFE-85A4-412D12D37BF1}" destId="{3334A12F-28E9-4EBE-AA95-27C802950C01}" srcOrd="3" destOrd="0" presId="urn:microsoft.com/office/officeart/2005/8/layout/default#2"/>
    <dgm:cxn modelId="{F4904166-A36C-46D6-B3CA-CA340B11ADEF}" type="presParOf" srcId="{4DA7A633-36A1-4BFE-85A4-412D12D37BF1}" destId="{7765E74B-6A5F-45AA-8AEA-0E92081FB1D6}" srcOrd="4" destOrd="0" presId="urn:microsoft.com/office/officeart/2005/8/layout/default#2"/>
    <dgm:cxn modelId="{70A57F32-5768-41D8-AAA8-677F6F14D038}" type="presParOf" srcId="{4DA7A633-36A1-4BFE-85A4-412D12D37BF1}" destId="{4A9E13AB-5746-4D18-964E-300298085ED3}" srcOrd="5" destOrd="0" presId="urn:microsoft.com/office/officeart/2005/8/layout/default#2"/>
    <dgm:cxn modelId="{5DAA7F36-990F-473B-A984-13ED5652724A}" type="presParOf" srcId="{4DA7A633-36A1-4BFE-85A4-412D12D37BF1}" destId="{CE249130-9A6D-478B-B0AF-E7871031BBDE}" srcOrd="6" destOrd="0" presId="urn:microsoft.com/office/officeart/2005/8/layout/default#2"/>
    <dgm:cxn modelId="{90FF64DF-48FF-45BA-9DCD-AA428AA28067}" type="presParOf" srcId="{4DA7A633-36A1-4BFE-85A4-412D12D37BF1}" destId="{C6DF7C9B-E764-4530-B1A0-EDAC1BD4E02B}" srcOrd="7" destOrd="0" presId="urn:microsoft.com/office/officeart/2005/8/layout/default#2"/>
    <dgm:cxn modelId="{5F3E1A28-1353-4FA7-A5BD-31D65BCEE085}" type="presParOf" srcId="{4DA7A633-36A1-4BFE-85A4-412D12D37BF1}" destId="{78C987C1-F7B1-4EC5-8AB8-4BEBE5AB6505}" srcOrd="8" destOrd="0" presId="urn:microsoft.com/office/officeart/2005/8/layout/default#2"/>
    <dgm:cxn modelId="{0795CA73-C217-4C06-99AA-E7CE6C767197}" type="presParOf" srcId="{4DA7A633-36A1-4BFE-85A4-412D12D37BF1}" destId="{CB7342E7-5561-48B9-928C-47CBF2E23A52}" srcOrd="9" destOrd="0" presId="urn:microsoft.com/office/officeart/2005/8/layout/default#2"/>
    <dgm:cxn modelId="{9BAFCEDF-8FEC-40C1-BDAB-23B7CA1FDFED}" type="presParOf" srcId="{4DA7A633-36A1-4BFE-85A4-412D12D37BF1}" destId="{E33CF7BB-FD53-41B7-ACA9-6D9B181BF027}" srcOrd="10" destOrd="0" presId="urn:microsoft.com/office/officeart/2005/8/layout/default#2"/>
    <dgm:cxn modelId="{2360B4E6-7E03-4757-9207-AD2E3FEDF34A}" type="presParOf" srcId="{4DA7A633-36A1-4BFE-85A4-412D12D37BF1}" destId="{CDDC46F6-FB25-4679-A173-693BB971AC53}" srcOrd="11" destOrd="0" presId="urn:microsoft.com/office/officeart/2005/8/layout/default#2"/>
    <dgm:cxn modelId="{71374290-88FC-4A74-80E1-AD0E4E63D44D}" type="presParOf" srcId="{4DA7A633-36A1-4BFE-85A4-412D12D37BF1}" destId="{694F8286-0738-47E4-A90B-45F1B9C70FDD}" srcOrd="12" destOrd="0" presId="urn:microsoft.com/office/officeart/2005/8/layout/default#2"/>
    <dgm:cxn modelId="{6448AD3C-E8D4-443D-ADA3-472529096DF7}" type="presParOf" srcId="{4DA7A633-36A1-4BFE-85A4-412D12D37BF1}" destId="{80C697EF-C973-4AB7-8A0E-A89DCAF80BAB}" srcOrd="13" destOrd="0" presId="urn:microsoft.com/office/officeart/2005/8/layout/default#2"/>
    <dgm:cxn modelId="{F59A87A7-90F3-4E45-88BF-9E0948D8B984}" type="presParOf" srcId="{4DA7A633-36A1-4BFE-85A4-412D12D37BF1}" destId="{80263B02-66E7-415E-9A39-EB879A264263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8B0A1C-D452-4211-BE26-660A55E46C7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AF885FB-DCE9-4E91-9684-D2A2F590A31E}">
      <dgm:prSet phldrT="[Text]" custT="1"/>
      <dgm:spPr/>
      <dgm:t>
        <a:bodyPr anchor="ctr"/>
        <a:lstStyle/>
        <a:p>
          <a:r>
            <a:rPr lang="en-US" sz="4000" dirty="0">
              <a:solidFill>
                <a:srgbClr val="56944F"/>
              </a:solidFill>
            </a:rPr>
            <a:t>Admit</a:t>
          </a:r>
        </a:p>
      </dgm:t>
    </dgm:pt>
    <dgm:pt modelId="{78856134-E0EE-4BF1-9754-B8333986EC9A}" type="parTrans" cxnId="{99A90396-D454-4C19-9ACD-21AF1648AB96}">
      <dgm:prSet/>
      <dgm:spPr/>
      <dgm:t>
        <a:bodyPr/>
        <a:lstStyle/>
        <a:p>
          <a:endParaRPr lang="en-US"/>
        </a:p>
      </dgm:t>
    </dgm:pt>
    <dgm:pt modelId="{AD751E9A-4873-4F3F-9689-F95ECF120282}" type="sibTrans" cxnId="{99A90396-D454-4C19-9ACD-21AF1648AB96}">
      <dgm:prSet/>
      <dgm:spPr/>
      <dgm:t>
        <a:bodyPr/>
        <a:lstStyle/>
        <a:p>
          <a:endParaRPr lang="en-US" dirty="0"/>
        </a:p>
      </dgm:t>
    </dgm:pt>
    <dgm:pt modelId="{85BC7455-E81D-4317-8B9C-D6E214073FD5}">
      <dgm:prSet phldrT="[Text]" custT="1"/>
      <dgm:spPr/>
      <dgm:t>
        <a:bodyPr anchor="ctr"/>
        <a:lstStyle/>
        <a:p>
          <a:r>
            <a:rPr lang="en-US" sz="4000" dirty="0">
              <a:solidFill>
                <a:srgbClr val="56944F"/>
              </a:solidFill>
            </a:rPr>
            <a:t>Deny</a:t>
          </a:r>
        </a:p>
      </dgm:t>
    </dgm:pt>
    <dgm:pt modelId="{EA6D17F4-3106-4405-95E6-1D513EEE4B17}" type="parTrans" cxnId="{F6EFF0C4-4A84-449C-AA51-FF2DC636092C}">
      <dgm:prSet/>
      <dgm:spPr/>
      <dgm:t>
        <a:bodyPr/>
        <a:lstStyle/>
        <a:p>
          <a:endParaRPr lang="en-US"/>
        </a:p>
      </dgm:t>
    </dgm:pt>
    <dgm:pt modelId="{36772F68-7C58-414E-86A0-77C086397472}" type="sibTrans" cxnId="{F6EFF0C4-4A84-449C-AA51-FF2DC636092C}">
      <dgm:prSet/>
      <dgm:spPr/>
      <dgm:t>
        <a:bodyPr/>
        <a:lstStyle/>
        <a:p>
          <a:endParaRPr lang="en-US"/>
        </a:p>
      </dgm:t>
    </dgm:pt>
    <dgm:pt modelId="{C3467D0D-9E76-4AB5-89DB-ECAE7A49DB4C}">
      <dgm:prSet phldrT="[Text]" custT="1"/>
      <dgm:spPr/>
      <dgm:t>
        <a:bodyPr anchor="ctr"/>
        <a:lstStyle/>
        <a:p>
          <a:r>
            <a:rPr lang="en-US" sz="4000" dirty="0">
              <a:solidFill>
                <a:srgbClr val="56944F"/>
              </a:solidFill>
            </a:rPr>
            <a:t>Consent</a:t>
          </a:r>
        </a:p>
      </dgm:t>
    </dgm:pt>
    <dgm:pt modelId="{405FC79F-599F-4545-98AE-22A88594D9B1}" type="parTrans" cxnId="{7630FE3A-807F-420C-91E1-C08CD78D1071}">
      <dgm:prSet/>
      <dgm:spPr/>
      <dgm:t>
        <a:bodyPr/>
        <a:lstStyle/>
        <a:p>
          <a:endParaRPr lang="en-US"/>
        </a:p>
      </dgm:t>
    </dgm:pt>
    <dgm:pt modelId="{690BB971-E15D-486C-B204-05082801C6F2}" type="sibTrans" cxnId="{7630FE3A-807F-420C-91E1-C08CD78D1071}">
      <dgm:prSet/>
      <dgm:spPr/>
      <dgm:t>
        <a:bodyPr/>
        <a:lstStyle/>
        <a:p>
          <a:endParaRPr lang="en-US"/>
        </a:p>
      </dgm:t>
    </dgm:pt>
    <dgm:pt modelId="{3E6BFE7C-C7B2-4606-BCDE-1B90027524AF}" type="pres">
      <dgm:prSet presAssocID="{CE8B0A1C-D452-4211-BE26-660A55E46C75}" presName="Name0" presStyleCnt="0">
        <dgm:presLayoutVars>
          <dgm:dir/>
        </dgm:presLayoutVars>
      </dgm:prSet>
      <dgm:spPr/>
    </dgm:pt>
    <dgm:pt modelId="{7333F8B6-6CED-438E-9333-5C7EA4C1061E}" type="pres">
      <dgm:prSet presAssocID="{3AF885FB-DCE9-4E91-9684-D2A2F590A31E}" presName="noChildren" presStyleCnt="0"/>
      <dgm:spPr/>
    </dgm:pt>
    <dgm:pt modelId="{F9AB8A07-A092-4D56-B9FD-F5D407E7FBC9}" type="pres">
      <dgm:prSet presAssocID="{3AF885FB-DCE9-4E91-9684-D2A2F590A31E}" presName="gap" presStyleCnt="0"/>
      <dgm:spPr/>
    </dgm:pt>
    <dgm:pt modelId="{114ECFAE-7FFE-4700-B115-2EB87613DEBF}" type="pres">
      <dgm:prSet presAssocID="{3AF885FB-DCE9-4E91-9684-D2A2F590A31E}" presName="medCircle2" presStyleLbl="vennNode1" presStyleIdx="0" presStyleCnt="3"/>
      <dgm:spPr/>
    </dgm:pt>
    <dgm:pt modelId="{B7E38E3E-759C-4D95-B5CF-96D6BDF25C13}" type="pres">
      <dgm:prSet presAssocID="{3AF885FB-DCE9-4E91-9684-D2A2F590A31E}" presName="txLvlOnly1" presStyleLbl="revTx" presStyleIdx="0" presStyleCnt="3"/>
      <dgm:spPr/>
    </dgm:pt>
    <dgm:pt modelId="{7E5DB61B-8EBF-4D2B-8A3E-8862A1F107FD}" type="pres">
      <dgm:prSet presAssocID="{85BC7455-E81D-4317-8B9C-D6E214073FD5}" presName="noChildren" presStyleCnt="0"/>
      <dgm:spPr/>
    </dgm:pt>
    <dgm:pt modelId="{DA95D721-B6CC-43F2-B9D1-A543132C661A}" type="pres">
      <dgm:prSet presAssocID="{85BC7455-E81D-4317-8B9C-D6E214073FD5}" presName="gap" presStyleCnt="0"/>
      <dgm:spPr/>
    </dgm:pt>
    <dgm:pt modelId="{56C359B6-45BD-4FCA-A5F3-255F67F47F74}" type="pres">
      <dgm:prSet presAssocID="{85BC7455-E81D-4317-8B9C-D6E214073FD5}" presName="medCircle2" presStyleLbl="vennNode1" presStyleIdx="1" presStyleCnt="3"/>
      <dgm:spPr/>
    </dgm:pt>
    <dgm:pt modelId="{244FEB85-557B-4FB9-AE86-625E154E6DE9}" type="pres">
      <dgm:prSet presAssocID="{85BC7455-E81D-4317-8B9C-D6E214073FD5}" presName="txLvlOnly1" presStyleLbl="revTx" presStyleIdx="1" presStyleCnt="3"/>
      <dgm:spPr/>
    </dgm:pt>
    <dgm:pt modelId="{0195A2AB-9708-4E0B-86C2-F73ADB25EE93}" type="pres">
      <dgm:prSet presAssocID="{C3467D0D-9E76-4AB5-89DB-ECAE7A49DB4C}" presName="noChildren" presStyleCnt="0"/>
      <dgm:spPr/>
    </dgm:pt>
    <dgm:pt modelId="{93BB3EBB-F041-4B14-9D66-0172C8677C1C}" type="pres">
      <dgm:prSet presAssocID="{C3467D0D-9E76-4AB5-89DB-ECAE7A49DB4C}" presName="gap" presStyleCnt="0"/>
      <dgm:spPr/>
    </dgm:pt>
    <dgm:pt modelId="{56006B40-0DD9-47DB-9EA6-BB767823C798}" type="pres">
      <dgm:prSet presAssocID="{C3467D0D-9E76-4AB5-89DB-ECAE7A49DB4C}" presName="medCircle2" presStyleLbl="vennNode1" presStyleIdx="2" presStyleCnt="3"/>
      <dgm:spPr/>
    </dgm:pt>
    <dgm:pt modelId="{C8965A82-C5B9-4405-815F-44D07CFAB508}" type="pres">
      <dgm:prSet presAssocID="{C3467D0D-9E76-4AB5-89DB-ECAE7A49DB4C}" presName="txLvlOnly1" presStyleLbl="revTx" presStyleIdx="2" presStyleCnt="3"/>
      <dgm:spPr/>
    </dgm:pt>
  </dgm:ptLst>
  <dgm:cxnLst>
    <dgm:cxn modelId="{A40C832B-A561-4ED5-AA5A-F7F76049197A}" type="presOf" srcId="{3AF885FB-DCE9-4E91-9684-D2A2F590A31E}" destId="{B7E38E3E-759C-4D95-B5CF-96D6BDF25C13}" srcOrd="0" destOrd="0" presId="urn:microsoft.com/office/officeart/2008/layout/VerticalCircleList"/>
    <dgm:cxn modelId="{7630FE3A-807F-420C-91E1-C08CD78D1071}" srcId="{CE8B0A1C-D452-4211-BE26-660A55E46C75}" destId="{C3467D0D-9E76-4AB5-89DB-ECAE7A49DB4C}" srcOrd="2" destOrd="0" parTransId="{405FC79F-599F-4545-98AE-22A88594D9B1}" sibTransId="{690BB971-E15D-486C-B204-05082801C6F2}"/>
    <dgm:cxn modelId="{FDC38A65-8F96-4F04-B620-5B920A1BE4D2}" type="presOf" srcId="{CE8B0A1C-D452-4211-BE26-660A55E46C75}" destId="{3E6BFE7C-C7B2-4606-BCDE-1B90027524AF}" srcOrd="0" destOrd="0" presId="urn:microsoft.com/office/officeart/2008/layout/VerticalCircleList"/>
    <dgm:cxn modelId="{415FD54B-43A0-4AE0-B0AE-99A28EEB75FB}" type="presOf" srcId="{C3467D0D-9E76-4AB5-89DB-ECAE7A49DB4C}" destId="{C8965A82-C5B9-4405-815F-44D07CFAB508}" srcOrd="0" destOrd="0" presId="urn:microsoft.com/office/officeart/2008/layout/VerticalCircleList"/>
    <dgm:cxn modelId="{99A90396-D454-4C19-9ACD-21AF1648AB96}" srcId="{CE8B0A1C-D452-4211-BE26-660A55E46C75}" destId="{3AF885FB-DCE9-4E91-9684-D2A2F590A31E}" srcOrd="0" destOrd="0" parTransId="{78856134-E0EE-4BF1-9754-B8333986EC9A}" sibTransId="{AD751E9A-4873-4F3F-9689-F95ECF120282}"/>
    <dgm:cxn modelId="{13FC69A1-BCC8-4055-979F-CC5A49FA79FD}" type="presOf" srcId="{85BC7455-E81D-4317-8B9C-D6E214073FD5}" destId="{244FEB85-557B-4FB9-AE86-625E154E6DE9}" srcOrd="0" destOrd="0" presId="urn:microsoft.com/office/officeart/2008/layout/VerticalCircleList"/>
    <dgm:cxn modelId="{F6EFF0C4-4A84-449C-AA51-FF2DC636092C}" srcId="{CE8B0A1C-D452-4211-BE26-660A55E46C75}" destId="{85BC7455-E81D-4317-8B9C-D6E214073FD5}" srcOrd="1" destOrd="0" parTransId="{EA6D17F4-3106-4405-95E6-1D513EEE4B17}" sibTransId="{36772F68-7C58-414E-86A0-77C086397472}"/>
    <dgm:cxn modelId="{9DD6AE67-6B79-4555-B927-4FB88BB995F0}" type="presParOf" srcId="{3E6BFE7C-C7B2-4606-BCDE-1B90027524AF}" destId="{7333F8B6-6CED-438E-9333-5C7EA4C1061E}" srcOrd="0" destOrd="0" presId="urn:microsoft.com/office/officeart/2008/layout/VerticalCircleList"/>
    <dgm:cxn modelId="{2FA76B15-E23A-48FE-AE11-992C56815266}" type="presParOf" srcId="{7333F8B6-6CED-438E-9333-5C7EA4C1061E}" destId="{F9AB8A07-A092-4D56-B9FD-F5D407E7FBC9}" srcOrd="0" destOrd="0" presId="urn:microsoft.com/office/officeart/2008/layout/VerticalCircleList"/>
    <dgm:cxn modelId="{F1D9D82D-0717-43F0-B429-EB5887D3B495}" type="presParOf" srcId="{7333F8B6-6CED-438E-9333-5C7EA4C1061E}" destId="{114ECFAE-7FFE-4700-B115-2EB87613DEBF}" srcOrd="1" destOrd="0" presId="urn:microsoft.com/office/officeart/2008/layout/VerticalCircleList"/>
    <dgm:cxn modelId="{CB5E5E38-2F80-4922-9F42-5A3D7143D46E}" type="presParOf" srcId="{7333F8B6-6CED-438E-9333-5C7EA4C1061E}" destId="{B7E38E3E-759C-4D95-B5CF-96D6BDF25C13}" srcOrd="2" destOrd="0" presId="urn:microsoft.com/office/officeart/2008/layout/VerticalCircleList"/>
    <dgm:cxn modelId="{B18BDDA7-29E1-46E6-B68D-690095AA27DF}" type="presParOf" srcId="{3E6BFE7C-C7B2-4606-BCDE-1B90027524AF}" destId="{7E5DB61B-8EBF-4D2B-8A3E-8862A1F107FD}" srcOrd="1" destOrd="0" presId="urn:microsoft.com/office/officeart/2008/layout/VerticalCircleList"/>
    <dgm:cxn modelId="{2C0F44FC-48FF-43F6-B63E-F5D2B6048554}" type="presParOf" srcId="{7E5DB61B-8EBF-4D2B-8A3E-8862A1F107FD}" destId="{DA95D721-B6CC-43F2-B9D1-A543132C661A}" srcOrd="0" destOrd="0" presId="urn:microsoft.com/office/officeart/2008/layout/VerticalCircleList"/>
    <dgm:cxn modelId="{68FF6141-5063-43C2-B47E-CDC941436898}" type="presParOf" srcId="{7E5DB61B-8EBF-4D2B-8A3E-8862A1F107FD}" destId="{56C359B6-45BD-4FCA-A5F3-255F67F47F74}" srcOrd="1" destOrd="0" presId="urn:microsoft.com/office/officeart/2008/layout/VerticalCircleList"/>
    <dgm:cxn modelId="{F3287852-6651-4F7D-B99E-4BC1F18D2111}" type="presParOf" srcId="{7E5DB61B-8EBF-4D2B-8A3E-8862A1F107FD}" destId="{244FEB85-557B-4FB9-AE86-625E154E6DE9}" srcOrd="2" destOrd="0" presId="urn:microsoft.com/office/officeart/2008/layout/VerticalCircleList"/>
    <dgm:cxn modelId="{E6D26028-103B-4A9D-9ABD-FE3148B706B2}" type="presParOf" srcId="{3E6BFE7C-C7B2-4606-BCDE-1B90027524AF}" destId="{0195A2AB-9708-4E0B-86C2-F73ADB25EE93}" srcOrd="2" destOrd="0" presId="urn:microsoft.com/office/officeart/2008/layout/VerticalCircleList"/>
    <dgm:cxn modelId="{0C00391C-33CB-42C1-B1AD-25217F47E464}" type="presParOf" srcId="{0195A2AB-9708-4E0B-86C2-F73ADB25EE93}" destId="{93BB3EBB-F041-4B14-9D66-0172C8677C1C}" srcOrd="0" destOrd="0" presId="urn:microsoft.com/office/officeart/2008/layout/VerticalCircleList"/>
    <dgm:cxn modelId="{0F01B15C-3A25-4958-96ED-CD0790A099CA}" type="presParOf" srcId="{0195A2AB-9708-4E0B-86C2-F73ADB25EE93}" destId="{56006B40-0DD9-47DB-9EA6-BB767823C798}" srcOrd="1" destOrd="0" presId="urn:microsoft.com/office/officeart/2008/layout/VerticalCircleList"/>
    <dgm:cxn modelId="{06E7E8E3-282C-483D-A1C3-9EAC37E643E8}" type="presParOf" srcId="{0195A2AB-9708-4E0B-86C2-F73ADB25EE93}" destId="{C8965A82-C5B9-4405-815F-44D07CFAB50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946F9B-C338-4092-BFCA-62C5A91685CF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C18702-2C31-4CCE-966A-3C5EF910CBA3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F.S.39.806(1)(a)-(d)</a:t>
          </a:r>
        </a:p>
      </dgm:t>
    </dgm:pt>
    <dgm:pt modelId="{8276912C-E66A-4537-B158-D83E2BD1B301}" type="parTrans" cxnId="{08117928-F98C-48B2-863C-AB44B4088A1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1771DFE-997C-42AE-99CA-7126225C2F4A}" type="sibTrans" cxnId="{08117928-F98C-48B2-863C-AB44B4088A1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B7F9825-346D-4637-BD60-591AC3A5F82B}" type="pres">
      <dgm:prSet presAssocID="{C4946F9B-C338-4092-BFCA-62C5A91685CF}" presName="linear" presStyleCnt="0">
        <dgm:presLayoutVars>
          <dgm:animLvl val="lvl"/>
          <dgm:resizeHandles val="exact"/>
        </dgm:presLayoutVars>
      </dgm:prSet>
      <dgm:spPr/>
    </dgm:pt>
    <dgm:pt modelId="{17B54FA6-4C7B-4DAE-B556-6528215190B7}" type="pres">
      <dgm:prSet presAssocID="{6AC18702-2C31-4CCE-966A-3C5EF910CBA3}" presName="parentText" presStyleLbl="node1" presStyleIdx="0" presStyleCnt="1" custLinFactNeighborX="-917" custLinFactNeighborY="-1020">
        <dgm:presLayoutVars>
          <dgm:chMax val="0"/>
          <dgm:bulletEnabled val="1"/>
        </dgm:presLayoutVars>
      </dgm:prSet>
      <dgm:spPr/>
    </dgm:pt>
  </dgm:ptLst>
  <dgm:cxnLst>
    <dgm:cxn modelId="{08117928-F98C-48B2-863C-AB44B4088A15}" srcId="{C4946F9B-C338-4092-BFCA-62C5A91685CF}" destId="{6AC18702-2C31-4CCE-966A-3C5EF910CBA3}" srcOrd="0" destOrd="0" parTransId="{8276912C-E66A-4537-B158-D83E2BD1B301}" sibTransId="{11771DFE-997C-42AE-99CA-7126225C2F4A}"/>
    <dgm:cxn modelId="{88DB3A5F-BB99-4CD7-9B40-CB592874673C}" type="presOf" srcId="{C4946F9B-C338-4092-BFCA-62C5A91685CF}" destId="{6B7F9825-346D-4637-BD60-591AC3A5F82B}" srcOrd="0" destOrd="0" presId="urn:microsoft.com/office/officeart/2005/8/layout/vList2"/>
    <dgm:cxn modelId="{A934D9AA-6BC0-42A5-A89D-274A27CC4AAC}" type="presOf" srcId="{6AC18702-2C31-4CCE-966A-3C5EF910CBA3}" destId="{17B54FA6-4C7B-4DAE-B556-6528215190B7}" srcOrd="0" destOrd="0" presId="urn:microsoft.com/office/officeart/2005/8/layout/vList2"/>
    <dgm:cxn modelId="{1D66F73C-0738-4BA9-8E48-F332A5275C29}" type="presParOf" srcId="{6B7F9825-346D-4637-BD60-591AC3A5F82B}" destId="{17B54FA6-4C7B-4DAE-B556-6528215190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77DA7-50CD-4E9E-9625-20007100E8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2614-2AE7-421B-BEC8-F81FB63F8B04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4400" b="1" dirty="0">
              <a:latin typeface="Arial" pitchFamily="34" charset="0"/>
              <a:cs typeface="Arial" pitchFamily="34" charset="0"/>
            </a:rPr>
            <a:t>Types of Evidence</a:t>
          </a:r>
        </a:p>
      </dgm:t>
    </dgm:pt>
    <dgm:pt modelId="{922C0D8B-3B08-485F-9737-374F23799824}" type="parTrans" cxnId="{790AC3CA-5462-4907-A3BD-E043127CB15D}">
      <dgm:prSet/>
      <dgm:spPr/>
      <dgm:t>
        <a:bodyPr/>
        <a:lstStyle/>
        <a:p>
          <a:endParaRPr lang="en-US"/>
        </a:p>
      </dgm:t>
    </dgm:pt>
    <dgm:pt modelId="{17458B90-B3B7-44F0-9D56-C884DA53C8E9}" type="sibTrans" cxnId="{790AC3CA-5462-4907-A3BD-E043127CB15D}">
      <dgm:prSet/>
      <dgm:spPr/>
      <dgm:t>
        <a:bodyPr/>
        <a:lstStyle/>
        <a:p>
          <a:endParaRPr lang="en-US"/>
        </a:p>
      </dgm:t>
    </dgm:pt>
    <dgm:pt modelId="{B5A9D8D1-A6EB-493E-AA82-DAEDA4E56ADA}" type="pres">
      <dgm:prSet presAssocID="{E8A77DA7-50CD-4E9E-9625-20007100E882}" presName="linear" presStyleCnt="0">
        <dgm:presLayoutVars>
          <dgm:animLvl val="lvl"/>
          <dgm:resizeHandles val="exact"/>
        </dgm:presLayoutVars>
      </dgm:prSet>
      <dgm:spPr/>
    </dgm:pt>
    <dgm:pt modelId="{9A2F271D-EB96-4D0D-9DFA-F57ABA7E77E5}" type="pres">
      <dgm:prSet presAssocID="{F8F22614-2AE7-421B-BEC8-F81FB63F8B04}" presName="parentText" presStyleLbl="node1" presStyleIdx="0" presStyleCnt="1" custLinFactNeighborY="-18">
        <dgm:presLayoutVars>
          <dgm:chMax val="0"/>
          <dgm:bulletEnabled val="1"/>
        </dgm:presLayoutVars>
      </dgm:prSet>
      <dgm:spPr/>
    </dgm:pt>
  </dgm:ptLst>
  <dgm:cxnLst>
    <dgm:cxn modelId="{76BB894C-10DA-47B8-A2B8-93111E71D9F5}" type="presOf" srcId="{F8F22614-2AE7-421B-BEC8-F81FB63F8B04}" destId="{9A2F271D-EB96-4D0D-9DFA-F57ABA7E77E5}" srcOrd="0" destOrd="0" presId="urn:microsoft.com/office/officeart/2005/8/layout/vList2"/>
    <dgm:cxn modelId="{CB5B2958-83BD-4C21-8A74-85E03867702E}" type="presOf" srcId="{E8A77DA7-50CD-4E9E-9625-20007100E882}" destId="{B5A9D8D1-A6EB-493E-AA82-DAEDA4E56ADA}" srcOrd="0" destOrd="0" presId="urn:microsoft.com/office/officeart/2005/8/layout/vList2"/>
    <dgm:cxn modelId="{790AC3CA-5462-4907-A3BD-E043127CB15D}" srcId="{E8A77DA7-50CD-4E9E-9625-20007100E882}" destId="{F8F22614-2AE7-421B-BEC8-F81FB63F8B04}" srcOrd="0" destOrd="0" parTransId="{922C0D8B-3B08-485F-9737-374F23799824}" sibTransId="{17458B90-B3B7-44F0-9D56-C884DA53C8E9}"/>
    <dgm:cxn modelId="{73EE2AA4-07B6-4900-B716-5604A5BD8809}" type="presParOf" srcId="{B5A9D8D1-A6EB-493E-AA82-DAEDA4E56ADA}" destId="{9A2F271D-EB96-4D0D-9DFA-F57ABA7E7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CC5729-8533-4C15-9A28-DEB8A196E53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4448FD-081B-4340-BC02-B41F12711525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Voluntary Surrender</a:t>
          </a:r>
        </a:p>
      </dgm:t>
    </dgm:pt>
    <dgm:pt modelId="{3BC0064B-3C33-4519-92AC-A06FCFE379AE}" type="parTrans" cxnId="{D6A93289-71BF-4959-850F-75AF11B38E0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EF4A39-3F5D-432A-A356-A83398B2CFA9}" type="sibTrans" cxnId="{D6A93289-71BF-4959-850F-75AF11B38E0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D162EE-9AD3-4768-9DC3-787264CB1F2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Abandonment</a:t>
          </a:r>
        </a:p>
      </dgm:t>
    </dgm:pt>
    <dgm:pt modelId="{1DE6969C-24B5-4340-B1F9-532D02834605}" type="parTrans" cxnId="{F446777F-F5F4-4635-8371-149FB2BE383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9ABB6E-1EC1-49D8-BE25-ECC6AADC4097}" type="sibTrans" cxnId="{F446777F-F5F4-4635-8371-149FB2BE383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AA7F8F-2801-4209-922A-9C3433C6EF8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Severing or Continuing Abuse or Neglect</a:t>
          </a:r>
        </a:p>
      </dgm:t>
    </dgm:pt>
    <dgm:pt modelId="{34BF73C5-BB8B-4B99-A402-CE8D3F235102}" type="parTrans" cxnId="{16959CBA-C7A4-4340-A3B7-D3BCF034C3C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4BBFD5-0878-42E2-BA74-B49B193F7519}" type="sibTrans" cxnId="{16959CBA-C7A4-4340-A3B7-D3BCF034C3C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31A4CA-3122-4BAA-80FC-8FB128FB4F1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Incarcerated Parent (under certain circumstances)</a:t>
          </a:r>
        </a:p>
      </dgm:t>
    </dgm:pt>
    <dgm:pt modelId="{AE747B05-953C-4A37-9F8D-94AA45915D2E}" type="parTrans" cxnId="{78EC2DE9-8910-4ADC-AF01-7A634726B4A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E6E7D3-7D7E-436C-9A20-CDDC6B23FB98}" type="sibTrans" cxnId="{78EC2DE9-8910-4ADC-AF01-7A634726B4A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480F65-0FA5-4D4F-B94B-123EAA0E6DF3}">
      <dgm:prSet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rgbClr val="9651E1">
              <a:alpha val="90000"/>
            </a:srgbClr>
          </a:solidFill>
        </a:ln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(parents’ continued involvement threatens the child irrespective of service provision)</a:t>
          </a:r>
        </a:p>
      </dgm:t>
    </dgm:pt>
    <dgm:pt modelId="{041C1FF0-CCD4-4BD3-8A83-1319C8891A91}" type="parTrans" cxnId="{6BC2123E-7F05-44FF-85A1-BB13BCA4E6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C216C9-8459-4917-A25B-E666B98D3336}" type="sibTrans" cxnId="{6BC2123E-7F05-44FF-85A1-BB13BCA4E6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A8EA32-C01F-4EE1-99ED-E3ABA5F816D3}" type="pres">
      <dgm:prSet presAssocID="{3DCC5729-8533-4C15-9A28-DEB8A196E530}" presName="Name0" presStyleCnt="0">
        <dgm:presLayoutVars>
          <dgm:dir/>
          <dgm:animLvl val="lvl"/>
          <dgm:resizeHandles val="exact"/>
        </dgm:presLayoutVars>
      </dgm:prSet>
      <dgm:spPr/>
    </dgm:pt>
    <dgm:pt modelId="{24634FC7-B9B0-472C-BDDE-97D1BABD6085}" type="pres">
      <dgm:prSet presAssocID="{A54448FD-081B-4340-BC02-B41F12711525}" presName="linNode" presStyleCnt="0"/>
      <dgm:spPr/>
    </dgm:pt>
    <dgm:pt modelId="{1ECDDA9C-DEC6-442C-896D-F8665F8D46E4}" type="pres">
      <dgm:prSet presAssocID="{A54448FD-081B-4340-BC02-B41F12711525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D073DABD-8AA2-4019-BD86-5E7C920B0A48}" type="pres">
      <dgm:prSet presAssocID="{3AEF4A39-3F5D-432A-A356-A83398B2CFA9}" presName="sp" presStyleCnt="0"/>
      <dgm:spPr/>
    </dgm:pt>
    <dgm:pt modelId="{10E6D07A-6B0C-4CAA-B3A7-03CFE9D71A0F}" type="pres">
      <dgm:prSet presAssocID="{D5D162EE-9AD3-4768-9DC3-787264CB1F20}" presName="linNode" presStyleCnt="0"/>
      <dgm:spPr/>
    </dgm:pt>
    <dgm:pt modelId="{78284766-01FB-49A9-A560-253E60A82232}" type="pres">
      <dgm:prSet presAssocID="{D5D162EE-9AD3-4768-9DC3-787264CB1F20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6A5A09FC-9A68-42EC-B37B-86393061D7F9}" type="pres">
      <dgm:prSet presAssocID="{DF9ABB6E-1EC1-49D8-BE25-ECC6AADC4097}" presName="sp" presStyleCnt="0"/>
      <dgm:spPr/>
    </dgm:pt>
    <dgm:pt modelId="{5D0B87E0-A02B-4E72-8582-117CF6C0FF0C}" type="pres">
      <dgm:prSet presAssocID="{DFAA7F8F-2801-4209-922A-9C3433C6EF8B}" presName="linNode" presStyleCnt="0"/>
      <dgm:spPr/>
    </dgm:pt>
    <dgm:pt modelId="{CB37E8E7-3CA4-422F-A8F7-F2CB8CC00B9D}" type="pres">
      <dgm:prSet presAssocID="{DFAA7F8F-2801-4209-922A-9C3433C6EF8B}" presName="parentText" presStyleLbl="node1" presStyleIdx="2" presStyleCnt="4" custScaleX="277778" custScaleY="169430">
        <dgm:presLayoutVars>
          <dgm:chMax val="1"/>
          <dgm:bulletEnabled val="1"/>
        </dgm:presLayoutVars>
      </dgm:prSet>
      <dgm:spPr/>
    </dgm:pt>
    <dgm:pt modelId="{17FA3C15-5343-4DD8-B68A-3560969D4D8F}" type="pres">
      <dgm:prSet presAssocID="{DFAA7F8F-2801-4209-922A-9C3433C6EF8B}" presName="descendantText" presStyleLbl="alignAccFollowNode1" presStyleIdx="0" presStyleCnt="1" custScaleX="341951" custScaleY="170341">
        <dgm:presLayoutVars>
          <dgm:bulletEnabled val="1"/>
        </dgm:presLayoutVars>
      </dgm:prSet>
      <dgm:spPr/>
    </dgm:pt>
    <dgm:pt modelId="{65248A90-1C53-458C-A68E-D7FD0436052B}" type="pres">
      <dgm:prSet presAssocID="{374BBFD5-0878-42E2-BA74-B49B193F7519}" presName="sp" presStyleCnt="0"/>
      <dgm:spPr/>
    </dgm:pt>
    <dgm:pt modelId="{54E699D4-E1E1-41F0-B3D9-A55D4A0D4642}" type="pres">
      <dgm:prSet presAssocID="{9D31A4CA-3122-4BAA-80FC-8FB128FB4F1D}" presName="linNode" presStyleCnt="0"/>
      <dgm:spPr/>
    </dgm:pt>
    <dgm:pt modelId="{351EA945-465F-446E-BEAC-E4803F4D6637}" type="pres">
      <dgm:prSet presAssocID="{9D31A4CA-3122-4BAA-80FC-8FB128FB4F1D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6BC2123E-7F05-44FF-85A1-BB13BCA4E65C}" srcId="{DFAA7F8F-2801-4209-922A-9C3433C6EF8B}" destId="{3A480F65-0FA5-4D4F-B94B-123EAA0E6DF3}" srcOrd="0" destOrd="0" parTransId="{041C1FF0-CCD4-4BD3-8A83-1319C8891A91}" sibTransId="{BFC216C9-8459-4917-A25B-E666B98D3336}"/>
    <dgm:cxn modelId="{15903974-9187-4297-A64C-4249ABDFF63E}" type="presOf" srcId="{DFAA7F8F-2801-4209-922A-9C3433C6EF8B}" destId="{CB37E8E7-3CA4-422F-A8F7-F2CB8CC00B9D}" srcOrd="0" destOrd="0" presId="urn:microsoft.com/office/officeart/2005/8/layout/vList5"/>
    <dgm:cxn modelId="{CCC90078-8630-4065-9AEC-0E1CCA867604}" type="presOf" srcId="{D5D162EE-9AD3-4768-9DC3-787264CB1F20}" destId="{78284766-01FB-49A9-A560-253E60A82232}" srcOrd="0" destOrd="0" presId="urn:microsoft.com/office/officeart/2005/8/layout/vList5"/>
    <dgm:cxn modelId="{F446777F-F5F4-4635-8371-149FB2BE383C}" srcId="{3DCC5729-8533-4C15-9A28-DEB8A196E530}" destId="{D5D162EE-9AD3-4768-9DC3-787264CB1F20}" srcOrd="1" destOrd="0" parTransId="{1DE6969C-24B5-4340-B1F9-532D02834605}" sibTransId="{DF9ABB6E-1EC1-49D8-BE25-ECC6AADC4097}"/>
    <dgm:cxn modelId="{D6A93289-71BF-4959-850F-75AF11B38E0D}" srcId="{3DCC5729-8533-4C15-9A28-DEB8A196E530}" destId="{A54448FD-081B-4340-BC02-B41F12711525}" srcOrd="0" destOrd="0" parTransId="{3BC0064B-3C33-4519-92AC-A06FCFE379AE}" sibTransId="{3AEF4A39-3F5D-432A-A356-A83398B2CFA9}"/>
    <dgm:cxn modelId="{582FE5A6-E491-455F-A14A-C6AA4A97DFF0}" type="presOf" srcId="{A54448FD-081B-4340-BC02-B41F12711525}" destId="{1ECDDA9C-DEC6-442C-896D-F8665F8D46E4}" srcOrd="0" destOrd="0" presId="urn:microsoft.com/office/officeart/2005/8/layout/vList5"/>
    <dgm:cxn modelId="{640801AA-68F9-4C82-9224-3CD9E4245CAC}" type="presOf" srcId="{3A480F65-0FA5-4D4F-B94B-123EAA0E6DF3}" destId="{17FA3C15-5343-4DD8-B68A-3560969D4D8F}" srcOrd="0" destOrd="0" presId="urn:microsoft.com/office/officeart/2005/8/layout/vList5"/>
    <dgm:cxn modelId="{80CD2FAF-93C1-420E-BAA8-25259FC4D660}" type="presOf" srcId="{3DCC5729-8533-4C15-9A28-DEB8A196E530}" destId="{A7A8EA32-C01F-4EE1-99ED-E3ABA5F816D3}" srcOrd="0" destOrd="0" presId="urn:microsoft.com/office/officeart/2005/8/layout/vList5"/>
    <dgm:cxn modelId="{16959CBA-C7A4-4340-A3B7-D3BCF034C3C9}" srcId="{3DCC5729-8533-4C15-9A28-DEB8A196E530}" destId="{DFAA7F8F-2801-4209-922A-9C3433C6EF8B}" srcOrd="2" destOrd="0" parTransId="{34BF73C5-BB8B-4B99-A402-CE8D3F235102}" sibTransId="{374BBFD5-0878-42E2-BA74-B49B193F7519}"/>
    <dgm:cxn modelId="{80C398CE-4EB9-4C82-ADD1-ECD29C886493}" type="presOf" srcId="{9D31A4CA-3122-4BAA-80FC-8FB128FB4F1D}" destId="{351EA945-465F-446E-BEAC-E4803F4D6637}" srcOrd="0" destOrd="0" presId="urn:microsoft.com/office/officeart/2005/8/layout/vList5"/>
    <dgm:cxn modelId="{78EC2DE9-8910-4ADC-AF01-7A634726B4AB}" srcId="{3DCC5729-8533-4C15-9A28-DEB8A196E530}" destId="{9D31A4CA-3122-4BAA-80FC-8FB128FB4F1D}" srcOrd="3" destOrd="0" parTransId="{AE747B05-953C-4A37-9F8D-94AA45915D2E}" sibTransId="{E5E6E7D3-7D7E-436C-9A20-CDDC6B23FB98}"/>
    <dgm:cxn modelId="{7B58BDF5-0D00-4812-8C6B-D2D15209C515}" type="presParOf" srcId="{A7A8EA32-C01F-4EE1-99ED-E3ABA5F816D3}" destId="{24634FC7-B9B0-472C-BDDE-97D1BABD6085}" srcOrd="0" destOrd="0" presId="urn:microsoft.com/office/officeart/2005/8/layout/vList5"/>
    <dgm:cxn modelId="{0E3344C3-FDFA-4A45-BE6C-97DB81E44267}" type="presParOf" srcId="{24634FC7-B9B0-472C-BDDE-97D1BABD6085}" destId="{1ECDDA9C-DEC6-442C-896D-F8665F8D46E4}" srcOrd="0" destOrd="0" presId="urn:microsoft.com/office/officeart/2005/8/layout/vList5"/>
    <dgm:cxn modelId="{4831C14B-54DC-461A-AE29-A2002B1564D1}" type="presParOf" srcId="{A7A8EA32-C01F-4EE1-99ED-E3ABA5F816D3}" destId="{D073DABD-8AA2-4019-BD86-5E7C920B0A48}" srcOrd="1" destOrd="0" presId="urn:microsoft.com/office/officeart/2005/8/layout/vList5"/>
    <dgm:cxn modelId="{12F0A1DE-AA88-4382-9D28-355BA3F02A64}" type="presParOf" srcId="{A7A8EA32-C01F-4EE1-99ED-E3ABA5F816D3}" destId="{10E6D07A-6B0C-4CAA-B3A7-03CFE9D71A0F}" srcOrd="2" destOrd="0" presId="urn:microsoft.com/office/officeart/2005/8/layout/vList5"/>
    <dgm:cxn modelId="{FD39439F-9F55-49D5-8B2B-042B1BC5DD12}" type="presParOf" srcId="{10E6D07A-6B0C-4CAA-B3A7-03CFE9D71A0F}" destId="{78284766-01FB-49A9-A560-253E60A82232}" srcOrd="0" destOrd="0" presId="urn:microsoft.com/office/officeart/2005/8/layout/vList5"/>
    <dgm:cxn modelId="{90143794-27D7-40E3-8A44-C0D3DA1F3D7B}" type="presParOf" srcId="{A7A8EA32-C01F-4EE1-99ED-E3ABA5F816D3}" destId="{6A5A09FC-9A68-42EC-B37B-86393061D7F9}" srcOrd="3" destOrd="0" presId="urn:microsoft.com/office/officeart/2005/8/layout/vList5"/>
    <dgm:cxn modelId="{74EAA7DB-ACE7-40B3-A98D-0063B1F121FF}" type="presParOf" srcId="{A7A8EA32-C01F-4EE1-99ED-E3ABA5F816D3}" destId="{5D0B87E0-A02B-4E72-8582-117CF6C0FF0C}" srcOrd="4" destOrd="0" presId="urn:microsoft.com/office/officeart/2005/8/layout/vList5"/>
    <dgm:cxn modelId="{C3910D33-F936-41E1-9FC0-72CE3AC02B64}" type="presParOf" srcId="{5D0B87E0-A02B-4E72-8582-117CF6C0FF0C}" destId="{CB37E8E7-3CA4-422F-A8F7-F2CB8CC00B9D}" srcOrd="0" destOrd="0" presId="urn:microsoft.com/office/officeart/2005/8/layout/vList5"/>
    <dgm:cxn modelId="{1190DACE-083C-4F4B-BC4B-9A372862871F}" type="presParOf" srcId="{5D0B87E0-A02B-4E72-8582-117CF6C0FF0C}" destId="{17FA3C15-5343-4DD8-B68A-3560969D4D8F}" srcOrd="1" destOrd="0" presId="urn:microsoft.com/office/officeart/2005/8/layout/vList5"/>
    <dgm:cxn modelId="{DF72FFAE-403B-4569-B1B6-CFB72E535366}" type="presParOf" srcId="{A7A8EA32-C01F-4EE1-99ED-E3ABA5F816D3}" destId="{65248A90-1C53-458C-A68E-D7FD0436052B}" srcOrd="5" destOrd="0" presId="urn:microsoft.com/office/officeart/2005/8/layout/vList5"/>
    <dgm:cxn modelId="{F7A4CDDD-824C-4CF4-BB0C-29748AC15ACC}" type="presParOf" srcId="{A7A8EA32-C01F-4EE1-99ED-E3ABA5F816D3}" destId="{54E699D4-E1E1-41F0-B3D9-A55D4A0D4642}" srcOrd="6" destOrd="0" presId="urn:microsoft.com/office/officeart/2005/8/layout/vList5"/>
    <dgm:cxn modelId="{0B37E8E6-8993-458B-80CD-B13E90E0DFD8}" type="presParOf" srcId="{54E699D4-E1E1-41F0-B3D9-A55D4A0D4642}" destId="{351EA945-465F-446E-BEAC-E4803F4D66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2ACAA4-6182-4005-9758-2AD7E52153A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A5AAD8-D221-4F3A-870A-AF1F29EB2B0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F.S.39.806(1)(e)-(f)</a:t>
          </a:r>
        </a:p>
      </dgm:t>
    </dgm:pt>
    <dgm:pt modelId="{C9BD6333-B2C5-46DD-A4BD-BB2519118436}" type="parTrans" cxnId="{6EA247EC-96A9-4ABE-A449-5CD16AB7231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226FEE-6914-478C-B318-76FB3267D7D3}" type="sibTrans" cxnId="{6EA247EC-96A9-4ABE-A449-5CD16AB7231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7707D1-812A-4BA2-841E-42E40678E8DF}" type="pres">
      <dgm:prSet presAssocID="{DD2ACAA4-6182-4005-9758-2AD7E52153AF}" presName="linear" presStyleCnt="0">
        <dgm:presLayoutVars>
          <dgm:animLvl val="lvl"/>
          <dgm:resizeHandles val="exact"/>
        </dgm:presLayoutVars>
      </dgm:prSet>
      <dgm:spPr/>
    </dgm:pt>
    <dgm:pt modelId="{3F94090A-C344-4624-9EC2-ED9648E7AEC1}" type="pres">
      <dgm:prSet presAssocID="{06A5AAD8-D221-4F3A-870A-AF1F29EB2B0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16C5BD-C4E6-4730-980F-01A7502B788B}" type="presOf" srcId="{DD2ACAA4-6182-4005-9758-2AD7E52153AF}" destId="{A37707D1-812A-4BA2-841E-42E40678E8DF}" srcOrd="0" destOrd="0" presId="urn:microsoft.com/office/officeart/2005/8/layout/vList2"/>
    <dgm:cxn modelId="{F6121DDE-EF4F-431F-A9CE-117C6F6DE938}" type="presOf" srcId="{06A5AAD8-D221-4F3A-870A-AF1F29EB2B0D}" destId="{3F94090A-C344-4624-9EC2-ED9648E7AEC1}" srcOrd="0" destOrd="0" presId="urn:microsoft.com/office/officeart/2005/8/layout/vList2"/>
    <dgm:cxn modelId="{6EA247EC-96A9-4ABE-A449-5CD16AB72311}" srcId="{DD2ACAA4-6182-4005-9758-2AD7E52153AF}" destId="{06A5AAD8-D221-4F3A-870A-AF1F29EB2B0D}" srcOrd="0" destOrd="0" parTransId="{C9BD6333-B2C5-46DD-A4BD-BB2519118436}" sibTransId="{F5226FEE-6914-478C-B318-76FB3267D7D3}"/>
    <dgm:cxn modelId="{D86A174C-A589-46AA-91FA-1DB8D8CB69EC}" type="presParOf" srcId="{A37707D1-812A-4BA2-841E-42E40678E8DF}" destId="{3F94090A-C344-4624-9EC2-ED9648E7AE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9651401-E344-442C-B230-E5E16DA2949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FF675A-2465-4DE7-8278-EE6EC92B482D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Parents materially breach the case plan:</a:t>
          </a:r>
        </a:p>
      </dgm:t>
    </dgm:pt>
    <dgm:pt modelId="{9DF9658C-EEE5-412D-BCE6-AC83CDD9570B}" type="parTrans" cxnId="{D2EA4654-15AA-42B7-B065-011CAECC6B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B8220D-1457-48FB-B47D-4D018615C90B}" type="sibTrans" cxnId="{D2EA4654-15AA-42B7-B065-011CAECC6B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CD491E-6896-451F-BC9B-34AFC11CBE06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Fail to comply for a period of 12-months after adjudication or placement of the child into shelter care</a:t>
          </a:r>
        </a:p>
      </dgm:t>
    </dgm:pt>
    <dgm:pt modelId="{EDFB6704-FFDB-4AE8-B638-D7FCA01C39FC}" type="parTrans" cxnId="{F5A2C210-2AB6-42CB-A66D-6B88E5FB714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3A1E49-ABDD-4974-A52E-AF9475E0DE1F}" type="sibTrans" cxnId="{F5A2C210-2AB6-42CB-A66D-6B88E5FB714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876A27-2D5A-4704-9E98-F3A9689CBBC5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Unlikely/unable to comply with the case plan before the time for compliance expires</a:t>
          </a:r>
        </a:p>
      </dgm:t>
    </dgm:pt>
    <dgm:pt modelId="{F7CF8EAA-003C-4973-A65C-F94ACA3F737F}" type="parTrans" cxnId="{BDD1D64A-6203-43EC-BA1A-5E051B8A497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38FE9D-3C37-430F-B360-E5C3A7A98001}" type="sibTrans" cxnId="{BDD1D64A-6203-43EC-BA1A-5E051B8A497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2E4418-19B4-413D-B941-8E48B24FE774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Child in care for any 12 of the last 22-months and the parents have not substantially complied with case plan</a:t>
          </a:r>
        </a:p>
      </dgm:t>
    </dgm:pt>
    <dgm:pt modelId="{3CED39A0-35ED-4A27-AC32-213C3ADD2799}" type="parTrans" cxnId="{43E690C9-177D-4D09-B41A-3F70426C78A9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999160-FDA6-41D4-AFE5-6BDD554B3A5B}" type="sibTrans" cxnId="{43E690C9-177D-4D09-B41A-3F70426C78A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569AF8-72D5-425D-8DEC-C6920C7BC47F}">
      <dgm:prSet/>
      <dgm:spPr>
        <a:solidFill>
          <a:schemeClr val="accent5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Egregious conduct or failure to prevent egregious conduct</a:t>
          </a:r>
        </a:p>
      </dgm:t>
    </dgm:pt>
    <dgm:pt modelId="{9DA1D7E8-CBDE-4E77-AEED-0EAC77DDDF55}" type="parTrans" cxnId="{4328556A-546A-4AC6-A3D9-CD5CEEAA5BB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7EFF7D-90D0-4C03-A154-55751125F815}" type="sibTrans" cxnId="{4328556A-546A-4AC6-A3D9-CD5CEEAA5BB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7248BF-A6F4-4602-A365-34DE1C304399}" type="pres">
      <dgm:prSet presAssocID="{F9651401-E344-442C-B230-E5E16DA294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8D9B9F-21CA-4827-9CBA-92264BC37F1F}" type="pres">
      <dgm:prSet presAssocID="{E2FF675A-2465-4DE7-8278-EE6EC92B482D}" presName="root" presStyleCnt="0"/>
      <dgm:spPr/>
    </dgm:pt>
    <dgm:pt modelId="{93EF710A-2B79-4CB3-819E-7EFB7B43ADE8}" type="pres">
      <dgm:prSet presAssocID="{E2FF675A-2465-4DE7-8278-EE6EC92B482D}" presName="rootComposite" presStyleCnt="0"/>
      <dgm:spPr/>
    </dgm:pt>
    <dgm:pt modelId="{9006592B-E577-41C6-A1AD-6C8085EE0B4E}" type="pres">
      <dgm:prSet presAssocID="{E2FF675A-2465-4DE7-8278-EE6EC92B482D}" presName="rootText" presStyleLbl="node1" presStyleIdx="0" presStyleCnt="2" custScaleX="209367" custScaleY="149380"/>
      <dgm:spPr/>
    </dgm:pt>
    <dgm:pt modelId="{F4A6E457-B6B6-48A1-AA0B-B835723C627C}" type="pres">
      <dgm:prSet presAssocID="{E2FF675A-2465-4DE7-8278-EE6EC92B482D}" presName="rootConnector" presStyleLbl="node1" presStyleIdx="0" presStyleCnt="2"/>
      <dgm:spPr/>
    </dgm:pt>
    <dgm:pt modelId="{4021335C-F210-41FC-8CE7-43BC6D56D3FE}" type="pres">
      <dgm:prSet presAssocID="{E2FF675A-2465-4DE7-8278-EE6EC92B482D}" presName="childShape" presStyleCnt="0"/>
      <dgm:spPr/>
    </dgm:pt>
    <dgm:pt modelId="{9B67E7D2-D7DC-4F44-9FC5-0920E4BE6A70}" type="pres">
      <dgm:prSet presAssocID="{EDFB6704-FFDB-4AE8-B638-D7FCA01C39FC}" presName="Name13" presStyleLbl="parChTrans1D2" presStyleIdx="0" presStyleCnt="3"/>
      <dgm:spPr/>
    </dgm:pt>
    <dgm:pt modelId="{4FA4E075-CB34-485C-9F5C-0768BE97ACB0}" type="pres">
      <dgm:prSet presAssocID="{C7CD491E-6896-451F-BC9B-34AFC11CBE06}" presName="childText" presStyleLbl="bgAcc1" presStyleIdx="0" presStyleCnt="3" custScaleX="546069">
        <dgm:presLayoutVars>
          <dgm:bulletEnabled val="1"/>
        </dgm:presLayoutVars>
      </dgm:prSet>
      <dgm:spPr/>
    </dgm:pt>
    <dgm:pt modelId="{D34D9BC1-954C-432B-9BC3-E287A37CFD0F}" type="pres">
      <dgm:prSet presAssocID="{F7CF8EAA-003C-4973-A65C-F94ACA3F737F}" presName="Name13" presStyleLbl="parChTrans1D2" presStyleIdx="1" presStyleCnt="3"/>
      <dgm:spPr/>
    </dgm:pt>
    <dgm:pt modelId="{E660802F-EB4F-47AB-8D24-B910440C7059}" type="pres">
      <dgm:prSet presAssocID="{A2876A27-2D5A-4704-9E98-F3A9689CBBC5}" presName="childText" presStyleLbl="bgAcc1" presStyleIdx="1" presStyleCnt="3" custScaleX="548872">
        <dgm:presLayoutVars>
          <dgm:bulletEnabled val="1"/>
        </dgm:presLayoutVars>
      </dgm:prSet>
      <dgm:spPr/>
    </dgm:pt>
    <dgm:pt modelId="{4F1B6858-62A7-427F-966B-0CD54C517487}" type="pres">
      <dgm:prSet presAssocID="{3CED39A0-35ED-4A27-AC32-213C3ADD2799}" presName="Name13" presStyleLbl="parChTrans1D2" presStyleIdx="2" presStyleCnt="3"/>
      <dgm:spPr/>
    </dgm:pt>
    <dgm:pt modelId="{42F68508-5F68-45F2-B89C-2117DB49F004}" type="pres">
      <dgm:prSet presAssocID="{102E4418-19B4-413D-B941-8E48B24FE774}" presName="childText" presStyleLbl="bgAcc1" presStyleIdx="2" presStyleCnt="3" custScaleX="591708" custLinFactNeighborX="4549" custLinFactNeighborY="-65">
        <dgm:presLayoutVars>
          <dgm:bulletEnabled val="1"/>
        </dgm:presLayoutVars>
      </dgm:prSet>
      <dgm:spPr/>
    </dgm:pt>
    <dgm:pt modelId="{E5BB90DA-0A54-43B7-89D8-7874DF60938B}" type="pres">
      <dgm:prSet presAssocID="{27569AF8-72D5-425D-8DEC-C6920C7BC47F}" presName="root" presStyleCnt="0"/>
      <dgm:spPr/>
    </dgm:pt>
    <dgm:pt modelId="{AD5F563B-F808-423E-8708-52CAD6ABD590}" type="pres">
      <dgm:prSet presAssocID="{27569AF8-72D5-425D-8DEC-C6920C7BC47F}" presName="rootComposite" presStyleCnt="0"/>
      <dgm:spPr/>
    </dgm:pt>
    <dgm:pt modelId="{B316AD8E-D051-409D-AC98-92903F5D0F3B}" type="pres">
      <dgm:prSet presAssocID="{27569AF8-72D5-425D-8DEC-C6920C7BC47F}" presName="rootText" presStyleLbl="node1" presStyleIdx="1" presStyleCnt="2" custScaleX="284183" custScaleY="149328"/>
      <dgm:spPr/>
    </dgm:pt>
    <dgm:pt modelId="{A2E83A49-275D-43BE-A758-F0A4379404BA}" type="pres">
      <dgm:prSet presAssocID="{27569AF8-72D5-425D-8DEC-C6920C7BC47F}" presName="rootConnector" presStyleLbl="node1" presStyleIdx="1" presStyleCnt="2"/>
      <dgm:spPr/>
    </dgm:pt>
    <dgm:pt modelId="{6FBE885F-0130-41E4-9583-0D7AC85D8262}" type="pres">
      <dgm:prSet presAssocID="{27569AF8-72D5-425D-8DEC-C6920C7BC47F}" presName="childShape" presStyleCnt="0"/>
      <dgm:spPr/>
    </dgm:pt>
  </dgm:ptLst>
  <dgm:cxnLst>
    <dgm:cxn modelId="{F5A2C210-2AB6-42CB-A66D-6B88E5FB7149}" srcId="{E2FF675A-2465-4DE7-8278-EE6EC92B482D}" destId="{C7CD491E-6896-451F-BC9B-34AFC11CBE06}" srcOrd="0" destOrd="0" parTransId="{EDFB6704-FFDB-4AE8-B638-D7FCA01C39FC}" sibTransId="{243A1E49-ABDD-4974-A52E-AF9475E0DE1F}"/>
    <dgm:cxn modelId="{F6305E1F-5F16-41D9-B0A6-1BBC3ACFC203}" type="presOf" srcId="{F7CF8EAA-003C-4973-A65C-F94ACA3F737F}" destId="{D34D9BC1-954C-432B-9BC3-E287A37CFD0F}" srcOrd="0" destOrd="0" presId="urn:microsoft.com/office/officeart/2005/8/layout/hierarchy3"/>
    <dgm:cxn modelId="{B46BA01F-F02F-4A56-8E6F-11DF7156669A}" type="presOf" srcId="{A2876A27-2D5A-4704-9E98-F3A9689CBBC5}" destId="{E660802F-EB4F-47AB-8D24-B910440C7059}" srcOrd="0" destOrd="0" presId="urn:microsoft.com/office/officeart/2005/8/layout/hierarchy3"/>
    <dgm:cxn modelId="{C3E34B39-ED4D-416E-B9AE-BC0ED49F85E5}" type="presOf" srcId="{102E4418-19B4-413D-B941-8E48B24FE774}" destId="{42F68508-5F68-45F2-B89C-2117DB49F004}" srcOrd="0" destOrd="0" presId="urn:microsoft.com/office/officeart/2005/8/layout/hierarchy3"/>
    <dgm:cxn modelId="{4328556A-546A-4AC6-A3D9-CD5CEEAA5BB0}" srcId="{F9651401-E344-442C-B230-E5E16DA29495}" destId="{27569AF8-72D5-425D-8DEC-C6920C7BC47F}" srcOrd="1" destOrd="0" parTransId="{9DA1D7E8-CBDE-4E77-AEED-0EAC77DDDF55}" sibTransId="{E67EFF7D-90D0-4C03-A154-55751125F815}"/>
    <dgm:cxn modelId="{BDD1D64A-6203-43EC-BA1A-5E051B8A497F}" srcId="{E2FF675A-2465-4DE7-8278-EE6EC92B482D}" destId="{A2876A27-2D5A-4704-9E98-F3A9689CBBC5}" srcOrd="1" destOrd="0" parTransId="{F7CF8EAA-003C-4973-A65C-F94ACA3F737F}" sibTransId="{5E38FE9D-3C37-430F-B360-E5C3A7A98001}"/>
    <dgm:cxn modelId="{B976AA6F-C481-4773-8448-26FACFD8D4AC}" type="presOf" srcId="{F9651401-E344-442C-B230-E5E16DA29495}" destId="{CF7248BF-A6F4-4602-A365-34DE1C304399}" srcOrd="0" destOrd="0" presId="urn:microsoft.com/office/officeart/2005/8/layout/hierarchy3"/>
    <dgm:cxn modelId="{D2EA4654-15AA-42B7-B065-011CAECC6B02}" srcId="{F9651401-E344-442C-B230-E5E16DA29495}" destId="{E2FF675A-2465-4DE7-8278-EE6EC92B482D}" srcOrd="0" destOrd="0" parTransId="{9DF9658C-EEE5-412D-BCE6-AC83CDD9570B}" sibTransId="{C1B8220D-1457-48FB-B47D-4D018615C90B}"/>
    <dgm:cxn modelId="{43E690C9-177D-4D09-B41A-3F70426C78A9}" srcId="{E2FF675A-2465-4DE7-8278-EE6EC92B482D}" destId="{102E4418-19B4-413D-B941-8E48B24FE774}" srcOrd="2" destOrd="0" parTransId="{3CED39A0-35ED-4A27-AC32-213C3ADD2799}" sibTransId="{46999160-FDA6-41D4-AFE5-6BDD554B3A5B}"/>
    <dgm:cxn modelId="{446CEDCC-4337-4068-9DAC-7092F45ED36C}" type="presOf" srcId="{E2FF675A-2465-4DE7-8278-EE6EC92B482D}" destId="{F4A6E457-B6B6-48A1-AA0B-B835723C627C}" srcOrd="1" destOrd="0" presId="urn:microsoft.com/office/officeart/2005/8/layout/hierarchy3"/>
    <dgm:cxn modelId="{F621FED3-2D19-4E40-B56D-F1856D68B197}" type="presOf" srcId="{3CED39A0-35ED-4A27-AC32-213C3ADD2799}" destId="{4F1B6858-62A7-427F-966B-0CD54C517487}" srcOrd="0" destOrd="0" presId="urn:microsoft.com/office/officeart/2005/8/layout/hierarchy3"/>
    <dgm:cxn modelId="{9DCA52DE-58FB-44D9-B488-6336083411A7}" type="presOf" srcId="{EDFB6704-FFDB-4AE8-B638-D7FCA01C39FC}" destId="{9B67E7D2-D7DC-4F44-9FC5-0920E4BE6A70}" srcOrd="0" destOrd="0" presId="urn:microsoft.com/office/officeart/2005/8/layout/hierarchy3"/>
    <dgm:cxn modelId="{D77C8FE1-EE63-4259-A015-EF415227941F}" type="presOf" srcId="{C7CD491E-6896-451F-BC9B-34AFC11CBE06}" destId="{4FA4E075-CB34-485C-9F5C-0768BE97ACB0}" srcOrd="0" destOrd="0" presId="urn:microsoft.com/office/officeart/2005/8/layout/hierarchy3"/>
    <dgm:cxn modelId="{7F6E97F8-DFFE-41C5-BE2D-A16A40DB028A}" type="presOf" srcId="{27569AF8-72D5-425D-8DEC-C6920C7BC47F}" destId="{A2E83A49-275D-43BE-A758-F0A4379404BA}" srcOrd="1" destOrd="0" presId="urn:microsoft.com/office/officeart/2005/8/layout/hierarchy3"/>
    <dgm:cxn modelId="{267084F9-A2D4-4DFC-B98C-0F9BD94A3613}" type="presOf" srcId="{27569AF8-72D5-425D-8DEC-C6920C7BC47F}" destId="{B316AD8E-D051-409D-AC98-92903F5D0F3B}" srcOrd="0" destOrd="0" presId="urn:microsoft.com/office/officeart/2005/8/layout/hierarchy3"/>
    <dgm:cxn modelId="{214282FF-9A3B-4859-91D4-DE0FF3B1FE09}" type="presOf" srcId="{E2FF675A-2465-4DE7-8278-EE6EC92B482D}" destId="{9006592B-E577-41C6-A1AD-6C8085EE0B4E}" srcOrd="0" destOrd="0" presId="urn:microsoft.com/office/officeart/2005/8/layout/hierarchy3"/>
    <dgm:cxn modelId="{FE77D4B1-BCA6-46F0-A426-A9C528A1D3D0}" type="presParOf" srcId="{CF7248BF-A6F4-4602-A365-34DE1C304399}" destId="{5E8D9B9F-21CA-4827-9CBA-92264BC37F1F}" srcOrd="0" destOrd="0" presId="urn:microsoft.com/office/officeart/2005/8/layout/hierarchy3"/>
    <dgm:cxn modelId="{23321EB5-7B15-4FA2-912D-B826D0F2B5FD}" type="presParOf" srcId="{5E8D9B9F-21CA-4827-9CBA-92264BC37F1F}" destId="{93EF710A-2B79-4CB3-819E-7EFB7B43ADE8}" srcOrd="0" destOrd="0" presId="urn:microsoft.com/office/officeart/2005/8/layout/hierarchy3"/>
    <dgm:cxn modelId="{FCAB1990-3642-4FCB-95AB-9F1503BEA4A3}" type="presParOf" srcId="{93EF710A-2B79-4CB3-819E-7EFB7B43ADE8}" destId="{9006592B-E577-41C6-A1AD-6C8085EE0B4E}" srcOrd="0" destOrd="0" presId="urn:microsoft.com/office/officeart/2005/8/layout/hierarchy3"/>
    <dgm:cxn modelId="{7C6241F2-0AD6-4401-BF12-CF41C863CE15}" type="presParOf" srcId="{93EF710A-2B79-4CB3-819E-7EFB7B43ADE8}" destId="{F4A6E457-B6B6-48A1-AA0B-B835723C627C}" srcOrd="1" destOrd="0" presId="urn:microsoft.com/office/officeart/2005/8/layout/hierarchy3"/>
    <dgm:cxn modelId="{3D28DA17-0E95-44DE-95A7-020D1E819452}" type="presParOf" srcId="{5E8D9B9F-21CA-4827-9CBA-92264BC37F1F}" destId="{4021335C-F210-41FC-8CE7-43BC6D56D3FE}" srcOrd="1" destOrd="0" presId="urn:microsoft.com/office/officeart/2005/8/layout/hierarchy3"/>
    <dgm:cxn modelId="{3F277396-2DC5-4FEE-8986-F2FF756D6D27}" type="presParOf" srcId="{4021335C-F210-41FC-8CE7-43BC6D56D3FE}" destId="{9B67E7D2-D7DC-4F44-9FC5-0920E4BE6A70}" srcOrd="0" destOrd="0" presId="urn:microsoft.com/office/officeart/2005/8/layout/hierarchy3"/>
    <dgm:cxn modelId="{54100FCF-C133-4758-A4E6-626FEF75E46A}" type="presParOf" srcId="{4021335C-F210-41FC-8CE7-43BC6D56D3FE}" destId="{4FA4E075-CB34-485C-9F5C-0768BE97ACB0}" srcOrd="1" destOrd="0" presId="urn:microsoft.com/office/officeart/2005/8/layout/hierarchy3"/>
    <dgm:cxn modelId="{FD442BAE-0967-4133-85EC-5A397179A881}" type="presParOf" srcId="{4021335C-F210-41FC-8CE7-43BC6D56D3FE}" destId="{D34D9BC1-954C-432B-9BC3-E287A37CFD0F}" srcOrd="2" destOrd="0" presId="urn:microsoft.com/office/officeart/2005/8/layout/hierarchy3"/>
    <dgm:cxn modelId="{03C6F43D-8E8D-4FFE-A1DF-09A8B35103A7}" type="presParOf" srcId="{4021335C-F210-41FC-8CE7-43BC6D56D3FE}" destId="{E660802F-EB4F-47AB-8D24-B910440C7059}" srcOrd="3" destOrd="0" presId="urn:microsoft.com/office/officeart/2005/8/layout/hierarchy3"/>
    <dgm:cxn modelId="{A42EEE39-EDBC-4357-ADAA-934AFC659686}" type="presParOf" srcId="{4021335C-F210-41FC-8CE7-43BC6D56D3FE}" destId="{4F1B6858-62A7-427F-966B-0CD54C517487}" srcOrd="4" destOrd="0" presId="urn:microsoft.com/office/officeart/2005/8/layout/hierarchy3"/>
    <dgm:cxn modelId="{9D2DD635-2720-4BF8-A9EE-4EA67003E530}" type="presParOf" srcId="{4021335C-F210-41FC-8CE7-43BC6D56D3FE}" destId="{42F68508-5F68-45F2-B89C-2117DB49F004}" srcOrd="5" destOrd="0" presId="urn:microsoft.com/office/officeart/2005/8/layout/hierarchy3"/>
    <dgm:cxn modelId="{20559F78-38C4-47E6-A92F-5D7EE0659DFD}" type="presParOf" srcId="{CF7248BF-A6F4-4602-A365-34DE1C304399}" destId="{E5BB90DA-0A54-43B7-89D8-7874DF60938B}" srcOrd="1" destOrd="0" presId="urn:microsoft.com/office/officeart/2005/8/layout/hierarchy3"/>
    <dgm:cxn modelId="{C3D37A63-2860-44B7-96F2-5CAEE92A8301}" type="presParOf" srcId="{E5BB90DA-0A54-43B7-89D8-7874DF60938B}" destId="{AD5F563B-F808-423E-8708-52CAD6ABD590}" srcOrd="0" destOrd="0" presId="urn:microsoft.com/office/officeart/2005/8/layout/hierarchy3"/>
    <dgm:cxn modelId="{D8891780-635F-47DB-9D2B-8CDC59BCE640}" type="presParOf" srcId="{AD5F563B-F808-423E-8708-52CAD6ABD590}" destId="{B316AD8E-D051-409D-AC98-92903F5D0F3B}" srcOrd="0" destOrd="0" presId="urn:microsoft.com/office/officeart/2005/8/layout/hierarchy3"/>
    <dgm:cxn modelId="{DFBBC441-43DE-4805-B7C4-634AFBF28BB8}" type="presParOf" srcId="{AD5F563B-F808-423E-8708-52CAD6ABD590}" destId="{A2E83A49-275D-43BE-A758-F0A4379404BA}" srcOrd="1" destOrd="0" presId="urn:microsoft.com/office/officeart/2005/8/layout/hierarchy3"/>
    <dgm:cxn modelId="{DD1BBD82-6685-4D8E-BD07-DB8BDD8FEACC}" type="presParOf" srcId="{E5BB90DA-0A54-43B7-89D8-7874DF60938B}" destId="{6FBE885F-0130-41E4-9583-0D7AC85D82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32F5CAE-47C5-4DD7-9859-94897767774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67AEBC-13D6-43C5-97B3-128A4F69F512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F.S.39.806(1)(g)-(</a:t>
          </a:r>
          <a:r>
            <a:rPr lang="en-US" sz="32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gm:t>
    </dgm:pt>
    <dgm:pt modelId="{A2E1B6F4-B78F-4A8E-82A1-5448AD0EC7C0}" type="parTrans" cxnId="{5586E4EC-292C-4453-9DB8-F529A24F490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4EB7A8-CAA3-4A25-8018-57F4DBA4195A}" type="sibTrans" cxnId="{5586E4EC-292C-4453-9DB8-F529A24F490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423192-6879-4643-BFA3-6032B0A46074}" type="pres">
      <dgm:prSet presAssocID="{E32F5CAE-47C5-4DD7-9859-94897767774B}" presName="linear" presStyleCnt="0">
        <dgm:presLayoutVars>
          <dgm:animLvl val="lvl"/>
          <dgm:resizeHandles val="exact"/>
        </dgm:presLayoutVars>
      </dgm:prSet>
      <dgm:spPr/>
    </dgm:pt>
    <dgm:pt modelId="{3362C01A-72BB-41A4-8193-1D7491F7A39F}" type="pres">
      <dgm:prSet presAssocID="{D467AEBC-13D6-43C5-97B3-128A4F69F512}" presName="parentText" presStyleLbl="node1" presStyleIdx="0" presStyleCnt="1" custLinFactNeighborX="3540" custLinFactNeighborY="-1020">
        <dgm:presLayoutVars>
          <dgm:chMax val="0"/>
          <dgm:bulletEnabled val="1"/>
        </dgm:presLayoutVars>
      </dgm:prSet>
      <dgm:spPr/>
    </dgm:pt>
  </dgm:ptLst>
  <dgm:cxnLst>
    <dgm:cxn modelId="{7AE39E25-7021-416D-92DE-CC7AC34E48C9}" type="presOf" srcId="{D467AEBC-13D6-43C5-97B3-128A4F69F512}" destId="{3362C01A-72BB-41A4-8193-1D7491F7A39F}" srcOrd="0" destOrd="0" presId="urn:microsoft.com/office/officeart/2005/8/layout/vList2"/>
    <dgm:cxn modelId="{3BD50AA9-C101-48CE-AB84-AF29D95CCFCE}" type="presOf" srcId="{E32F5CAE-47C5-4DD7-9859-94897767774B}" destId="{8F423192-6879-4643-BFA3-6032B0A46074}" srcOrd="0" destOrd="0" presId="urn:microsoft.com/office/officeart/2005/8/layout/vList2"/>
    <dgm:cxn modelId="{5586E4EC-292C-4453-9DB8-F529A24F490D}" srcId="{E32F5CAE-47C5-4DD7-9859-94897767774B}" destId="{D467AEBC-13D6-43C5-97B3-128A4F69F512}" srcOrd="0" destOrd="0" parTransId="{A2E1B6F4-B78F-4A8E-82A1-5448AD0EC7C0}" sibTransId="{294EB7A8-CAA3-4A25-8018-57F4DBA4195A}"/>
    <dgm:cxn modelId="{D82B29D8-5B5C-4601-8178-FD489193592F}" type="presParOf" srcId="{8F423192-6879-4643-BFA3-6032B0A46074}" destId="{3362C01A-72BB-41A4-8193-1D7491F7A3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73EAAC8-3C52-4708-A30E-3D9900294E0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D40504-1087-4282-BA49-493E8A83A346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Aggravated child abuse, sexual battery, sexual abuse, or chronic abuse</a:t>
          </a:r>
        </a:p>
      </dgm:t>
    </dgm:pt>
    <dgm:pt modelId="{A378AF94-2937-4DB5-99E9-591844D46CEF}" type="parTrans" cxnId="{9F32E594-B008-4C12-822B-4C85CB74022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09EC98-E35C-4CE7-B3F5-538BECBD6688}" type="sibTrans" cxnId="{9F32E594-B008-4C12-822B-4C85CB74022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3DB44D-5BDF-4BC5-B5A2-6F700CEAF772}">
      <dgm:prSet custT="1"/>
      <dgm:spPr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Parent convicted of:</a:t>
          </a:r>
        </a:p>
      </dgm:t>
    </dgm:pt>
    <dgm:pt modelId="{37ABFC99-6413-4955-BF02-578B0F4E753D}" type="parTrans" cxnId="{4F8D5BE0-1138-456F-BABE-95296805B56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8E4B19-3D63-458A-BE5C-C9A351928EFC}" type="sibTrans" cxnId="{4F8D5BE0-1138-456F-BABE-95296805B56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A6A8115-FFC5-43D3-93EC-D6B99CAA3E1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Involuntary TPR of the child’s sibling</a:t>
          </a:r>
        </a:p>
      </dgm:t>
    </dgm:pt>
    <dgm:pt modelId="{683CDA51-F9A2-4921-B358-1342E00F2E58}" type="parTrans" cxnId="{84DD7362-4A38-44AB-BBA9-88F0B1DE6F0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10AFB78-60E1-4953-8072-A3CDAA9AF87C}" type="sibTrans" cxnId="{84DD7362-4A38-44AB-BBA9-88F0B1DE6F0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F7B959-7556-4D2B-90FA-A4655B90E7C5}">
      <dgm:prSet custT="1"/>
      <dgm:spPr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murder, manslaughter, aiding/abetting the murder, or conspiracy/solicitation to murder the other parent or another child, or</a:t>
          </a:r>
        </a:p>
      </dgm:t>
    </dgm:pt>
    <dgm:pt modelId="{F49E9F97-04F8-4130-963A-031D86A418A0}" type="parTrans" cxnId="{EE8833A0-F13D-4B01-A9DB-FD721B096ED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42D958-08FD-4C09-90BA-8CB8870B08D9}" type="sibTrans" cxnId="{EE8833A0-F13D-4B01-A9DB-FD721B096ED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EC8FAA-FAC9-4C5E-9B39-6C24AF97A65E}">
      <dgm:prSet custT="1"/>
      <dgm:spPr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felony battery that resulted in serious bodily injury to the child or to another child</a:t>
          </a:r>
        </a:p>
      </dgm:t>
    </dgm:pt>
    <dgm:pt modelId="{EC8CC522-83EA-4313-B1F6-8871EA387460}" type="parTrans" cxnId="{0B6FA007-0DB3-4CA6-99DA-B51E0F8D5C7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A4DF51-405F-41A1-9899-F7FABCEEF1B8}" type="sibTrans" cxnId="{0B6FA007-0DB3-4CA6-99DA-B51E0F8D5C7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77253D-FC53-407D-A6E8-120AD8A410DB}" type="pres">
      <dgm:prSet presAssocID="{A73EAAC8-3C52-4708-A30E-3D9900294E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BDA804-10D1-4A3C-AF92-150B8390C396}" type="pres">
      <dgm:prSet presAssocID="{BAD40504-1087-4282-BA49-493E8A83A346}" presName="root" presStyleCnt="0"/>
      <dgm:spPr/>
    </dgm:pt>
    <dgm:pt modelId="{2FE6A666-14D1-441E-A261-E33D4EE0195E}" type="pres">
      <dgm:prSet presAssocID="{BAD40504-1087-4282-BA49-493E8A83A346}" presName="rootComposite" presStyleCnt="0"/>
      <dgm:spPr/>
    </dgm:pt>
    <dgm:pt modelId="{508A7EE7-4049-4064-A97D-3368403076B4}" type="pres">
      <dgm:prSet presAssocID="{BAD40504-1087-4282-BA49-493E8A83A346}" presName="rootText" presStyleLbl="node1" presStyleIdx="0" presStyleCnt="3" custScaleX="164079" custScaleY="688789" custLinFactNeighborX="9010" custLinFactNeighborY="4164"/>
      <dgm:spPr/>
    </dgm:pt>
    <dgm:pt modelId="{327E6342-343C-4D9E-B993-4DA912984B35}" type="pres">
      <dgm:prSet presAssocID="{BAD40504-1087-4282-BA49-493E8A83A346}" presName="rootConnector" presStyleLbl="node1" presStyleIdx="0" presStyleCnt="3"/>
      <dgm:spPr/>
    </dgm:pt>
    <dgm:pt modelId="{D71C1F6C-EC78-40BB-82A9-57EADA09FFE1}" type="pres">
      <dgm:prSet presAssocID="{BAD40504-1087-4282-BA49-493E8A83A346}" presName="childShape" presStyleCnt="0"/>
      <dgm:spPr/>
    </dgm:pt>
    <dgm:pt modelId="{4DB40CEB-AD1F-4B3D-AD35-7B46FB167DB8}" type="pres">
      <dgm:prSet presAssocID="{D93DB44D-5BDF-4BC5-B5A2-6F700CEAF772}" presName="root" presStyleCnt="0"/>
      <dgm:spPr/>
    </dgm:pt>
    <dgm:pt modelId="{21A179E4-4FDC-4EA1-AAF8-CB02500C71A5}" type="pres">
      <dgm:prSet presAssocID="{D93DB44D-5BDF-4BC5-B5A2-6F700CEAF772}" presName="rootComposite" presStyleCnt="0"/>
      <dgm:spPr/>
    </dgm:pt>
    <dgm:pt modelId="{4555A15E-2054-4B8B-A449-6F5818884132}" type="pres">
      <dgm:prSet presAssocID="{D93DB44D-5BDF-4BC5-B5A2-6F700CEAF772}" presName="rootText" presStyleLbl="node1" presStyleIdx="1" presStyleCnt="3" custScaleX="268381"/>
      <dgm:spPr/>
    </dgm:pt>
    <dgm:pt modelId="{02549F1F-9FC0-4F31-9507-EFB11CFB7E93}" type="pres">
      <dgm:prSet presAssocID="{D93DB44D-5BDF-4BC5-B5A2-6F700CEAF772}" presName="rootConnector" presStyleLbl="node1" presStyleIdx="1" presStyleCnt="3"/>
      <dgm:spPr/>
    </dgm:pt>
    <dgm:pt modelId="{2C3F440A-A0DE-4903-A835-4EDC880D47C5}" type="pres">
      <dgm:prSet presAssocID="{D93DB44D-5BDF-4BC5-B5A2-6F700CEAF772}" presName="childShape" presStyleCnt="0"/>
      <dgm:spPr/>
    </dgm:pt>
    <dgm:pt modelId="{05A6A3CF-667E-4369-B7A9-B186BCE9A0E8}" type="pres">
      <dgm:prSet presAssocID="{F49E9F97-04F8-4130-963A-031D86A418A0}" presName="Name13" presStyleLbl="parChTrans1D2" presStyleIdx="0" presStyleCnt="2"/>
      <dgm:spPr/>
    </dgm:pt>
    <dgm:pt modelId="{544BCFD8-6CF6-4DFC-913A-E7404E53BE87}" type="pres">
      <dgm:prSet presAssocID="{2BF7B959-7556-4D2B-90FA-A4655B90E7C5}" presName="childText" presStyleLbl="bgAcc1" presStyleIdx="0" presStyleCnt="2" custScaleX="316278" custScaleY="291034">
        <dgm:presLayoutVars>
          <dgm:bulletEnabled val="1"/>
        </dgm:presLayoutVars>
      </dgm:prSet>
      <dgm:spPr/>
    </dgm:pt>
    <dgm:pt modelId="{A835FB30-ADC6-4516-9BF4-77BF27CDFE49}" type="pres">
      <dgm:prSet presAssocID="{EC8CC522-83EA-4313-B1F6-8871EA387460}" presName="Name13" presStyleLbl="parChTrans1D2" presStyleIdx="1" presStyleCnt="2"/>
      <dgm:spPr/>
    </dgm:pt>
    <dgm:pt modelId="{9BAF75CC-61F9-4904-B1A2-2F9C27615D67}" type="pres">
      <dgm:prSet presAssocID="{91EC8FAA-FAC9-4C5E-9B39-6C24AF97A65E}" presName="childText" presStyleLbl="bgAcc1" presStyleIdx="1" presStyleCnt="2" custScaleX="311462" custScaleY="242272">
        <dgm:presLayoutVars>
          <dgm:bulletEnabled val="1"/>
        </dgm:presLayoutVars>
      </dgm:prSet>
      <dgm:spPr/>
    </dgm:pt>
    <dgm:pt modelId="{8F83AA82-E7B5-41B9-960D-6C776CD8841D}" type="pres">
      <dgm:prSet presAssocID="{EA6A8115-FFC5-43D3-93EC-D6B99CAA3E1C}" presName="root" presStyleCnt="0"/>
      <dgm:spPr/>
    </dgm:pt>
    <dgm:pt modelId="{D4F90836-54A3-4C5F-B1ED-5C07E79C6A94}" type="pres">
      <dgm:prSet presAssocID="{EA6A8115-FFC5-43D3-93EC-D6B99CAA3E1C}" presName="rootComposite" presStyleCnt="0"/>
      <dgm:spPr/>
    </dgm:pt>
    <dgm:pt modelId="{98699EEF-AE02-442C-99E2-49B6C7D66B27}" type="pres">
      <dgm:prSet presAssocID="{EA6A8115-FFC5-43D3-93EC-D6B99CAA3E1C}" presName="rootText" presStyleLbl="node1" presStyleIdx="2" presStyleCnt="3" custScaleX="150583" custScaleY="668914" custLinFactNeighborX="-8255" custLinFactNeighborY="-1784"/>
      <dgm:spPr/>
    </dgm:pt>
    <dgm:pt modelId="{B88F1DDA-87C2-4F16-AF3B-B4B63824F556}" type="pres">
      <dgm:prSet presAssocID="{EA6A8115-FFC5-43D3-93EC-D6B99CAA3E1C}" presName="rootConnector" presStyleLbl="node1" presStyleIdx="2" presStyleCnt="3"/>
      <dgm:spPr/>
    </dgm:pt>
    <dgm:pt modelId="{2067A42C-141B-4168-90F7-676937EF4389}" type="pres">
      <dgm:prSet presAssocID="{EA6A8115-FFC5-43D3-93EC-D6B99CAA3E1C}" presName="childShape" presStyleCnt="0"/>
      <dgm:spPr/>
    </dgm:pt>
  </dgm:ptLst>
  <dgm:cxnLst>
    <dgm:cxn modelId="{0B6FA007-0DB3-4CA6-99DA-B51E0F8D5C7C}" srcId="{D93DB44D-5BDF-4BC5-B5A2-6F700CEAF772}" destId="{91EC8FAA-FAC9-4C5E-9B39-6C24AF97A65E}" srcOrd="1" destOrd="0" parTransId="{EC8CC522-83EA-4313-B1F6-8871EA387460}" sibTransId="{C8A4DF51-405F-41A1-9899-F7FABCEEF1B8}"/>
    <dgm:cxn modelId="{BA91432E-4149-4CF7-9698-27E3C9FC0D62}" type="presOf" srcId="{EA6A8115-FFC5-43D3-93EC-D6B99CAA3E1C}" destId="{98699EEF-AE02-442C-99E2-49B6C7D66B27}" srcOrd="0" destOrd="0" presId="urn:microsoft.com/office/officeart/2005/8/layout/hierarchy3"/>
    <dgm:cxn modelId="{9C16DE32-C0C0-4071-BEEC-DC7EBC7DD1F1}" type="presOf" srcId="{91EC8FAA-FAC9-4C5E-9B39-6C24AF97A65E}" destId="{9BAF75CC-61F9-4904-B1A2-2F9C27615D67}" srcOrd="0" destOrd="0" presId="urn:microsoft.com/office/officeart/2005/8/layout/hierarchy3"/>
    <dgm:cxn modelId="{075D2F5E-F040-4BC5-A589-54E6AAF506CE}" type="presOf" srcId="{D93DB44D-5BDF-4BC5-B5A2-6F700CEAF772}" destId="{4555A15E-2054-4B8B-A449-6F5818884132}" srcOrd="0" destOrd="0" presId="urn:microsoft.com/office/officeart/2005/8/layout/hierarchy3"/>
    <dgm:cxn modelId="{84DD7362-4A38-44AB-BBA9-88F0B1DE6F06}" srcId="{A73EAAC8-3C52-4708-A30E-3D9900294E02}" destId="{EA6A8115-FFC5-43D3-93EC-D6B99CAA3E1C}" srcOrd="2" destOrd="0" parTransId="{683CDA51-F9A2-4921-B358-1342E00F2E58}" sibTransId="{110AFB78-60E1-4953-8072-A3CDAA9AF87C}"/>
    <dgm:cxn modelId="{59C6C946-65D9-459E-9A01-F336B0D0109E}" type="presOf" srcId="{F49E9F97-04F8-4130-963A-031D86A418A0}" destId="{05A6A3CF-667E-4369-B7A9-B186BCE9A0E8}" srcOrd="0" destOrd="0" presId="urn:microsoft.com/office/officeart/2005/8/layout/hierarchy3"/>
    <dgm:cxn modelId="{5D513647-8978-441B-8268-68E964484AFF}" type="presOf" srcId="{BAD40504-1087-4282-BA49-493E8A83A346}" destId="{508A7EE7-4049-4064-A97D-3368403076B4}" srcOrd="0" destOrd="0" presId="urn:microsoft.com/office/officeart/2005/8/layout/hierarchy3"/>
    <dgm:cxn modelId="{5EE1787E-477D-474A-9BC9-5047651F713F}" type="presOf" srcId="{EC8CC522-83EA-4313-B1F6-8871EA387460}" destId="{A835FB30-ADC6-4516-9BF4-77BF27CDFE49}" srcOrd="0" destOrd="0" presId="urn:microsoft.com/office/officeart/2005/8/layout/hierarchy3"/>
    <dgm:cxn modelId="{7CD04F8A-585D-4BE5-8AA4-26192CC5FD13}" type="presOf" srcId="{A73EAAC8-3C52-4708-A30E-3D9900294E02}" destId="{7777253D-FC53-407D-A6E8-120AD8A410DB}" srcOrd="0" destOrd="0" presId="urn:microsoft.com/office/officeart/2005/8/layout/hierarchy3"/>
    <dgm:cxn modelId="{9F32E594-B008-4C12-822B-4C85CB74022D}" srcId="{A73EAAC8-3C52-4708-A30E-3D9900294E02}" destId="{BAD40504-1087-4282-BA49-493E8A83A346}" srcOrd="0" destOrd="0" parTransId="{A378AF94-2937-4DB5-99E9-591844D46CEF}" sibTransId="{3409EC98-E35C-4CE7-B3F5-538BECBD6688}"/>
    <dgm:cxn modelId="{EE8833A0-F13D-4B01-A9DB-FD721B096ED8}" srcId="{D93DB44D-5BDF-4BC5-B5A2-6F700CEAF772}" destId="{2BF7B959-7556-4D2B-90FA-A4655B90E7C5}" srcOrd="0" destOrd="0" parTransId="{F49E9F97-04F8-4130-963A-031D86A418A0}" sibTransId="{D242D958-08FD-4C09-90BA-8CB8870B08D9}"/>
    <dgm:cxn modelId="{ED9A90AE-E86A-4B51-9EBE-5B1D29BB8EDF}" type="presOf" srcId="{BAD40504-1087-4282-BA49-493E8A83A346}" destId="{327E6342-343C-4D9E-B993-4DA912984B35}" srcOrd="1" destOrd="0" presId="urn:microsoft.com/office/officeart/2005/8/layout/hierarchy3"/>
    <dgm:cxn modelId="{B58C4DD6-1358-4529-8523-2BA6C5F365F9}" type="presOf" srcId="{D93DB44D-5BDF-4BC5-B5A2-6F700CEAF772}" destId="{02549F1F-9FC0-4F31-9507-EFB11CFB7E93}" srcOrd="1" destOrd="0" presId="urn:microsoft.com/office/officeart/2005/8/layout/hierarchy3"/>
    <dgm:cxn modelId="{737D4CD8-7E82-478F-AFF7-5DB2C315765E}" type="presOf" srcId="{EA6A8115-FFC5-43D3-93EC-D6B99CAA3E1C}" destId="{B88F1DDA-87C2-4F16-AF3B-B4B63824F556}" srcOrd="1" destOrd="0" presId="urn:microsoft.com/office/officeart/2005/8/layout/hierarchy3"/>
    <dgm:cxn modelId="{4F8D5BE0-1138-456F-BABE-95296805B568}" srcId="{A73EAAC8-3C52-4708-A30E-3D9900294E02}" destId="{D93DB44D-5BDF-4BC5-B5A2-6F700CEAF772}" srcOrd="1" destOrd="0" parTransId="{37ABFC99-6413-4955-BF02-578B0F4E753D}" sibTransId="{208E4B19-3D63-458A-BE5C-C9A351928EFC}"/>
    <dgm:cxn modelId="{258986EF-A770-4975-84BA-0EAAC607F582}" type="presOf" srcId="{2BF7B959-7556-4D2B-90FA-A4655B90E7C5}" destId="{544BCFD8-6CF6-4DFC-913A-E7404E53BE87}" srcOrd="0" destOrd="0" presId="urn:microsoft.com/office/officeart/2005/8/layout/hierarchy3"/>
    <dgm:cxn modelId="{48150FE8-A1C3-4FB8-BB19-D0A1622AE728}" type="presParOf" srcId="{7777253D-FC53-407D-A6E8-120AD8A410DB}" destId="{31BDA804-10D1-4A3C-AF92-150B8390C396}" srcOrd="0" destOrd="0" presId="urn:microsoft.com/office/officeart/2005/8/layout/hierarchy3"/>
    <dgm:cxn modelId="{F4C27A50-C3CE-41D0-A755-4DAF948BC6A6}" type="presParOf" srcId="{31BDA804-10D1-4A3C-AF92-150B8390C396}" destId="{2FE6A666-14D1-441E-A261-E33D4EE0195E}" srcOrd="0" destOrd="0" presId="urn:microsoft.com/office/officeart/2005/8/layout/hierarchy3"/>
    <dgm:cxn modelId="{CBB9DD1E-121C-4947-9409-77DF6B722B90}" type="presParOf" srcId="{2FE6A666-14D1-441E-A261-E33D4EE0195E}" destId="{508A7EE7-4049-4064-A97D-3368403076B4}" srcOrd="0" destOrd="0" presId="urn:microsoft.com/office/officeart/2005/8/layout/hierarchy3"/>
    <dgm:cxn modelId="{8F9D54EA-0910-4E3B-8ADE-268BBAA27E54}" type="presParOf" srcId="{2FE6A666-14D1-441E-A261-E33D4EE0195E}" destId="{327E6342-343C-4D9E-B993-4DA912984B35}" srcOrd="1" destOrd="0" presId="urn:microsoft.com/office/officeart/2005/8/layout/hierarchy3"/>
    <dgm:cxn modelId="{57F1588C-02DA-4B79-9217-F66BEC94B6AE}" type="presParOf" srcId="{31BDA804-10D1-4A3C-AF92-150B8390C396}" destId="{D71C1F6C-EC78-40BB-82A9-57EADA09FFE1}" srcOrd="1" destOrd="0" presId="urn:microsoft.com/office/officeart/2005/8/layout/hierarchy3"/>
    <dgm:cxn modelId="{FB471FDD-9EE5-44DA-B206-DC0EA35CD25E}" type="presParOf" srcId="{7777253D-FC53-407D-A6E8-120AD8A410DB}" destId="{4DB40CEB-AD1F-4B3D-AD35-7B46FB167DB8}" srcOrd="1" destOrd="0" presId="urn:microsoft.com/office/officeart/2005/8/layout/hierarchy3"/>
    <dgm:cxn modelId="{F587F0E0-586F-43F6-A9FE-703BB4CE16D5}" type="presParOf" srcId="{4DB40CEB-AD1F-4B3D-AD35-7B46FB167DB8}" destId="{21A179E4-4FDC-4EA1-AAF8-CB02500C71A5}" srcOrd="0" destOrd="0" presId="urn:microsoft.com/office/officeart/2005/8/layout/hierarchy3"/>
    <dgm:cxn modelId="{FCAEA62A-1EF6-4270-8649-11EF836C7466}" type="presParOf" srcId="{21A179E4-4FDC-4EA1-AAF8-CB02500C71A5}" destId="{4555A15E-2054-4B8B-A449-6F5818884132}" srcOrd="0" destOrd="0" presId="urn:microsoft.com/office/officeart/2005/8/layout/hierarchy3"/>
    <dgm:cxn modelId="{EE151BA3-8D2E-4AE2-A24E-BF9889C62F17}" type="presParOf" srcId="{21A179E4-4FDC-4EA1-AAF8-CB02500C71A5}" destId="{02549F1F-9FC0-4F31-9507-EFB11CFB7E93}" srcOrd="1" destOrd="0" presId="urn:microsoft.com/office/officeart/2005/8/layout/hierarchy3"/>
    <dgm:cxn modelId="{153A6C0A-83F5-4D2C-BE44-2C198F5720F9}" type="presParOf" srcId="{4DB40CEB-AD1F-4B3D-AD35-7B46FB167DB8}" destId="{2C3F440A-A0DE-4903-A835-4EDC880D47C5}" srcOrd="1" destOrd="0" presId="urn:microsoft.com/office/officeart/2005/8/layout/hierarchy3"/>
    <dgm:cxn modelId="{68A1DCE3-B7EE-4CB7-89B1-E027DF88D415}" type="presParOf" srcId="{2C3F440A-A0DE-4903-A835-4EDC880D47C5}" destId="{05A6A3CF-667E-4369-B7A9-B186BCE9A0E8}" srcOrd="0" destOrd="0" presId="urn:microsoft.com/office/officeart/2005/8/layout/hierarchy3"/>
    <dgm:cxn modelId="{D9426559-07FD-477A-B198-1CD4B1235284}" type="presParOf" srcId="{2C3F440A-A0DE-4903-A835-4EDC880D47C5}" destId="{544BCFD8-6CF6-4DFC-913A-E7404E53BE87}" srcOrd="1" destOrd="0" presId="urn:microsoft.com/office/officeart/2005/8/layout/hierarchy3"/>
    <dgm:cxn modelId="{095EB653-445F-496E-ACD4-1D5B853526D5}" type="presParOf" srcId="{2C3F440A-A0DE-4903-A835-4EDC880D47C5}" destId="{A835FB30-ADC6-4516-9BF4-77BF27CDFE49}" srcOrd="2" destOrd="0" presId="urn:microsoft.com/office/officeart/2005/8/layout/hierarchy3"/>
    <dgm:cxn modelId="{7EDD352A-6AF6-469C-8A19-D52FF8590C11}" type="presParOf" srcId="{2C3F440A-A0DE-4903-A835-4EDC880D47C5}" destId="{9BAF75CC-61F9-4904-B1A2-2F9C27615D67}" srcOrd="3" destOrd="0" presId="urn:microsoft.com/office/officeart/2005/8/layout/hierarchy3"/>
    <dgm:cxn modelId="{D3874BAB-88E3-4089-B6FC-5E664DA80FE4}" type="presParOf" srcId="{7777253D-FC53-407D-A6E8-120AD8A410DB}" destId="{8F83AA82-E7B5-41B9-960D-6C776CD8841D}" srcOrd="2" destOrd="0" presId="urn:microsoft.com/office/officeart/2005/8/layout/hierarchy3"/>
    <dgm:cxn modelId="{F24E65CB-7F85-47A1-BDAF-EDF44AAC5589}" type="presParOf" srcId="{8F83AA82-E7B5-41B9-960D-6C776CD8841D}" destId="{D4F90836-54A3-4C5F-B1ED-5C07E79C6A94}" srcOrd="0" destOrd="0" presId="urn:microsoft.com/office/officeart/2005/8/layout/hierarchy3"/>
    <dgm:cxn modelId="{7A43EA46-56D0-4CBD-B123-C41D480F0DFF}" type="presParOf" srcId="{D4F90836-54A3-4C5F-B1ED-5C07E79C6A94}" destId="{98699EEF-AE02-442C-99E2-49B6C7D66B27}" srcOrd="0" destOrd="0" presId="urn:microsoft.com/office/officeart/2005/8/layout/hierarchy3"/>
    <dgm:cxn modelId="{9100A987-5974-4945-A877-3CEAC2FD7C50}" type="presParOf" srcId="{D4F90836-54A3-4C5F-B1ED-5C07E79C6A94}" destId="{B88F1DDA-87C2-4F16-AF3B-B4B63824F556}" srcOrd="1" destOrd="0" presId="urn:microsoft.com/office/officeart/2005/8/layout/hierarchy3"/>
    <dgm:cxn modelId="{15D41036-5B14-40AD-AA4E-485CB74BB3D9}" type="presParOf" srcId="{8F83AA82-E7B5-41B9-960D-6C776CD8841D}" destId="{2067A42C-141B-4168-90F7-676937EF43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ABA855D-BB70-48F0-9B59-F1C0608DF29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F40AF0-EB5B-4A9E-B4BD-DD052E572902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F.S.39.806(1)(j)-(k)</a:t>
          </a:r>
        </a:p>
      </dgm:t>
    </dgm:pt>
    <dgm:pt modelId="{3A2AF43A-08EA-413B-81D7-90E3F9E81B5C}" type="parTrans" cxnId="{13E8BADF-4E25-41B5-AC13-FF94B6A71EAE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2B54D4-82CF-4A06-AC3B-146A7183D644}" type="sibTrans" cxnId="{13E8BADF-4E25-41B5-AC13-FF94B6A71EAE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31FE62-4470-4563-9795-190BE61591B5}" type="pres">
      <dgm:prSet presAssocID="{4ABA855D-BB70-48F0-9B59-F1C0608DF295}" presName="linear" presStyleCnt="0">
        <dgm:presLayoutVars>
          <dgm:animLvl val="lvl"/>
          <dgm:resizeHandles val="exact"/>
        </dgm:presLayoutVars>
      </dgm:prSet>
      <dgm:spPr/>
    </dgm:pt>
    <dgm:pt modelId="{26EF075F-B1B4-4A12-8CAB-914EC8E6583E}" type="pres">
      <dgm:prSet presAssocID="{13F40AF0-EB5B-4A9E-B4BD-DD052E572902}" presName="parentText" presStyleLbl="node1" presStyleIdx="0" presStyleCnt="1" custLinFactNeighborX="1818" custLinFactNeighborY="-1020">
        <dgm:presLayoutVars>
          <dgm:chMax val="0"/>
          <dgm:bulletEnabled val="1"/>
        </dgm:presLayoutVars>
      </dgm:prSet>
      <dgm:spPr/>
    </dgm:pt>
  </dgm:ptLst>
  <dgm:cxnLst>
    <dgm:cxn modelId="{05BAC7C6-F54E-4003-9302-85611C7DA2BC}" type="presOf" srcId="{4ABA855D-BB70-48F0-9B59-F1C0608DF295}" destId="{9A31FE62-4470-4563-9795-190BE61591B5}" srcOrd="0" destOrd="0" presId="urn:microsoft.com/office/officeart/2005/8/layout/vList2"/>
    <dgm:cxn modelId="{13E8BADF-4E25-41B5-AC13-FF94B6A71EAE}" srcId="{4ABA855D-BB70-48F0-9B59-F1C0608DF295}" destId="{13F40AF0-EB5B-4A9E-B4BD-DD052E572902}" srcOrd="0" destOrd="0" parTransId="{3A2AF43A-08EA-413B-81D7-90E3F9E81B5C}" sibTransId="{C62B54D4-82CF-4A06-AC3B-146A7183D644}"/>
    <dgm:cxn modelId="{A7DEB4F0-600B-4E8A-BAB2-4F228354A812}" type="presOf" srcId="{13F40AF0-EB5B-4A9E-B4BD-DD052E572902}" destId="{26EF075F-B1B4-4A12-8CAB-914EC8E6583E}" srcOrd="0" destOrd="0" presId="urn:microsoft.com/office/officeart/2005/8/layout/vList2"/>
    <dgm:cxn modelId="{7039693E-DA41-4AEA-8625-62CF61FD6EC2}" type="presParOf" srcId="{9A31FE62-4470-4563-9795-190BE61591B5}" destId="{26EF075F-B1B4-4A12-8CAB-914EC8E65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7C590B3-2800-477A-9185-0D61231A088B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1082CF4-DAA2-408D-B75A-967F41C1D77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Parents have a history of extensive use of alcohol or a controlled substance and</a:t>
          </a:r>
        </a:p>
        <a:p>
          <a:pPr rtl="0"/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have refused/failed to complete available treatment during the 3 year period preceding the filing of the TPR petition.</a:t>
          </a:r>
        </a:p>
      </dgm:t>
    </dgm:pt>
    <dgm:pt modelId="{0D2757F5-C1CC-4907-9DC7-4CC786D17BA4}" type="parTrans" cxnId="{CDF6CB3B-A571-44F7-BB87-C599F8BC6BD4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2AF9F32B-953F-4AF8-83F5-A93DA0829DD9}" type="sibTrans" cxnId="{CDF6CB3B-A571-44F7-BB87-C599F8BC6BD4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B95ABD26-ED97-4F82-BE1C-2E1B606DF82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 birth, child’s blood/urine/ meconium contains alcohol/controlled substance or metabolites of such substances and</a:t>
          </a:r>
        </a:p>
        <a:p>
          <a:pPr rtl="0"/>
          <a:r>
            <a: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mother has one or more other children adjudicated dependent  due to exposure to controlled substance/alcohol.</a:t>
          </a:r>
        </a:p>
      </dgm:t>
    </dgm:pt>
    <dgm:pt modelId="{3B8E8C8A-B65C-42FE-A540-63073E441B97}" type="parTrans" cxnId="{37E8D4F3-1A6D-4EFF-B6E8-FE710D50E998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EF2600A-51E3-48A3-97D9-70758E0AB20A}" type="sibTrans" cxnId="{37E8D4F3-1A6D-4EFF-B6E8-FE710D50E998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9CA9DD6-07AA-4C74-A1D0-DC244FEEDFE9}" type="pres">
      <dgm:prSet presAssocID="{57C590B3-2800-477A-9185-0D61231A088B}" presName="diagram" presStyleCnt="0">
        <dgm:presLayoutVars>
          <dgm:dir/>
          <dgm:resizeHandles val="exact"/>
        </dgm:presLayoutVars>
      </dgm:prSet>
      <dgm:spPr/>
    </dgm:pt>
    <dgm:pt modelId="{0B5ED401-24FE-45E1-89B1-BFBBD452805C}" type="pres">
      <dgm:prSet presAssocID="{D1082CF4-DAA2-408D-B75A-967F41C1D77C}" presName="node" presStyleLbl="node1" presStyleIdx="0" presStyleCnt="2" custScaleX="111279" custScaleY="220405">
        <dgm:presLayoutVars>
          <dgm:bulletEnabled val="1"/>
        </dgm:presLayoutVars>
      </dgm:prSet>
      <dgm:spPr/>
    </dgm:pt>
    <dgm:pt modelId="{E400378D-0766-484E-BCC1-77F5EC4009E9}" type="pres">
      <dgm:prSet presAssocID="{2AF9F32B-953F-4AF8-83F5-A93DA0829DD9}" presName="sibTrans" presStyleCnt="0"/>
      <dgm:spPr/>
    </dgm:pt>
    <dgm:pt modelId="{B274DFDB-0B1C-4B41-9BDA-2E5AC235A703}" type="pres">
      <dgm:prSet presAssocID="{B95ABD26-ED97-4F82-BE1C-2E1B606DF82C}" presName="node" presStyleLbl="node1" presStyleIdx="1" presStyleCnt="2" custScaleX="132066" custScaleY="220678" custLinFactNeighborX="-4838" custLinFactNeighborY="462">
        <dgm:presLayoutVars>
          <dgm:bulletEnabled val="1"/>
        </dgm:presLayoutVars>
      </dgm:prSet>
      <dgm:spPr/>
    </dgm:pt>
  </dgm:ptLst>
  <dgm:cxnLst>
    <dgm:cxn modelId="{B64C7918-BEAD-4B47-9C45-2E0EDEF935D2}" type="presOf" srcId="{D1082CF4-DAA2-408D-B75A-967F41C1D77C}" destId="{0B5ED401-24FE-45E1-89B1-BFBBD452805C}" srcOrd="0" destOrd="0" presId="urn:microsoft.com/office/officeart/2005/8/layout/default#1"/>
    <dgm:cxn modelId="{CDF6CB3B-A571-44F7-BB87-C599F8BC6BD4}" srcId="{57C590B3-2800-477A-9185-0D61231A088B}" destId="{D1082CF4-DAA2-408D-B75A-967F41C1D77C}" srcOrd="0" destOrd="0" parTransId="{0D2757F5-C1CC-4907-9DC7-4CC786D17BA4}" sibTransId="{2AF9F32B-953F-4AF8-83F5-A93DA0829DD9}"/>
    <dgm:cxn modelId="{601B1D79-9A75-424A-ADC7-954A769E59B8}" type="presOf" srcId="{57C590B3-2800-477A-9185-0D61231A088B}" destId="{79CA9DD6-07AA-4C74-A1D0-DC244FEEDFE9}" srcOrd="0" destOrd="0" presId="urn:microsoft.com/office/officeart/2005/8/layout/default#1"/>
    <dgm:cxn modelId="{E18AFACD-8CE4-4632-8776-0EDA9C6A67FA}" type="presOf" srcId="{B95ABD26-ED97-4F82-BE1C-2E1B606DF82C}" destId="{B274DFDB-0B1C-4B41-9BDA-2E5AC235A703}" srcOrd="0" destOrd="0" presId="urn:microsoft.com/office/officeart/2005/8/layout/default#1"/>
    <dgm:cxn modelId="{37E8D4F3-1A6D-4EFF-B6E8-FE710D50E998}" srcId="{57C590B3-2800-477A-9185-0D61231A088B}" destId="{B95ABD26-ED97-4F82-BE1C-2E1B606DF82C}" srcOrd="1" destOrd="0" parTransId="{3B8E8C8A-B65C-42FE-A540-63073E441B97}" sibTransId="{4EF2600A-51E3-48A3-97D9-70758E0AB20A}"/>
    <dgm:cxn modelId="{9F1B6A47-40B4-4FE7-89C3-3EB7D0CF18FA}" type="presParOf" srcId="{79CA9DD6-07AA-4C74-A1D0-DC244FEEDFE9}" destId="{0B5ED401-24FE-45E1-89B1-BFBBD452805C}" srcOrd="0" destOrd="0" presId="urn:microsoft.com/office/officeart/2005/8/layout/default#1"/>
    <dgm:cxn modelId="{85A33172-7993-45D1-AD10-D743BEDE37AE}" type="presParOf" srcId="{79CA9DD6-07AA-4C74-A1D0-DC244FEEDFE9}" destId="{E400378D-0766-484E-BCC1-77F5EC4009E9}" srcOrd="1" destOrd="0" presId="urn:microsoft.com/office/officeart/2005/8/layout/default#1"/>
    <dgm:cxn modelId="{5372E0EC-E0A6-475F-8099-6D944F6187FF}" type="presParOf" srcId="{79CA9DD6-07AA-4C74-A1D0-DC244FEEDFE9}" destId="{B274DFDB-0B1C-4B41-9BDA-2E5AC235A703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05410B-EF26-4C53-A949-90DBE12FC07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C3EB9B-96B9-453E-9268-B9D7BF8EE370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F.S.39.806(1)(l)</a:t>
          </a:r>
        </a:p>
      </dgm:t>
    </dgm:pt>
    <dgm:pt modelId="{55CCD929-917B-4CAA-99A9-C2664E30F944}" type="parTrans" cxnId="{0B967A5F-63EA-4918-937D-E498BB1AB14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8F7828B-61FE-44BE-9FD2-2782581368D1}" type="sibTrans" cxnId="{0B967A5F-63EA-4918-937D-E498BB1AB14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C72E72-EE3C-4158-92A4-A33E7C2A439A}" type="pres">
      <dgm:prSet presAssocID="{5D05410B-EF26-4C53-A949-90DBE12FC07C}" presName="linear" presStyleCnt="0">
        <dgm:presLayoutVars>
          <dgm:animLvl val="lvl"/>
          <dgm:resizeHandles val="exact"/>
        </dgm:presLayoutVars>
      </dgm:prSet>
      <dgm:spPr/>
    </dgm:pt>
    <dgm:pt modelId="{224C2C9C-90A1-4C29-8596-73F1B8AC89E0}" type="pres">
      <dgm:prSet presAssocID="{0EC3EB9B-96B9-453E-9268-B9D7BF8EE37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967A5F-63EA-4918-937D-E498BB1AB141}" srcId="{5D05410B-EF26-4C53-A949-90DBE12FC07C}" destId="{0EC3EB9B-96B9-453E-9268-B9D7BF8EE370}" srcOrd="0" destOrd="0" parTransId="{55CCD929-917B-4CAA-99A9-C2664E30F944}" sibTransId="{28F7828B-61FE-44BE-9FD2-2782581368D1}"/>
    <dgm:cxn modelId="{65292B67-1895-4C82-8618-E8CB300221E4}" type="presOf" srcId="{0EC3EB9B-96B9-453E-9268-B9D7BF8EE370}" destId="{224C2C9C-90A1-4C29-8596-73F1B8AC89E0}" srcOrd="0" destOrd="0" presId="urn:microsoft.com/office/officeart/2005/8/layout/vList2"/>
    <dgm:cxn modelId="{A066D4AF-9ADC-4E76-9733-9AAFB717AB9C}" type="presOf" srcId="{5D05410B-EF26-4C53-A949-90DBE12FC07C}" destId="{D0C72E72-EE3C-4158-92A4-A33E7C2A439A}" srcOrd="0" destOrd="0" presId="urn:microsoft.com/office/officeart/2005/8/layout/vList2"/>
    <dgm:cxn modelId="{3BB9A7C0-21BC-4AC1-B30F-A05E777F457A}" type="presParOf" srcId="{D0C72E72-EE3C-4158-92A4-A33E7C2A439A}" destId="{224C2C9C-90A1-4C29-8596-73F1B8AC89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88F6D2-2D2D-4085-B133-0F224355F76D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24D718-514E-413C-8689-623D5BDF49DA}">
      <dgm:prSet/>
      <dgm:spPr>
        <a:ln w="19050">
          <a:solidFill>
            <a:srgbClr val="9651E1"/>
          </a:solidFill>
        </a:ln>
      </dgm:spPr>
      <dgm:t>
        <a:bodyPr/>
        <a:lstStyle/>
        <a:p>
          <a:pPr algn="l" rtl="0"/>
          <a:r>
            <a:rPr lang="en-US" dirty="0">
              <a:latin typeface="Arial" pitchFamily="34" charset="0"/>
              <a:cs typeface="Arial" pitchFamily="34" charset="0"/>
            </a:rPr>
            <a:t>This child or another child of the parent(s) has been placed in out-of-home care, and</a:t>
          </a:r>
        </a:p>
      </dgm:t>
    </dgm:pt>
    <dgm:pt modelId="{9D3FBAB3-48AC-4657-80A3-682B294221FC}" type="parTrans" cxnId="{052A8289-C60F-45C5-9F6D-023ECB5036C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F6D5053-31FB-4A62-8FB4-1FDB6EC111E8}" type="sibTrans" cxnId="{052A8289-C60F-45C5-9F6D-023ECB5036C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3A5F00D-023D-484C-95AE-1CD7D0689B2D}">
      <dgm:prSet/>
      <dgm:spPr>
        <a:ln w="19050">
          <a:solidFill>
            <a:srgbClr val="9651E1"/>
          </a:solidFill>
        </a:ln>
      </dgm:spPr>
      <dgm:t>
        <a:bodyPr/>
        <a:lstStyle/>
        <a:p>
          <a:pPr algn="l" rtl="0"/>
          <a:r>
            <a:rPr lang="en-US" dirty="0">
              <a:latin typeface="Arial" pitchFamily="34" charset="0"/>
              <a:cs typeface="Arial" pitchFamily="34" charset="0"/>
            </a:rPr>
            <a:t>The parent(s) caused the conditions that led to the placement.</a:t>
          </a:r>
        </a:p>
      </dgm:t>
    </dgm:pt>
    <dgm:pt modelId="{03890982-F818-40F1-BD9B-3869F8EBD5C5}" type="sibTrans" cxnId="{84A18465-5BE6-4C02-8130-4D0BF23C714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2B769A9-94CB-4C2B-A3BC-F7729C87B0F2}" type="parTrans" cxnId="{84A18465-5BE6-4C02-8130-4D0BF23C714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19A95E0-3BB6-44D9-B6CB-62A7F4A92BD9}">
      <dgm:prSet/>
      <dgm:spPr>
        <a:ln w="19050">
          <a:solidFill>
            <a:srgbClr val="9651E1"/>
          </a:solidFill>
        </a:ln>
      </dgm:spPr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On 3 or more occasions:</a:t>
          </a:r>
        </a:p>
      </dgm:t>
    </dgm:pt>
    <dgm:pt modelId="{16774802-7517-4477-9D5B-F42E61EBF582}" type="sibTrans" cxnId="{C35F7279-2201-40D3-AE76-3DB0D4B40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375813-E375-4EE2-A930-C8FBDE4D9CED}" type="parTrans" cxnId="{C35F7279-2201-40D3-AE76-3DB0D4B40E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E927174-70D7-405D-9F63-176064429D05}" type="pres">
      <dgm:prSet presAssocID="{CE88F6D2-2D2D-4085-B133-0F224355F7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A7D907-96A9-4FCF-BFAB-0BC8A1615047}" type="pres">
      <dgm:prSet presAssocID="{419A95E0-3BB6-44D9-B6CB-62A7F4A92BD9}" presName="root" presStyleCnt="0"/>
      <dgm:spPr/>
    </dgm:pt>
    <dgm:pt modelId="{74283121-1F92-4258-85F5-E4A437E4842B}" type="pres">
      <dgm:prSet presAssocID="{419A95E0-3BB6-44D9-B6CB-62A7F4A92BD9}" presName="rootComposite" presStyleCnt="0"/>
      <dgm:spPr/>
    </dgm:pt>
    <dgm:pt modelId="{3EDC66FF-3697-4590-912E-C7E2AD53DE2A}" type="pres">
      <dgm:prSet presAssocID="{419A95E0-3BB6-44D9-B6CB-62A7F4A92BD9}" presName="rootText" presStyleLbl="node1" presStyleIdx="0" presStyleCnt="1" custScaleX="265248"/>
      <dgm:spPr/>
    </dgm:pt>
    <dgm:pt modelId="{22037A48-F1BF-4978-B4E4-36DDB0DE445A}" type="pres">
      <dgm:prSet presAssocID="{419A95E0-3BB6-44D9-B6CB-62A7F4A92BD9}" presName="rootConnector" presStyleLbl="node1" presStyleIdx="0" presStyleCnt="1"/>
      <dgm:spPr/>
    </dgm:pt>
    <dgm:pt modelId="{9BCAD1BB-C4F2-4B5F-BDAC-EE47AE73EEC0}" type="pres">
      <dgm:prSet presAssocID="{419A95E0-3BB6-44D9-B6CB-62A7F4A92BD9}" presName="childShape" presStyleCnt="0"/>
      <dgm:spPr/>
    </dgm:pt>
    <dgm:pt modelId="{A34C15B0-EB2B-4EB4-ACBF-B85AFD482E7F}" type="pres">
      <dgm:prSet presAssocID="{9D3FBAB3-48AC-4657-80A3-682B294221FC}" presName="Name13" presStyleLbl="parChTrans1D2" presStyleIdx="0" presStyleCnt="2"/>
      <dgm:spPr/>
    </dgm:pt>
    <dgm:pt modelId="{F02D212B-A5D3-4A6D-8475-1DF349FF014C}" type="pres">
      <dgm:prSet presAssocID="{5F24D718-514E-413C-8689-623D5BDF49DA}" presName="childText" presStyleLbl="bgAcc1" presStyleIdx="0" presStyleCnt="2" custScaleX="344846">
        <dgm:presLayoutVars>
          <dgm:bulletEnabled val="1"/>
        </dgm:presLayoutVars>
      </dgm:prSet>
      <dgm:spPr/>
    </dgm:pt>
    <dgm:pt modelId="{510F599B-6E16-46C2-A86E-5D0DDC290B8E}" type="pres">
      <dgm:prSet presAssocID="{02B769A9-94CB-4C2B-A3BC-F7729C87B0F2}" presName="Name13" presStyleLbl="parChTrans1D2" presStyleIdx="1" presStyleCnt="2"/>
      <dgm:spPr/>
    </dgm:pt>
    <dgm:pt modelId="{57AB1620-8355-4EEC-B558-E3B71F1B51A8}" type="pres">
      <dgm:prSet presAssocID="{43A5F00D-023D-484C-95AE-1CD7D0689B2D}" presName="childText" presStyleLbl="bgAcc1" presStyleIdx="1" presStyleCnt="2" custScaleX="319530">
        <dgm:presLayoutVars>
          <dgm:bulletEnabled val="1"/>
        </dgm:presLayoutVars>
      </dgm:prSet>
      <dgm:spPr/>
    </dgm:pt>
  </dgm:ptLst>
  <dgm:cxnLst>
    <dgm:cxn modelId="{84A18465-5BE6-4C02-8130-4D0BF23C7146}" srcId="{419A95E0-3BB6-44D9-B6CB-62A7F4A92BD9}" destId="{43A5F00D-023D-484C-95AE-1CD7D0689B2D}" srcOrd="1" destOrd="0" parTransId="{02B769A9-94CB-4C2B-A3BC-F7729C87B0F2}" sibTransId="{03890982-F818-40F1-BD9B-3869F8EBD5C5}"/>
    <dgm:cxn modelId="{17BAB969-F910-4CA1-A220-CA9AFAAE8DB5}" type="presOf" srcId="{419A95E0-3BB6-44D9-B6CB-62A7F4A92BD9}" destId="{3EDC66FF-3697-4590-912E-C7E2AD53DE2A}" srcOrd="0" destOrd="0" presId="urn:microsoft.com/office/officeart/2005/8/layout/hierarchy3"/>
    <dgm:cxn modelId="{BAC1836B-B604-4924-B0D4-4F6744EF642E}" type="presOf" srcId="{5F24D718-514E-413C-8689-623D5BDF49DA}" destId="{F02D212B-A5D3-4A6D-8475-1DF349FF014C}" srcOrd="0" destOrd="0" presId="urn:microsoft.com/office/officeart/2005/8/layout/hierarchy3"/>
    <dgm:cxn modelId="{C35F7279-2201-40D3-AE76-3DB0D4B40E6F}" srcId="{CE88F6D2-2D2D-4085-B133-0F224355F76D}" destId="{419A95E0-3BB6-44D9-B6CB-62A7F4A92BD9}" srcOrd="0" destOrd="0" parTransId="{1C375813-E375-4EE2-A930-C8FBDE4D9CED}" sibTransId="{16774802-7517-4477-9D5B-F42E61EBF582}"/>
    <dgm:cxn modelId="{9E12027D-2F34-48D2-B3E5-DB7B8467C8E6}" type="presOf" srcId="{419A95E0-3BB6-44D9-B6CB-62A7F4A92BD9}" destId="{22037A48-F1BF-4978-B4E4-36DDB0DE445A}" srcOrd="1" destOrd="0" presId="urn:microsoft.com/office/officeart/2005/8/layout/hierarchy3"/>
    <dgm:cxn modelId="{052A8289-C60F-45C5-9F6D-023ECB5036C8}" srcId="{419A95E0-3BB6-44D9-B6CB-62A7F4A92BD9}" destId="{5F24D718-514E-413C-8689-623D5BDF49DA}" srcOrd="0" destOrd="0" parTransId="{9D3FBAB3-48AC-4657-80A3-682B294221FC}" sibTransId="{8F6D5053-31FB-4A62-8FB4-1FDB6EC111E8}"/>
    <dgm:cxn modelId="{13DCF59A-1AD4-4D53-BB08-DD030A0188AF}" type="presOf" srcId="{43A5F00D-023D-484C-95AE-1CD7D0689B2D}" destId="{57AB1620-8355-4EEC-B558-E3B71F1B51A8}" srcOrd="0" destOrd="0" presId="urn:microsoft.com/office/officeart/2005/8/layout/hierarchy3"/>
    <dgm:cxn modelId="{C21BDCA6-285C-4057-A0C0-8AADB752615E}" type="presOf" srcId="{02B769A9-94CB-4C2B-A3BC-F7729C87B0F2}" destId="{510F599B-6E16-46C2-A86E-5D0DDC290B8E}" srcOrd="0" destOrd="0" presId="urn:microsoft.com/office/officeart/2005/8/layout/hierarchy3"/>
    <dgm:cxn modelId="{6A96CAA9-DFE0-41AE-8745-02E1700500E6}" type="presOf" srcId="{CE88F6D2-2D2D-4085-B133-0F224355F76D}" destId="{EE927174-70D7-405D-9F63-176064429D05}" srcOrd="0" destOrd="0" presId="urn:microsoft.com/office/officeart/2005/8/layout/hierarchy3"/>
    <dgm:cxn modelId="{9B2886EE-0FA1-4EF9-A770-2498EDC16D15}" type="presOf" srcId="{9D3FBAB3-48AC-4657-80A3-682B294221FC}" destId="{A34C15B0-EB2B-4EB4-ACBF-B85AFD482E7F}" srcOrd="0" destOrd="0" presId="urn:microsoft.com/office/officeart/2005/8/layout/hierarchy3"/>
    <dgm:cxn modelId="{4856A878-35CA-4840-81EA-E65B190F174C}" type="presParOf" srcId="{EE927174-70D7-405D-9F63-176064429D05}" destId="{0CA7D907-96A9-4FCF-BFAB-0BC8A1615047}" srcOrd="0" destOrd="0" presId="urn:microsoft.com/office/officeart/2005/8/layout/hierarchy3"/>
    <dgm:cxn modelId="{786A0165-E34C-4F0B-8EB8-811748A7250C}" type="presParOf" srcId="{0CA7D907-96A9-4FCF-BFAB-0BC8A1615047}" destId="{74283121-1F92-4258-85F5-E4A437E4842B}" srcOrd="0" destOrd="0" presId="urn:microsoft.com/office/officeart/2005/8/layout/hierarchy3"/>
    <dgm:cxn modelId="{05C2DD64-4C61-4225-B025-34131CC0E86C}" type="presParOf" srcId="{74283121-1F92-4258-85F5-E4A437E4842B}" destId="{3EDC66FF-3697-4590-912E-C7E2AD53DE2A}" srcOrd="0" destOrd="0" presId="urn:microsoft.com/office/officeart/2005/8/layout/hierarchy3"/>
    <dgm:cxn modelId="{78068BA2-FB5D-4311-BCD3-EAEA8AF849F6}" type="presParOf" srcId="{74283121-1F92-4258-85F5-E4A437E4842B}" destId="{22037A48-F1BF-4978-B4E4-36DDB0DE445A}" srcOrd="1" destOrd="0" presId="urn:microsoft.com/office/officeart/2005/8/layout/hierarchy3"/>
    <dgm:cxn modelId="{A2AC01F3-786B-4FBA-9258-B88A2225DEBA}" type="presParOf" srcId="{0CA7D907-96A9-4FCF-BFAB-0BC8A1615047}" destId="{9BCAD1BB-C4F2-4B5F-BDAC-EE47AE73EEC0}" srcOrd="1" destOrd="0" presId="urn:microsoft.com/office/officeart/2005/8/layout/hierarchy3"/>
    <dgm:cxn modelId="{735CE759-516C-4851-90A1-2A3938DD9256}" type="presParOf" srcId="{9BCAD1BB-C4F2-4B5F-BDAC-EE47AE73EEC0}" destId="{A34C15B0-EB2B-4EB4-ACBF-B85AFD482E7F}" srcOrd="0" destOrd="0" presId="urn:microsoft.com/office/officeart/2005/8/layout/hierarchy3"/>
    <dgm:cxn modelId="{001EE3F4-6D85-4B1A-B994-0E6672B602C2}" type="presParOf" srcId="{9BCAD1BB-C4F2-4B5F-BDAC-EE47AE73EEC0}" destId="{F02D212B-A5D3-4A6D-8475-1DF349FF014C}" srcOrd="1" destOrd="0" presId="urn:microsoft.com/office/officeart/2005/8/layout/hierarchy3"/>
    <dgm:cxn modelId="{B29E2D59-1642-4DCD-8235-FE148827BE36}" type="presParOf" srcId="{9BCAD1BB-C4F2-4B5F-BDAC-EE47AE73EEC0}" destId="{510F599B-6E16-46C2-A86E-5D0DDC290B8E}" srcOrd="2" destOrd="0" presId="urn:microsoft.com/office/officeart/2005/8/layout/hierarchy3"/>
    <dgm:cxn modelId="{38A84156-B218-497A-8EAF-132FC1956356}" type="presParOf" srcId="{9BCAD1BB-C4F2-4B5F-BDAC-EE47AE73EEC0}" destId="{57AB1620-8355-4EEC-B558-E3B71F1B51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ABA855D-BB70-48F0-9B59-F1C0608DF29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F40AF0-EB5B-4A9E-B4BD-DD052E572902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F.S.39.806(1)(m)-(n)</a:t>
          </a:r>
        </a:p>
      </dgm:t>
    </dgm:pt>
    <dgm:pt modelId="{3A2AF43A-08EA-413B-81D7-90E3F9E81B5C}" type="parTrans" cxnId="{13E8BADF-4E25-41B5-AC13-FF94B6A71EA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2B54D4-82CF-4A06-AC3B-146A7183D644}" type="sibTrans" cxnId="{13E8BADF-4E25-41B5-AC13-FF94B6A71EAE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31FE62-4470-4563-9795-190BE61591B5}" type="pres">
      <dgm:prSet presAssocID="{4ABA855D-BB70-48F0-9B59-F1C0608DF295}" presName="linear" presStyleCnt="0">
        <dgm:presLayoutVars>
          <dgm:animLvl val="lvl"/>
          <dgm:resizeHandles val="exact"/>
        </dgm:presLayoutVars>
      </dgm:prSet>
      <dgm:spPr/>
    </dgm:pt>
    <dgm:pt modelId="{26EF075F-B1B4-4A12-8CAB-914EC8E6583E}" type="pres">
      <dgm:prSet presAssocID="{13F40AF0-EB5B-4A9E-B4BD-DD052E572902}" presName="parentText" presStyleLbl="node1" presStyleIdx="0" presStyleCnt="1" custLinFactNeighborX="1818" custLinFactNeighborY="-1020">
        <dgm:presLayoutVars>
          <dgm:chMax val="0"/>
          <dgm:bulletEnabled val="1"/>
        </dgm:presLayoutVars>
      </dgm:prSet>
      <dgm:spPr/>
    </dgm:pt>
  </dgm:ptLst>
  <dgm:cxnLst>
    <dgm:cxn modelId="{4C433485-35BF-4E9A-AFBE-95FBDAD46583}" type="presOf" srcId="{13F40AF0-EB5B-4A9E-B4BD-DD052E572902}" destId="{26EF075F-B1B4-4A12-8CAB-914EC8E6583E}" srcOrd="0" destOrd="0" presId="urn:microsoft.com/office/officeart/2005/8/layout/vList2"/>
    <dgm:cxn modelId="{432422A8-8878-44A0-8F99-E7FEB7DB9126}" type="presOf" srcId="{4ABA855D-BB70-48F0-9B59-F1C0608DF295}" destId="{9A31FE62-4470-4563-9795-190BE61591B5}" srcOrd="0" destOrd="0" presId="urn:microsoft.com/office/officeart/2005/8/layout/vList2"/>
    <dgm:cxn modelId="{13E8BADF-4E25-41B5-AC13-FF94B6A71EAE}" srcId="{4ABA855D-BB70-48F0-9B59-F1C0608DF295}" destId="{13F40AF0-EB5B-4A9E-B4BD-DD052E572902}" srcOrd="0" destOrd="0" parTransId="{3A2AF43A-08EA-413B-81D7-90E3F9E81B5C}" sibTransId="{C62B54D4-82CF-4A06-AC3B-146A7183D644}"/>
    <dgm:cxn modelId="{A65DAEEB-97D8-4D1A-BF9D-C8BA7ACD0A6E}" type="presParOf" srcId="{9A31FE62-4470-4563-9795-190BE61591B5}" destId="{26EF075F-B1B4-4A12-8CAB-914EC8E65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73AD4-8132-499D-B6AE-8EDF09807031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BE51AA8-91E9-48A6-86B2-1D48B1203386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Standards of Proof</a:t>
          </a:r>
        </a:p>
      </dgm:t>
    </dgm:pt>
    <dgm:pt modelId="{D341AC8D-67A9-42D5-8A23-0619DCCCDC1E}" type="parTrans" cxnId="{0F1D1336-FF9D-4F1A-8033-6580503E08C1}">
      <dgm:prSet/>
      <dgm:spPr/>
      <dgm:t>
        <a:bodyPr/>
        <a:lstStyle/>
        <a:p>
          <a:endParaRPr lang="en-US"/>
        </a:p>
      </dgm:t>
    </dgm:pt>
    <dgm:pt modelId="{F1CEFAEF-2779-42E7-BC32-A8A16E5CB193}" type="sibTrans" cxnId="{0F1D1336-FF9D-4F1A-8033-6580503E08C1}">
      <dgm:prSet/>
      <dgm:spPr/>
      <dgm:t>
        <a:bodyPr/>
        <a:lstStyle/>
        <a:p>
          <a:endParaRPr lang="en-US"/>
        </a:p>
      </dgm:t>
    </dgm:pt>
    <dgm:pt modelId="{B93AE4E3-9B55-4565-9A4D-0D631B9D5577}" type="pres">
      <dgm:prSet presAssocID="{BFD73AD4-8132-499D-B6AE-8EDF09807031}" presName="linear" presStyleCnt="0">
        <dgm:presLayoutVars>
          <dgm:animLvl val="lvl"/>
          <dgm:resizeHandles val="exact"/>
        </dgm:presLayoutVars>
      </dgm:prSet>
      <dgm:spPr/>
    </dgm:pt>
    <dgm:pt modelId="{60AD4C00-A217-42CE-8D67-D4A9971AA683}" type="pres">
      <dgm:prSet presAssocID="{1BE51AA8-91E9-48A6-86B2-1D48B1203386}" presName="parentText" presStyleLbl="node1" presStyleIdx="0" presStyleCnt="1" custScaleX="100000">
        <dgm:presLayoutVars>
          <dgm:chMax val="0"/>
          <dgm:bulletEnabled val="1"/>
        </dgm:presLayoutVars>
      </dgm:prSet>
      <dgm:spPr/>
    </dgm:pt>
  </dgm:ptLst>
  <dgm:cxnLst>
    <dgm:cxn modelId="{E05F2512-2056-48B1-BE86-70A3A9C4AF9B}" type="presOf" srcId="{1BE51AA8-91E9-48A6-86B2-1D48B1203386}" destId="{60AD4C00-A217-42CE-8D67-D4A9971AA683}" srcOrd="0" destOrd="0" presId="urn:microsoft.com/office/officeart/2005/8/layout/vList2"/>
    <dgm:cxn modelId="{056F831C-AA5C-4903-9F08-A52D39537288}" type="presOf" srcId="{BFD73AD4-8132-499D-B6AE-8EDF09807031}" destId="{B93AE4E3-9B55-4565-9A4D-0D631B9D5577}" srcOrd="0" destOrd="0" presId="urn:microsoft.com/office/officeart/2005/8/layout/vList2"/>
    <dgm:cxn modelId="{0F1D1336-FF9D-4F1A-8033-6580503E08C1}" srcId="{BFD73AD4-8132-499D-B6AE-8EDF09807031}" destId="{1BE51AA8-91E9-48A6-86B2-1D48B1203386}" srcOrd="0" destOrd="0" parTransId="{D341AC8D-67A9-42D5-8A23-0619DCCCDC1E}" sibTransId="{F1CEFAEF-2779-42E7-BC32-A8A16E5CB193}"/>
    <dgm:cxn modelId="{99DDFD66-B2A3-49EE-B526-9995B0E2D299}" type="presParOf" srcId="{B93AE4E3-9B55-4565-9A4D-0D631B9D5577}" destId="{60AD4C00-A217-42CE-8D67-D4A9971AA6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7C590B3-2800-477A-9185-0D61231A088B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95ABD26-ED97-4F82-BE1C-2E1B606DF82C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rgbClr val="9651E1"/>
          </a:solidFill>
        </a:ln>
      </dgm:spPr>
      <dgm:t>
        <a:bodyPr/>
        <a:lstStyle/>
        <a:p>
          <a:pPr rtl="0"/>
          <a:r>
            <a:rPr lang="en-US" sz="2800" dirty="0"/>
            <a:t>A child was conceived as a result of an act of sexual battery.</a:t>
          </a:r>
        </a:p>
        <a:p>
          <a:pPr rtl="0"/>
          <a:r>
            <a:rPr lang="en-US" sz="2800" dirty="0"/>
            <a:t>s. 794.011, F.S.</a:t>
          </a:r>
        </a:p>
      </dgm:t>
    </dgm:pt>
    <dgm:pt modelId="{3B8E8C8A-B65C-42FE-A540-63073E441B97}" type="parTrans" cxnId="{37E8D4F3-1A6D-4EFF-B6E8-FE710D50E998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EF2600A-51E3-48A3-97D9-70758E0AB20A}" type="sibTrans" cxnId="{37E8D4F3-1A6D-4EFF-B6E8-FE710D50E998}">
      <dgm:prSet/>
      <dgm:spPr/>
      <dgm:t>
        <a:bodyPr/>
        <a:lstStyle/>
        <a:p>
          <a:endParaRPr lang="en-US" sz="24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3F64946-32F0-4AEC-9506-A841C4501585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/>
            <a:t>The parent is convicted of an offense that requires the parent to register as a sexual predator under </a:t>
          </a:r>
        </a:p>
        <a:p>
          <a:pPr rtl="0"/>
          <a:r>
            <a:rPr lang="en-US" sz="2800" dirty="0"/>
            <a:t>s. 775.21, F.S.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B8CA69-CE55-4A42-A24B-F706CB21DCDC}" type="parTrans" cxnId="{C9F3B39F-870E-415A-B51D-12FB457D2957}">
      <dgm:prSet/>
      <dgm:spPr/>
      <dgm:t>
        <a:bodyPr/>
        <a:lstStyle/>
        <a:p>
          <a:endParaRPr lang="en-US"/>
        </a:p>
      </dgm:t>
    </dgm:pt>
    <dgm:pt modelId="{A5FADF10-F48E-484C-8814-65AA3826E807}" type="sibTrans" cxnId="{C9F3B39F-870E-415A-B51D-12FB457D2957}">
      <dgm:prSet/>
      <dgm:spPr/>
      <dgm:t>
        <a:bodyPr/>
        <a:lstStyle/>
        <a:p>
          <a:endParaRPr lang="en-US"/>
        </a:p>
      </dgm:t>
    </dgm:pt>
    <dgm:pt modelId="{79CA9DD6-07AA-4C74-A1D0-DC244FEEDFE9}" type="pres">
      <dgm:prSet presAssocID="{57C590B3-2800-477A-9185-0D61231A088B}" presName="diagram" presStyleCnt="0">
        <dgm:presLayoutVars>
          <dgm:dir/>
          <dgm:resizeHandles val="exact"/>
        </dgm:presLayoutVars>
      </dgm:prSet>
      <dgm:spPr/>
    </dgm:pt>
    <dgm:pt modelId="{B274DFDB-0B1C-4B41-9BDA-2E5AC235A703}" type="pres">
      <dgm:prSet presAssocID="{B95ABD26-ED97-4F82-BE1C-2E1B606DF82C}" presName="node" presStyleLbl="node1" presStyleIdx="0" presStyleCnt="2" custScaleX="132066" custScaleY="220678" custLinFactNeighborX="375" custLinFactNeighborY="-137">
        <dgm:presLayoutVars>
          <dgm:bulletEnabled val="1"/>
        </dgm:presLayoutVars>
      </dgm:prSet>
      <dgm:spPr/>
    </dgm:pt>
    <dgm:pt modelId="{DD24814A-2812-4A47-B812-5EC66F1684DF}" type="pres">
      <dgm:prSet presAssocID="{4EF2600A-51E3-48A3-97D9-70758E0AB20A}" presName="sibTrans" presStyleCnt="0"/>
      <dgm:spPr/>
    </dgm:pt>
    <dgm:pt modelId="{F93FD252-65C3-4A7E-B959-3C1B1A9764EE}" type="pres">
      <dgm:prSet presAssocID="{13F64946-32F0-4AEC-9506-A841C4501585}" presName="node" presStyleLbl="node1" presStyleIdx="1" presStyleCnt="2" custScaleX="132066" custScaleY="220678" custLinFactNeighborX="-2867" custLinFactNeighborY="343">
        <dgm:presLayoutVars>
          <dgm:bulletEnabled val="1"/>
        </dgm:presLayoutVars>
      </dgm:prSet>
      <dgm:spPr/>
    </dgm:pt>
  </dgm:ptLst>
  <dgm:cxnLst>
    <dgm:cxn modelId="{C968A669-B663-4C6F-8608-ADB27380463C}" type="presOf" srcId="{57C590B3-2800-477A-9185-0D61231A088B}" destId="{79CA9DD6-07AA-4C74-A1D0-DC244FEEDFE9}" srcOrd="0" destOrd="0" presId="urn:microsoft.com/office/officeart/2005/8/layout/default#1"/>
    <dgm:cxn modelId="{C4932956-7B52-44E0-AF82-21FF7FC22D1D}" type="presOf" srcId="{13F64946-32F0-4AEC-9506-A841C4501585}" destId="{F93FD252-65C3-4A7E-B959-3C1B1A9764EE}" srcOrd="0" destOrd="0" presId="urn:microsoft.com/office/officeart/2005/8/layout/default#1"/>
    <dgm:cxn modelId="{54A9C67A-2D43-4567-B19B-70DA9FAA8D4F}" type="presOf" srcId="{B95ABD26-ED97-4F82-BE1C-2E1B606DF82C}" destId="{B274DFDB-0B1C-4B41-9BDA-2E5AC235A703}" srcOrd="0" destOrd="0" presId="urn:microsoft.com/office/officeart/2005/8/layout/default#1"/>
    <dgm:cxn modelId="{C9F3B39F-870E-415A-B51D-12FB457D2957}" srcId="{57C590B3-2800-477A-9185-0D61231A088B}" destId="{13F64946-32F0-4AEC-9506-A841C4501585}" srcOrd="1" destOrd="0" parTransId="{36B8CA69-CE55-4A42-A24B-F706CB21DCDC}" sibTransId="{A5FADF10-F48E-484C-8814-65AA3826E807}"/>
    <dgm:cxn modelId="{37E8D4F3-1A6D-4EFF-B6E8-FE710D50E998}" srcId="{57C590B3-2800-477A-9185-0D61231A088B}" destId="{B95ABD26-ED97-4F82-BE1C-2E1B606DF82C}" srcOrd="0" destOrd="0" parTransId="{3B8E8C8A-B65C-42FE-A540-63073E441B97}" sibTransId="{4EF2600A-51E3-48A3-97D9-70758E0AB20A}"/>
    <dgm:cxn modelId="{2B057021-0EF1-4CAD-B339-465C51BC4888}" type="presParOf" srcId="{79CA9DD6-07AA-4C74-A1D0-DC244FEEDFE9}" destId="{B274DFDB-0B1C-4B41-9BDA-2E5AC235A703}" srcOrd="0" destOrd="0" presId="urn:microsoft.com/office/officeart/2005/8/layout/default#1"/>
    <dgm:cxn modelId="{D36DD8F9-8564-44B0-B1CF-A8E2003C71B4}" type="presParOf" srcId="{79CA9DD6-07AA-4C74-A1D0-DC244FEEDFE9}" destId="{DD24814A-2812-4A47-B812-5EC66F1684DF}" srcOrd="1" destOrd="0" presId="urn:microsoft.com/office/officeart/2005/8/layout/default#1"/>
    <dgm:cxn modelId="{8C205320-C4B5-4002-A9D3-5B1E5E351146}" type="presParOf" srcId="{79CA9DD6-07AA-4C74-A1D0-DC244FEEDFE9}" destId="{F93FD252-65C3-4A7E-B959-3C1B1A9764EE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CFE6A8F-F93E-482E-92E7-26C9BDD340C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4FD358-F93A-4987-B89E-918833CE6FA4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F.S. 39.8055</a:t>
          </a:r>
        </a:p>
      </dgm:t>
    </dgm:pt>
    <dgm:pt modelId="{2553CCCE-6570-4401-9C87-CAC4BF4E152A}" type="parTrans" cxnId="{B53DB41D-29CF-4FE7-8EE2-A6EEA79BEBA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C6264F-129E-4121-8CEE-E9A1A403BC3D}" type="sibTrans" cxnId="{B53DB41D-29CF-4FE7-8EE2-A6EEA79BEBA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8CA70E-22AD-42DD-981B-17A9C7A7C515}" type="pres">
      <dgm:prSet presAssocID="{7CFE6A8F-F93E-482E-92E7-26C9BDD340C7}" presName="linear" presStyleCnt="0">
        <dgm:presLayoutVars>
          <dgm:animLvl val="lvl"/>
          <dgm:resizeHandles val="exact"/>
        </dgm:presLayoutVars>
      </dgm:prSet>
      <dgm:spPr/>
    </dgm:pt>
    <dgm:pt modelId="{5E75986B-E9AA-44D4-A105-E95C6B5726E7}" type="pres">
      <dgm:prSet presAssocID="{AD4FD358-F93A-4987-B89E-918833CE6FA4}" presName="parentText" presStyleLbl="node1" presStyleIdx="0" presStyleCnt="1" custLinFactNeighborX="-909" custLinFactNeighborY="-6720">
        <dgm:presLayoutVars>
          <dgm:chMax val="0"/>
          <dgm:bulletEnabled val="1"/>
        </dgm:presLayoutVars>
      </dgm:prSet>
      <dgm:spPr/>
    </dgm:pt>
  </dgm:ptLst>
  <dgm:cxnLst>
    <dgm:cxn modelId="{B53DB41D-29CF-4FE7-8EE2-A6EEA79BEBAD}" srcId="{7CFE6A8F-F93E-482E-92E7-26C9BDD340C7}" destId="{AD4FD358-F93A-4987-B89E-918833CE6FA4}" srcOrd="0" destOrd="0" parTransId="{2553CCCE-6570-4401-9C87-CAC4BF4E152A}" sibTransId="{ECC6264F-129E-4121-8CEE-E9A1A403BC3D}"/>
    <dgm:cxn modelId="{61F5E774-3E0E-401C-9BD4-75090BEA0C23}" type="presOf" srcId="{7CFE6A8F-F93E-482E-92E7-26C9BDD340C7}" destId="{A98CA70E-22AD-42DD-981B-17A9C7A7C515}" srcOrd="0" destOrd="0" presId="urn:microsoft.com/office/officeart/2005/8/layout/vList2"/>
    <dgm:cxn modelId="{35BE25C1-F871-4936-AA0A-BAEAEB10520C}" type="presOf" srcId="{AD4FD358-F93A-4987-B89E-918833CE6FA4}" destId="{5E75986B-E9AA-44D4-A105-E95C6B5726E7}" srcOrd="0" destOrd="0" presId="urn:microsoft.com/office/officeart/2005/8/layout/vList2"/>
    <dgm:cxn modelId="{28E13A5E-9D19-4B65-ACE2-871770957D52}" type="presParOf" srcId="{A98CA70E-22AD-42DD-981B-17A9C7A7C515}" destId="{5E75986B-E9AA-44D4-A105-E95C6B5726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563C30C-A271-40B4-ADEC-9A9B5BFC5400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A8124B-6111-4069-87BC-535F9279DB5C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rtl="0"/>
          <a:r>
            <a:rPr lang="en-US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 TPR petition must be filed w/in 60 days after:</a:t>
          </a:r>
        </a:p>
      </dgm:t>
    </dgm:pt>
    <dgm:pt modelId="{CF92CAEB-230A-490D-A547-1B613F3C67BA}" type="parTrans" cxnId="{B8E15E2F-F9F5-4B2C-95C3-075E07F9418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228937F3-71EA-4945-AACA-69CC1520985B}" type="sibTrans" cxnId="{B8E15E2F-F9F5-4B2C-95C3-075E07F9418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C3DEA33-900F-4E25-8881-10601720249F}">
      <dgm:prSet custT="1"/>
      <dgm:spPr/>
      <dgm:t>
        <a:bodyPr anchor="t"/>
        <a:lstStyle/>
        <a:p>
          <a:pPr algn="ctr" rtl="0"/>
          <a:endParaRPr lang="en-US" sz="2000" dirty="0">
            <a:latin typeface="Arial Narrow" pitchFamily="34" charset="0"/>
            <a:cs typeface="Arial" pitchFamily="34" charset="0"/>
          </a:endParaRPr>
        </a:p>
        <a:p>
          <a:pPr algn="ctr" rtl="0"/>
          <a:endParaRPr lang="en-US" sz="2000" dirty="0">
            <a:latin typeface="Arial Narrow" pitchFamily="34" charset="0"/>
            <a:cs typeface="Arial" pitchFamily="34" charset="0"/>
          </a:endParaRPr>
        </a:p>
        <a:p>
          <a:pPr algn="ctr" rtl="0"/>
          <a:r>
            <a:rPr lang="en-US" sz="2000" dirty="0">
              <a:latin typeface="Arial Narrow" pitchFamily="34" charset="0"/>
              <a:cs typeface="Arial" pitchFamily="34" charset="0"/>
            </a:rPr>
            <a:t>The 12-month judicial review hearing, if  child’s  physical custody is not returned to the parent(s).</a:t>
          </a:r>
        </a:p>
      </dgm:t>
    </dgm:pt>
    <dgm:pt modelId="{1F74C541-9EAC-4A2D-A449-227FBA18CA13}" type="parTrans" cxnId="{847BB70B-570A-43BD-A814-7E963CDA34C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C8CDA080-C0EC-4AF8-B9C9-FF35539CB976}" type="sibTrans" cxnId="{847BB70B-570A-43BD-A814-7E963CDA34C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3F257D43-8E1E-445D-8BEC-8F7B61B8A167}">
      <dgm:prSet custT="1"/>
      <dgm:spPr/>
      <dgm:t>
        <a:bodyPr/>
        <a:lstStyle/>
        <a:p>
          <a:pPr rtl="0"/>
          <a:r>
            <a:rPr lang="en-US" sz="2000" dirty="0">
              <a:latin typeface="Arial Narrow" pitchFamily="34" charset="0"/>
              <a:cs typeface="Arial" pitchFamily="34" charset="0"/>
            </a:rPr>
            <a:t>The child has been in out-of-home care for 12 of the most recent 22- months.</a:t>
          </a:r>
        </a:p>
      </dgm:t>
    </dgm:pt>
    <dgm:pt modelId="{7A16237E-AA34-4A07-BFE5-EC54EB3CDA50}" type="parTrans" cxnId="{60B0ABC0-8219-42D0-9E3C-9F52DFCBB01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AB162C79-369C-4AEE-B432-0445E31D39CA}" type="sibTrans" cxnId="{60B0ABC0-8219-42D0-9E3C-9F52DFCBB01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D7FE0701-A8FF-41DA-9B0D-C36D665C0EA5}">
      <dgm:prSet custT="1"/>
      <dgm:spPr/>
      <dgm:t>
        <a:bodyPr anchor="t"/>
        <a:lstStyle/>
        <a:p>
          <a:pPr rtl="0"/>
          <a:endParaRPr lang="en-US" sz="2000" dirty="0">
            <a:latin typeface="Arial Narrow" pitchFamily="34" charset="0"/>
            <a:cs typeface="Arial" pitchFamily="34" charset="0"/>
          </a:endParaRPr>
        </a:p>
        <a:p>
          <a:pPr rtl="0"/>
          <a:endParaRPr lang="en-US" sz="2000" dirty="0">
            <a:latin typeface="Arial Narrow" pitchFamily="34" charset="0"/>
            <a:cs typeface="Arial" pitchFamily="34" charset="0"/>
          </a:endParaRPr>
        </a:p>
        <a:p>
          <a:pPr rtl="0"/>
          <a:r>
            <a:rPr lang="en-US" sz="1800" dirty="0">
              <a:latin typeface="Arial Narrow" pitchFamily="34" charset="0"/>
              <a:cs typeface="Arial" pitchFamily="34" charset="0"/>
            </a:rPr>
            <a:t>Parent convicted of murder, manslaughter, aiding/abetting the murder or conspiracy/solicitation to murder the other parent or another child of the parent, or a felony battery that resulted in serious bodily injury to the child or to another child of the parent.</a:t>
          </a:r>
        </a:p>
      </dgm:t>
    </dgm:pt>
    <dgm:pt modelId="{F111A25C-BD69-4A21-97D6-4FC50F662EA4}" type="parTrans" cxnId="{F714BC5C-7A52-4832-B3A2-19E83E5B47B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800E976B-10DA-4744-83E6-55FC1558CF52}" type="sibTrans" cxnId="{F714BC5C-7A52-4832-B3A2-19E83E5B47B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EDF7FCC-12EF-4BFB-AE16-10CAE9C97107}">
      <dgm:prSet custT="1"/>
      <dgm:spPr/>
      <dgm:t>
        <a:bodyPr/>
        <a:lstStyle/>
        <a:p>
          <a:pPr rtl="0"/>
          <a:r>
            <a:rPr lang="en-US" sz="2000" dirty="0">
              <a:latin typeface="Arial Narrow" pitchFamily="34" charset="0"/>
              <a:cs typeface="Arial" pitchFamily="34" charset="0"/>
            </a:rPr>
            <a:t>Court finds that reasonable efforts to reunify child and parent are not required.</a:t>
          </a:r>
        </a:p>
      </dgm:t>
    </dgm:pt>
    <dgm:pt modelId="{D22BE3DE-FDC8-4B19-A9C0-6AA0C0798087}" type="parTrans" cxnId="{72B15A29-3AA2-46F8-8F78-45164929CB0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4F55423-3925-4FE1-989B-F52C9A308BC0}" type="sibTrans" cxnId="{72B15A29-3AA2-46F8-8F78-45164929CB0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319DEF3-65BF-4988-8BFA-47FF4A84D21A}" type="pres">
      <dgm:prSet presAssocID="{D563C30C-A271-40B4-ADEC-9A9B5BFC5400}" presName="composite" presStyleCnt="0">
        <dgm:presLayoutVars>
          <dgm:chMax val="1"/>
          <dgm:dir/>
          <dgm:resizeHandles val="exact"/>
        </dgm:presLayoutVars>
      </dgm:prSet>
      <dgm:spPr/>
    </dgm:pt>
    <dgm:pt modelId="{11C1ED75-ED01-4766-B275-AC4E5E11DC39}" type="pres">
      <dgm:prSet presAssocID="{76A8124B-6111-4069-87BC-535F9279DB5C}" presName="roof" presStyleLbl="dkBgShp" presStyleIdx="0" presStyleCnt="2" custScaleY="73076" custLinFactNeighborX="885" custLinFactNeighborY="-6731"/>
      <dgm:spPr/>
    </dgm:pt>
    <dgm:pt modelId="{7432F2D2-BF2A-4D15-97F4-6153D6C34B80}" type="pres">
      <dgm:prSet presAssocID="{76A8124B-6111-4069-87BC-535F9279DB5C}" presName="pillars" presStyleCnt="0"/>
      <dgm:spPr/>
    </dgm:pt>
    <dgm:pt modelId="{59A8F211-32A1-42C9-B835-D42AE595FB39}" type="pres">
      <dgm:prSet presAssocID="{76A8124B-6111-4069-87BC-535F9279DB5C}" presName="pillar1" presStyleLbl="node1" presStyleIdx="0" presStyleCnt="4" custScaleY="121593">
        <dgm:presLayoutVars>
          <dgm:bulletEnabled val="1"/>
        </dgm:presLayoutVars>
      </dgm:prSet>
      <dgm:spPr/>
    </dgm:pt>
    <dgm:pt modelId="{7BC40E8D-AC89-42A9-8F31-9D120CB8B8DB}" type="pres">
      <dgm:prSet presAssocID="{3F257D43-8E1E-445D-8BEC-8F7B61B8A167}" presName="pillarX" presStyleLbl="node1" presStyleIdx="1" presStyleCnt="4" custScaleY="121593">
        <dgm:presLayoutVars>
          <dgm:bulletEnabled val="1"/>
        </dgm:presLayoutVars>
      </dgm:prSet>
      <dgm:spPr/>
    </dgm:pt>
    <dgm:pt modelId="{D0A2DE6A-3F2A-48D4-8BB3-E4FDA92FFEA3}" type="pres">
      <dgm:prSet presAssocID="{D7FE0701-A8FF-41DA-9B0D-C36D665C0EA5}" presName="pillarX" presStyleLbl="node1" presStyleIdx="2" presStyleCnt="4" custScaleX="178219" custScaleY="121593">
        <dgm:presLayoutVars>
          <dgm:bulletEnabled val="1"/>
        </dgm:presLayoutVars>
      </dgm:prSet>
      <dgm:spPr/>
    </dgm:pt>
    <dgm:pt modelId="{B1EC6C71-58E6-43AD-8213-E474D2F253F8}" type="pres">
      <dgm:prSet presAssocID="{FEDF7FCC-12EF-4BFB-AE16-10CAE9C97107}" presName="pillarX" presStyleLbl="node1" presStyleIdx="3" presStyleCnt="4" custScaleY="121593">
        <dgm:presLayoutVars>
          <dgm:bulletEnabled val="1"/>
        </dgm:presLayoutVars>
      </dgm:prSet>
      <dgm:spPr/>
    </dgm:pt>
    <dgm:pt modelId="{9DE52FA0-EBC9-4178-9C01-BB0BFD1A27B4}" type="pres">
      <dgm:prSet presAssocID="{76A8124B-6111-4069-87BC-535F9279DB5C}" presName="base" presStyleLbl="dkBgShp" presStyleIdx="1" presStyleCnt="2"/>
      <dgm:spPr>
        <a:solidFill>
          <a:schemeClr val="tx2">
            <a:lumMod val="25000"/>
            <a:lumOff val="75000"/>
          </a:schemeClr>
        </a:solidFill>
      </dgm:spPr>
    </dgm:pt>
  </dgm:ptLst>
  <dgm:cxnLst>
    <dgm:cxn modelId="{847BB70B-570A-43BD-A814-7E963CDA34CF}" srcId="{76A8124B-6111-4069-87BC-535F9279DB5C}" destId="{0C3DEA33-900F-4E25-8881-10601720249F}" srcOrd="0" destOrd="0" parTransId="{1F74C541-9EAC-4A2D-A449-227FBA18CA13}" sibTransId="{C8CDA080-C0EC-4AF8-B9C9-FF35539CB976}"/>
    <dgm:cxn modelId="{C33B5D27-1169-42F1-A452-A8D7D32732D6}" type="presOf" srcId="{D7FE0701-A8FF-41DA-9B0D-C36D665C0EA5}" destId="{D0A2DE6A-3F2A-48D4-8BB3-E4FDA92FFEA3}" srcOrd="0" destOrd="0" presId="urn:microsoft.com/office/officeart/2005/8/layout/hList3"/>
    <dgm:cxn modelId="{72B15A29-3AA2-46F8-8F78-45164929CB03}" srcId="{76A8124B-6111-4069-87BC-535F9279DB5C}" destId="{FEDF7FCC-12EF-4BFB-AE16-10CAE9C97107}" srcOrd="3" destOrd="0" parTransId="{D22BE3DE-FDC8-4B19-A9C0-6AA0C0798087}" sibTransId="{F4F55423-3925-4FE1-989B-F52C9A308BC0}"/>
    <dgm:cxn modelId="{B8E15E2F-F9F5-4B2C-95C3-075E07F94181}" srcId="{D563C30C-A271-40B4-ADEC-9A9B5BFC5400}" destId="{76A8124B-6111-4069-87BC-535F9279DB5C}" srcOrd="0" destOrd="0" parTransId="{CF92CAEB-230A-490D-A547-1B613F3C67BA}" sibTransId="{228937F3-71EA-4945-AACA-69CC1520985B}"/>
    <dgm:cxn modelId="{F714BC5C-7A52-4832-B3A2-19E83E5B47BE}" srcId="{76A8124B-6111-4069-87BC-535F9279DB5C}" destId="{D7FE0701-A8FF-41DA-9B0D-C36D665C0EA5}" srcOrd="2" destOrd="0" parTransId="{F111A25C-BD69-4A21-97D6-4FC50F662EA4}" sibTransId="{800E976B-10DA-4744-83E6-55FC1558CF52}"/>
    <dgm:cxn modelId="{84F80E4A-5243-42CB-A141-0877B2AFA1F9}" type="presOf" srcId="{D563C30C-A271-40B4-ADEC-9A9B5BFC5400}" destId="{4319DEF3-65BF-4988-8BFA-47FF4A84D21A}" srcOrd="0" destOrd="0" presId="urn:microsoft.com/office/officeart/2005/8/layout/hList3"/>
    <dgm:cxn modelId="{B3B64C9D-9B15-44D3-9F12-545161F7C71C}" type="presOf" srcId="{3F257D43-8E1E-445D-8BEC-8F7B61B8A167}" destId="{7BC40E8D-AC89-42A9-8F31-9D120CB8B8DB}" srcOrd="0" destOrd="0" presId="urn:microsoft.com/office/officeart/2005/8/layout/hList3"/>
    <dgm:cxn modelId="{DC6B5BAC-F2AE-43D4-BD47-ECC254CBD4B5}" type="presOf" srcId="{FEDF7FCC-12EF-4BFB-AE16-10CAE9C97107}" destId="{B1EC6C71-58E6-43AD-8213-E474D2F253F8}" srcOrd="0" destOrd="0" presId="urn:microsoft.com/office/officeart/2005/8/layout/hList3"/>
    <dgm:cxn modelId="{60B0ABC0-8219-42D0-9E3C-9F52DFCBB012}" srcId="{76A8124B-6111-4069-87BC-535F9279DB5C}" destId="{3F257D43-8E1E-445D-8BEC-8F7B61B8A167}" srcOrd="1" destOrd="0" parTransId="{7A16237E-AA34-4A07-BFE5-EC54EB3CDA50}" sibTransId="{AB162C79-369C-4AEE-B432-0445E31D39CA}"/>
    <dgm:cxn modelId="{2CB81DC9-0770-4F10-829C-81D105CA168D}" type="presOf" srcId="{76A8124B-6111-4069-87BC-535F9279DB5C}" destId="{11C1ED75-ED01-4766-B275-AC4E5E11DC39}" srcOrd="0" destOrd="0" presId="urn:microsoft.com/office/officeart/2005/8/layout/hList3"/>
    <dgm:cxn modelId="{A4EAB8FA-DBB5-4AC0-B8A0-4229C90050E8}" type="presOf" srcId="{0C3DEA33-900F-4E25-8881-10601720249F}" destId="{59A8F211-32A1-42C9-B835-D42AE595FB39}" srcOrd="0" destOrd="0" presId="urn:microsoft.com/office/officeart/2005/8/layout/hList3"/>
    <dgm:cxn modelId="{DE08EB81-265C-4E77-B7B3-D86694988B8B}" type="presParOf" srcId="{4319DEF3-65BF-4988-8BFA-47FF4A84D21A}" destId="{11C1ED75-ED01-4766-B275-AC4E5E11DC39}" srcOrd="0" destOrd="0" presId="urn:microsoft.com/office/officeart/2005/8/layout/hList3"/>
    <dgm:cxn modelId="{170C4492-4E2D-43FD-97AD-7985471FC54F}" type="presParOf" srcId="{4319DEF3-65BF-4988-8BFA-47FF4A84D21A}" destId="{7432F2D2-BF2A-4D15-97F4-6153D6C34B80}" srcOrd="1" destOrd="0" presId="urn:microsoft.com/office/officeart/2005/8/layout/hList3"/>
    <dgm:cxn modelId="{17221339-EF42-4E23-8289-9252D893D01C}" type="presParOf" srcId="{7432F2D2-BF2A-4D15-97F4-6153D6C34B80}" destId="{59A8F211-32A1-42C9-B835-D42AE595FB39}" srcOrd="0" destOrd="0" presId="urn:microsoft.com/office/officeart/2005/8/layout/hList3"/>
    <dgm:cxn modelId="{9CB9E68A-3393-4E09-9CA8-77CDF4AFE1FC}" type="presParOf" srcId="{7432F2D2-BF2A-4D15-97F4-6153D6C34B80}" destId="{7BC40E8D-AC89-42A9-8F31-9D120CB8B8DB}" srcOrd="1" destOrd="0" presId="urn:microsoft.com/office/officeart/2005/8/layout/hList3"/>
    <dgm:cxn modelId="{36E687FF-CDF1-4ED1-B53F-9E6E99E2EDDC}" type="presParOf" srcId="{7432F2D2-BF2A-4D15-97F4-6153D6C34B80}" destId="{D0A2DE6A-3F2A-48D4-8BB3-E4FDA92FFEA3}" srcOrd="2" destOrd="0" presId="urn:microsoft.com/office/officeart/2005/8/layout/hList3"/>
    <dgm:cxn modelId="{D9F601A2-0CF5-4D3C-B4FA-621A32D539C2}" type="presParOf" srcId="{7432F2D2-BF2A-4D15-97F4-6153D6C34B80}" destId="{B1EC6C71-58E6-43AD-8213-E474D2F253F8}" srcOrd="3" destOrd="0" presId="urn:microsoft.com/office/officeart/2005/8/layout/hList3"/>
    <dgm:cxn modelId="{C0AB93F5-A426-4874-B141-D783A71D4959}" type="presParOf" srcId="{4319DEF3-65BF-4988-8BFA-47FF4A84D21A}" destId="{9DE52FA0-EBC9-4178-9C01-BB0BFD1A27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21614-37D4-4936-A50D-32ECF1A9CD0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174F25-600C-4109-9E93-B2B71FC178EF}">
      <dgm:prSet custT="1"/>
      <dgm:spPr/>
      <dgm:t>
        <a:bodyPr/>
        <a:lstStyle/>
        <a:p>
          <a:pPr rtl="0"/>
          <a:r>
            <a:rPr lang="en-US" sz="2800" dirty="0">
              <a:latin typeface="Arial" pitchFamily="34" charset="0"/>
              <a:cs typeface="Arial" pitchFamily="34" charset="0"/>
            </a:rPr>
            <a:t>Probable Cause</a:t>
          </a:r>
        </a:p>
      </dgm:t>
    </dgm:pt>
    <dgm:pt modelId="{6C48C98C-47B9-4978-BD64-454DAE3760DC}" type="parTrans" cxnId="{4FEB38E2-DFCA-45FA-B889-C11589DB058C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81023E8A-672A-4C27-AB4B-C475D40F640F}" type="sibTrans" cxnId="{4FEB38E2-DFCA-45FA-B889-C11589DB058C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4D87865D-1556-4E10-8912-4DF7AF2726D8}">
      <dgm:prSet custT="1"/>
      <dgm:spPr/>
      <dgm:t>
        <a:bodyPr/>
        <a:lstStyle/>
        <a:p>
          <a:pPr rtl="0"/>
          <a:r>
            <a:rPr lang="en-US" sz="2800" dirty="0">
              <a:latin typeface="Arial" pitchFamily="34" charset="0"/>
              <a:cs typeface="Arial" pitchFamily="34" charset="0"/>
            </a:rPr>
            <a:t>Preponderance of the Evidence</a:t>
          </a:r>
        </a:p>
      </dgm:t>
    </dgm:pt>
    <dgm:pt modelId="{7F3406E9-4B7D-4F59-AA61-3B4E51B415BE}" type="parTrans" cxnId="{ADE610EB-1CB9-43E0-8D3A-29F29644F27E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50AA1896-8235-482F-A664-6E55E37AAFB4}" type="sibTrans" cxnId="{ADE610EB-1CB9-43E0-8D3A-29F29644F27E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3BCFED19-25A0-4779-B03D-4AD207F85E14}">
      <dgm:prSet custT="1"/>
      <dgm:spPr/>
      <dgm:t>
        <a:bodyPr/>
        <a:lstStyle/>
        <a:p>
          <a:pPr rtl="0"/>
          <a:r>
            <a:rPr lang="en-US" sz="2800" dirty="0">
              <a:latin typeface="Arial" pitchFamily="34" charset="0"/>
              <a:cs typeface="Arial" pitchFamily="34" charset="0"/>
            </a:rPr>
            <a:t>Clear &amp; Convincing Evidence</a:t>
          </a:r>
        </a:p>
      </dgm:t>
    </dgm:pt>
    <dgm:pt modelId="{6A1189DA-4FE6-403C-926F-DA0961405E49}" type="parTrans" cxnId="{AFFD1137-B7F8-4324-9A11-A577FBE5A880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BDAC02C6-1EE2-4E00-B1F0-CAC4F0422A58}" type="sibTrans" cxnId="{AFFD1137-B7F8-4324-9A11-A577FBE5A880}">
      <dgm:prSet/>
      <dgm:spPr/>
      <dgm:t>
        <a:bodyPr/>
        <a:lstStyle/>
        <a:p>
          <a:endParaRPr lang="en-US" sz="3200">
            <a:latin typeface="Arial" pitchFamily="34" charset="0"/>
            <a:cs typeface="Arial" pitchFamily="34" charset="0"/>
          </a:endParaRPr>
        </a:p>
      </dgm:t>
    </dgm:pt>
    <dgm:pt modelId="{5C4C6946-21C3-496E-9EFE-9EB59DFC8DC6}" type="pres">
      <dgm:prSet presAssocID="{DFD21614-37D4-4936-A50D-32ECF1A9CD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9F663A-8150-465E-A95E-D57FA980B07D}" type="pres">
      <dgm:prSet presAssocID="{D5174F25-600C-4109-9E93-B2B71FC178EF}" presName="hierRoot1" presStyleCnt="0"/>
      <dgm:spPr/>
    </dgm:pt>
    <dgm:pt modelId="{E18D91C8-F06C-4739-B797-963F0C0DFC99}" type="pres">
      <dgm:prSet presAssocID="{D5174F25-600C-4109-9E93-B2B71FC178EF}" presName="composite" presStyleCnt="0"/>
      <dgm:spPr/>
    </dgm:pt>
    <dgm:pt modelId="{FAC524FA-75FA-420B-9F26-FBC87B8BE117}" type="pres">
      <dgm:prSet presAssocID="{D5174F25-600C-4109-9E93-B2B71FC178EF}" presName="background" presStyleLbl="node0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67657E87-54DF-45CA-AA26-4ED03D39F105}" type="pres">
      <dgm:prSet presAssocID="{D5174F25-600C-4109-9E93-B2B71FC178EF}" presName="text" presStyleLbl="fgAcc0" presStyleIdx="0" presStyleCnt="3" custScaleX="97490">
        <dgm:presLayoutVars>
          <dgm:chPref val="3"/>
        </dgm:presLayoutVars>
      </dgm:prSet>
      <dgm:spPr/>
    </dgm:pt>
    <dgm:pt modelId="{619C0A66-CFCF-4FE7-BBEF-8CF0A6FDC33C}" type="pres">
      <dgm:prSet presAssocID="{D5174F25-600C-4109-9E93-B2B71FC178EF}" presName="hierChild2" presStyleCnt="0"/>
      <dgm:spPr/>
    </dgm:pt>
    <dgm:pt modelId="{66F32479-7B33-4EC6-BCD0-ECB7E7AA2BBD}" type="pres">
      <dgm:prSet presAssocID="{4D87865D-1556-4E10-8912-4DF7AF2726D8}" presName="hierRoot1" presStyleCnt="0"/>
      <dgm:spPr/>
    </dgm:pt>
    <dgm:pt modelId="{01E071A4-163E-494B-9911-AC4F3F68A7B0}" type="pres">
      <dgm:prSet presAssocID="{4D87865D-1556-4E10-8912-4DF7AF2726D8}" presName="composite" presStyleCnt="0"/>
      <dgm:spPr/>
    </dgm:pt>
    <dgm:pt modelId="{0240D087-95E3-4380-995E-DF6EEFEFCE48}" type="pres">
      <dgm:prSet presAssocID="{4D87865D-1556-4E10-8912-4DF7AF2726D8}" presName="background" presStyleLbl="node0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6E698E1D-4CCA-4D9E-A3DF-0148A5B1207B}" type="pres">
      <dgm:prSet presAssocID="{4D87865D-1556-4E10-8912-4DF7AF2726D8}" presName="text" presStyleLbl="fgAcc0" presStyleIdx="1" presStyleCnt="3" custScaleX="155915">
        <dgm:presLayoutVars>
          <dgm:chPref val="3"/>
        </dgm:presLayoutVars>
      </dgm:prSet>
      <dgm:spPr/>
    </dgm:pt>
    <dgm:pt modelId="{DC7B4DE0-6198-4969-94E0-643A81371122}" type="pres">
      <dgm:prSet presAssocID="{4D87865D-1556-4E10-8912-4DF7AF2726D8}" presName="hierChild2" presStyleCnt="0"/>
      <dgm:spPr/>
    </dgm:pt>
    <dgm:pt modelId="{1067FCB8-CE38-4B25-B167-B849D7B7981E}" type="pres">
      <dgm:prSet presAssocID="{3BCFED19-25A0-4779-B03D-4AD207F85E14}" presName="hierRoot1" presStyleCnt="0"/>
      <dgm:spPr/>
    </dgm:pt>
    <dgm:pt modelId="{A950FD90-9EF6-4BC9-8B9D-B53F0C624082}" type="pres">
      <dgm:prSet presAssocID="{3BCFED19-25A0-4779-B03D-4AD207F85E14}" presName="composite" presStyleCnt="0"/>
      <dgm:spPr/>
    </dgm:pt>
    <dgm:pt modelId="{31D64106-FEF1-4D9E-9B71-1DF8F034ADC6}" type="pres">
      <dgm:prSet presAssocID="{3BCFED19-25A0-4779-B03D-4AD207F85E14}" presName="background" presStyleLbl="node0" presStyleIdx="2" presStyleCnt="3"/>
      <dgm:spPr>
        <a:solidFill>
          <a:schemeClr val="accent3">
            <a:lumMod val="40000"/>
            <a:lumOff val="60000"/>
          </a:schemeClr>
        </a:solidFill>
      </dgm:spPr>
    </dgm:pt>
    <dgm:pt modelId="{0C2F9C81-020A-4A87-BF85-3912F5975B36}" type="pres">
      <dgm:prSet presAssocID="{3BCFED19-25A0-4779-B03D-4AD207F85E14}" presName="text" presStyleLbl="fgAcc0" presStyleIdx="2" presStyleCnt="3" custScaleX="122134">
        <dgm:presLayoutVars>
          <dgm:chPref val="3"/>
        </dgm:presLayoutVars>
      </dgm:prSet>
      <dgm:spPr/>
    </dgm:pt>
    <dgm:pt modelId="{037569F4-1689-408D-8C02-DD7CEB484159}" type="pres">
      <dgm:prSet presAssocID="{3BCFED19-25A0-4779-B03D-4AD207F85E14}" presName="hierChild2" presStyleCnt="0"/>
      <dgm:spPr/>
    </dgm:pt>
  </dgm:ptLst>
  <dgm:cxnLst>
    <dgm:cxn modelId="{3ED65118-30E4-4869-8AD4-A97E5CF39EF8}" type="presOf" srcId="{4D87865D-1556-4E10-8912-4DF7AF2726D8}" destId="{6E698E1D-4CCA-4D9E-A3DF-0148A5B1207B}" srcOrd="0" destOrd="0" presId="urn:microsoft.com/office/officeart/2005/8/layout/hierarchy1"/>
    <dgm:cxn modelId="{AFFD1137-B7F8-4324-9A11-A577FBE5A880}" srcId="{DFD21614-37D4-4936-A50D-32ECF1A9CD04}" destId="{3BCFED19-25A0-4779-B03D-4AD207F85E14}" srcOrd="2" destOrd="0" parTransId="{6A1189DA-4FE6-403C-926F-DA0961405E49}" sibTransId="{BDAC02C6-1EE2-4E00-B1F0-CAC4F0422A58}"/>
    <dgm:cxn modelId="{C9380870-0D0A-45E1-8A01-553181B223DE}" type="presOf" srcId="{DFD21614-37D4-4936-A50D-32ECF1A9CD04}" destId="{5C4C6946-21C3-496E-9EFE-9EB59DFC8DC6}" srcOrd="0" destOrd="0" presId="urn:microsoft.com/office/officeart/2005/8/layout/hierarchy1"/>
    <dgm:cxn modelId="{0FFAF572-F42E-4192-8677-463FD4B78DDA}" type="presOf" srcId="{D5174F25-600C-4109-9E93-B2B71FC178EF}" destId="{67657E87-54DF-45CA-AA26-4ED03D39F105}" srcOrd="0" destOrd="0" presId="urn:microsoft.com/office/officeart/2005/8/layout/hierarchy1"/>
    <dgm:cxn modelId="{E4EA2D96-904B-4E08-B47B-96440253A29C}" type="presOf" srcId="{3BCFED19-25A0-4779-B03D-4AD207F85E14}" destId="{0C2F9C81-020A-4A87-BF85-3912F5975B36}" srcOrd="0" destOrd="0" presId="urn:microsoft.com/office/officeart/2005/8/layout/hierarchy1"/>
    <dgm:cxn modelId="{4FEB38E2-DFCA-45FA-B889-C11589DB058C}" srcId="{DFD21614-37D4-4936-A50D-32ECF1A9CD04}" destId="{D5174F25-600C-4109-9E93-B2B71FC178EF}" srcOrd="0" destOrd="0" parTransId="{6C48C98C-47B9-4978-BD64-454DAE3760DC}" sibTransId="{81023E8A-672A-4C27-AB4B-C475D40F640F}"/>
    <dgm:cxn modelId="{ADE610EB-1CB9-43E0-8D3A-29F29644F27E}" srcId="{DFD21614-37D4-4936-A50D-32ECF1A9CD04}" destId="{4D87865D-1556-4E10-8912-4DF7AF2726D8}" srcOrd="1" destOrd="0" parTransId="{7F3406E9-4B7D-4F59-AA61-3B4E51B415BE}" sibTransId="{50AA1896-8235-482F-A664-6E55E37AAFB4}"/>
    <dgm:cxn modelId="{61B4BD2B-FB99-4D26-B780-FC70D0D5A841}" type="presParOf" srcId="{5C4C6946-21C3-496E-9EFE-9EB59DFC8DC6}" destId="{999F663A-8150-465E-A95E-D57FA980B07D}" srcOrd="0" destOrd="0" presId="urn:microsoft.com/office/officeart/2005/8/layout/hierarchy1"/>
    <dgm:cxn modelId="{73A26CA3-848A-43ED-AE8F-BFCC0D10A0D1}" type="presParOf" srcId="{999F663A-8150-465E-A95E-D57FA980B07D}" destId="{E18D91C8-F06C-4739-B797-963F0C0DFC99}" srcOrd="0" destOrd="0" presId="urn:microsoft.com/office/officeart/2005/8/layout/hierarchy1"/>
    <dgm:cxn modelId="{26D4CF87-4B6A-4672-A0B2-9B818C08F864}" type="presParOf" srcId="{E18D91C8-F06C-4739-B797-963F0C0DFC99}" destId="{FAC524FA-75FA-420B-9F26-FBC87B8BE117}" srcOrd="0" destOrd="0" presId="urn:microsoft.com/office/officeart/2005/8/layout/hierarchy1"/>
    <dgm:cxn modelId="{EB589B23-BB9B-4E08-A022-870940E64FC3}" type="presParOf" srcId="{E18D91C8-F06C-4739-B797-963F0C0DFC99}" destId="{67657E87-54DF-45CA-AA26-4ED03D39F105}" srcOrd="1" destOrd="0" presId="urn:microsoft.com/office/officeart/2005/8/layout/hierarchy1"/>
    <dgm:cxn modelId="{6723144D-CD1B-4A71-A876-8590092DCB24}" type="presParOf" srcId="{999F663A-8150-465E-A95E-D57FA980B07D}" destId="{619C0A66-CFCF-4FE7-BBEF-8CF0A6FDC33C}" srcOrd="1" destOrd="0" presId="urn:microsoft.com/office/officeart/2005/8/layout/hierarchy1"/>
    <dgm:cxn modelId="{63E7D240-07FF-4B34-8F6C-D2BD79A5BCE6}" type="presParOf" srcId="{5C4C6946-21C3-496E-9EFE-9EB59DFC8DC6}" destId="{66F32479-7B33-4EC6-BCD0-ECB7E7AA2BBD}" srcOrd="1" destOrd="0" presId="urn:microsoft.com/office/officeart/2005/8/layout/hierarchy1"/>
    <dgm:cxn modelId="{5B572416-14F8-4BF2-9AF0-6DA7147AFED3}" type="presParOf" srcId="{66F32479-7B33-4EC6-BCD0-ECB7E7AA2BBD}" destId="{01E071A4-163E-494B-9911-AC4F3F68A7B0}" srcOrd="0" destOrd="0" presId="urn:microsoft.com/office/officeart/2005/8/layout/hierarchy1"/>
    <dgm:cxn modelId="{4D040B99-37A2-420A-8F6D-14E671D4B3C4}" type="presParOf" srcId="{01E071A4-163E-494B-9911-AC4F3F68A7B0}" destId="{0240D087-95E3-4380-995E-DF6EEFEFCE48}" srcOrd="0" destOrd="0" presId="urn:microsoft.com/office/officeart/2005/8/layout/hierarchy1"/>
    <dgm:cxn modelId="{BB8E0E5A-1A64-4A94-8CA7-26FA60F7BEAD}" type="presParOf" srcId="{01E071A4-163E-494B-9911-AC4F3F68A7B0}" destId="{6E698E1D-4CCA-4D9E-A3DF-0148A5B1207B}" srcOrd="1" destOrd="0" presId="urn:microsoft.com/office/officeart/2005/8/layout/hierarchy1"/>
    <dgm:cxn modelId="{A5D80E97-AD7B-4028-B4F9-62500005DF3C}" type="presParOf" srcId="{66F32479-7B33-4EC6-BCD0-ECB7E7AA2BBD}" destId="{DC7B4DE0-6198-4969-94E0-643A81371122}" srcOrd="1" destOrd="0" presId="urn:microsoft.com/office/officeart/2005/8/layout/hierarchy1"/>
    <dgm:cxn modelId="{05F98626-24B3-4744-A4D8-452FAB98B586}" type="presParOf" srcId="{5C4C6946-21C3-496E-9EFE-9EB59DFC8DC6}" destId="{1067FCB8-CE38-4B25-B167-B849D7B7981E}" srcOrd="2" destOrd="0" presId="urn:microsoft.com/office/officeart/2005/8/layout/hierarchy1"/>
    <dgm:cxn modelId="{4C2ADA9B-EA4A-4CFD-9611-D48EB2266BD3}" type="presParOf" srcId="{1067FCB8-CE38-4B25-B167-B849D7B7981E}" destId="{A950FD90-9EF6-4BC9-8B9D-B53F0C624082}" srcOrd="0" destOrd="0" presId="urn:microsoft.com/office/officeart/2005/8/layout/hierarchy1"/>
    <dgm:cxn modelId="{7017F331-6517-4DB0-AEF4-3AA515B16B96}" type="presParOf" srcId="{A950FD90-9EF6-4BC9-8B9D-B53F0C624082}" destId="{31D64106-FEF1-4D9E-9B71-1DF8F034ADC6}" srcOrd="0" destOrd="0" presId="urn:microsoft.com/office/officeart/2005/8/layout/hierarchy1"/>
    <dgm:cxn modelId="{E2D97140-84EB-48A7-842C-8D0DDA429ABD}" type="presParOf" srcId="{A950FD90-9EF6-4BC9-8B9D-B53F0C624082}" destId="{0C2F9C81-020A-4A87-BF85-3912F5975B36}" srcOrd="1" destOrd="0" presId="urn:microsoft.com/office/officeart/2005/8/layout/hierarchy1"/>
    <dgm:cxn modelId="{A0E37376-E920-4502-A8C9-3CFB6CF6FB3A}" type="presParOf" srcId="{1067FCB8-CE38-4B25-B167-B849D7B7981E}" destId="{037569F4-1689-408D-8C02-DD7CEB4841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AA96A4-F729-4680-B74C-EAA0599A18D8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D43E62-CC57-49C4-87AF-054CB9FE0F81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Types of Location Efforts</a:t>
          </a:r>
        </a:p>
      </dgm:t>
    </dgm:pt>
    <dgm:pt modelId="{FB64D843-330D-4328-B797-9AB1000FF0C9}" type="parTrans" cxnId="{230CC752-8D99-46DC-BDBB-3B20E288B1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A8FDC2-FEFD-4398-B3EA-088B6FD7F4DE}" type="sibTrans" cxnId="{230CC752-8D99-46DC-BDBB-3B20E288B1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9F16C02-4C6F-4DA0-8382-24406EB46C44}" type="pres">
      <dgm:prSet presAssocID="{31AA96A4-F729-4680-B74C-EAA0599A18D8}" presName="linear" presStyleCnt="0">
        <dgm:presLayoutVars>
          <dgm:animLvl val="lvl"/>
          <dgm:resizeHandles val="exact"/>
        </dgm:presLayoutVars>
      </dgm:prSet>
      <dgm:spPr/>
    </dgm:pt>
    <dgm:pt modelId="{164D9502-6FD3-4704-A306-51351ACFB7D5}" type="pres">
      <dgm:prSet presAssocID="{B6D43E62-CC57-49C4-87AF-054CB9FE0F81}" presName="parentText" presStyleLbl="node1" presStyleIdx="0" presStyleCnt="1" custLinFactNeighborY="-50">
        <dgm:presLayoutVars>
          <dgm:chMax val="0"/>
          <dgm:bulletEnabled val="1"/>
        </dgm:presLayoutVars>
      </dgm:prSet>
      <dgm:spPr/>
    </dgm:pt>
  </dgm:ptLst>
  <dgm:cxnLst>
    <dgm:cxn modelId="{413E0435-06AC-4298-95DB-FE761846C518}" type="presOf" srcId="{B6D43E62-CC57-49C4-87AF-054CB9FE0F81}" destId="{164D9502-6FD3-4704-A306-51351ACFB7D5}" srcOrd="0" destOrd="0" presId="urn:microsoft.com/office/officeart/2005/8/layout/vList2"/>
    <dgm:cxn modelId="{230CC752-8D99-46DC-BDBB-3B20E288B1E4}" srcId="{31AA96A4-F729-4680-B74C-EAA0599A18D8}" destId="{B6D43E62-CC57-49C4-87AF-054CB9FE0F81}" srcOrd="0" destOrd="0" parTransId="{FB64D843-330D-4328-B797-9AB1000FF0C9}" sibTransId="{68A8FDC2-FEFD-4398-B3EA-088B6FD7F4DE}"/>
    <dgm:cxn modelId="{F6C9C8BF-F5B4-476E-AE43-78283DB2FB00}" type="presOf" srcId="{31AA96A4-F729-4680-B74C-EAA0599A18D8}" destId="{59F16C02-4C6F-4DA0-8382-24406EB46C44}" srcOrd="0" destOrd="0" presId="urn:microsoft.com/office/officeart/2005/8/layout/vList2"/>
    <dgm:cxn modelId="{A93229BC-4D4B-4BE5-9DDE-C0DF2C20ED29}" type="presParOf" srcId="{59F16C02-4C6F-4DA0-8382-24406EB46C44}" destId="{164D9502-6FD3-4704-A306-51351ACFB7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BE2F0-827F-42DB-BE47-16C75F944D77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C053EC1-8C6A-4CFC-A5CA-7152EAE5D9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dirty="0"/>
            <a:t>Locating a missing or unidentified parent</a:t>
          </a:r>
        </a:p>
      </dgm:t>
    </dgm:pt>
    <dgm:pt modelId="{47F47A20-8AD4-4512-89EB-67452FA5DF39}" type="parTrans" cxnId="{C3E06911-AE0D-431E-9203-0C76ADAB5854}">
      <dgm:prSet/>
      <dgm:spPr/>
      <dgm:t>
        <a:bodyPr/>
        <a:lstStyle/>
        <a:p>
          <a:endParaRPr lang="en-US"/>
        </a:p>
      </dgm:t>
    </dgm:pt>
    <dgm:pt modelId="{FBD95C02-F66A-42D2-B128-530E636E8541}" type="sibTrans" cxnId="{C3E06911-AE0D-431E-9203-0C76ADAB5854}">
      <dgm:prSet/>
      <dgm:spPr/>
      <dgm:t>
        <a:bodyPr/>
        <a:lstStyle/>
        <a:p>
          <a:endParaRPr lang="en-US"/>
        </a:p>
      </dgm:t>
    </dgm:pt>
    <dgm:pt modelId="{C9492620-9F95-4D64-A5DA-54378E6D9FEB}">
      <dgm:prSet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z="3200" dirty="0"/>
            <a:t>Locating an adult relative</a:t>
          </a:r>
        </a:p>
      </dgm:t>
    </dgm:pt>
    <dgm:pt modelId="{B5B99689-2CB1-4020-94B0-8B3C0A4D3043}" type="parTrans" cxnId="{AF0F0E1B-67F5-483A-B2AA-4EB2725ACD8D}">
      <dgm:prSet/>
      <dgm:spPr/>
      <dgm:t>
        <a:bodyPr/>
        <a:lstStyle/>
        <a:p>
          <a:endParaRPr lang="en-US"/>
        </a:p>
      </dgm:t>
    </dgm:pt>
    <dgm:pt modelId="{3965EFB7-3527-4CAA-BCD1-62E26D472316}" type="sibTrans" cxnId="{AF0F0E1B-67F5-483A-B2AA-4EB2725ACD8D}">
      <dgm:prSet/>
      <dgm:spPr/>
      <dgm:t>
        <a:bodyPr/>
        <a:lstStyle/>
        <a:p>
          <a:endParaRPr lang="en-US"/>
        </a:p>
      </dgm:t>
    </dgm:pt>
    <dgm:pt modelId="{E54BFFA6-69CF-4D02-933B-0CF34D3ED74D}" type="pres">
      <dgm:prSet presAssocID="{2FBBE2F0-827F-42DB-BE47-16C75F944D77}" presName="compositeShape" presStyleCnt="0">
        <dgm:presLayoutVars>
          <dgm:chMax val="7"/>
          <dgm:dir/>
          <dgm:resizeHandles val="exact"/>
        </dgm:presLayoutVars>
      </dgm:prSet>
      <dgm:spPr/>
    </dgm:pt>
    <dgm:pt modelId="{219AC772-0F0D-4FA5-8F5E-EA4DB96CFF87}" type="pres">
      <dgm:prSet presAssocID="{DC053EC1-8C6A-4CFC-A5CA-7152EAE5D9C8}" presName="circ1" presStyleLbl="vennNode1" presStyleIdx="0" presStyleCnt="2"/>
      <dgm:spPr/>
    </dgm:pt>
    <dgm:pt modelId="{67514A8E-6BAB-4641-8CB7-A1280A61AB48}" type="pres">
      <dgm:prSet presAssocID="{DC053EC1-8C6A-4CFC-A5CA-7152EAE5D9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2AF1BC-389D-4A33-A258-A609D2571B48}" type="pres">
      <dgm:prSet presAssocID="{C9492620-9F95-4D64-A5DA-54378E6D9FEB}" presName="circ2" presStyleLbl="vennNode1" presStyleIdx="1" presStyleCnt="2"/>
      <dgm:spPr/>
    </dgm:pt>
    <dgm:pt modelId="{86A54E1A-8A03-4D38-815A-BE1F9C1A2DD9}" type="pres">
      <dgm:prSet presAssocID="{C9492620-9F95-4D64-A5DA-54378E6D9FE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ECDE04-007D-41FC-B4C0-5B52F0F9E0C3}" type="presOf" srcId="{DC053EC1-8C6A-4CFC-A5CA-7152EAE5D9C8}" destId="{67514A8E-6BAB-4641-8CB7-A1280A61AB48}" srcOrd="1" destOrd="0" presId="urn:microsoft.com/office/officeart/2005/8/layout/venn1"/>
    <dgm:cxn modelId="{C3E06911-AE0D-431E-9203-0C76ADAB5854}" srcId="{2FBBE2F0-827F-42DB-BE47-16C75F944D77}" destId="{DC053EC1-8C6A-4CFC-A5CA-7152EAE5D9C8}" srcOrd="0" destOrd="0" parTransId="{47F47A20-8AD4-4512-89EB-67452FA5DF39}" sibTransId="{FBD95C02-F66A-42D2-B128-530E636E8541}"/>
    <dgm:cxn modelId="{AF0F0E1B-67F5-483A-B2AA-4EB2725ACD8D}" srcId="{2FBBE2F0-827F-42DB-BE47-16C75F944D77}" destId="{C9492620-9F95-4D64-A5DA-54378E6D9FEB}" srcOrd="1" destOrd="0" parTransId="{B5B99689-2CB1-4020-94B0-8B3C0A4D3043}" sibTransId="{3965EFB7-3527-4CAA-BCD1-62E26D472316}"/>
    <dgm:cxn modelId="{C17BE528-4BED-4261-822D-F2F647398A0F}" type="presOf" srcId="{2FBBE2F0-827F-42DB-BE47-16C75F944D77}" destId="{E54BFFA6-69CF-4D02-933B-0CF34D3ED74D}" srcOrd="0" destOrd="0" presId="urn:microsoft.com/office/officeart/2005/8/layout/venn1"/>
    <dgm:cxn modelId="{6229E55D-B6DE-4F49-9A9A-8B0CF6C5A458}" type="presOf" srcId="{DC053EC1-8C6A-4CFC-A5CA-7152EAE5D9C8}" destId="{219AC772-0F0D-4FA5-8F5E-EA4DB96CFF87}" srcOrd="0" destOrd="0" presId="urn:microsoft.com/office/officeart/2005/8/layout/venn1"/>
    <dgm:cxn modelId="{AFE94243-011E-43A0-B668-78C2EC4F302E}" type="presOf" srcId="{C9492620-9F95-4D64-A5DA-54378E6D9FEB}" destId="{1C2AF1BC-389D-4A33-A258-A609D2571B48}" srcOrd="0" destOrd="0" presId="urn:microsoft.com/office/officeart/2005/8/layout/venn1"/>
    <dgm:cxn modelId="{2450EAA0-4924-40DE-B204-FABD5669B330}" type="presOf" srcId="{C9492620-9F95-4D64-A5DA-54378E6D9FEB}" destId="{86A54E1A-8A03-4D38-815A-BE1F9C1A2DD9}" srcOrd="1" destOrd="0" presId="urn:microsoft.com/office/officeart/2005/8/layout/venn1"/>
    <dgm:cxn modelId="{8A89C14C-24FC-4925-B166-A18CE496FFE5}" type="presParOf" srcId="{E54BFFA6-69CF-4D02-933B-0CF34D3ED74D}" destId="{219AC772-0F0D-4FA5-8F5E-EA4DB96CFF87}" srcOrd="0" destOrd="0" presId="urn:microsoft.com/office/officeart/2005/8/layout/venn1"/>
    <dgm:cxn modelId="{2E4D9A88-B8BA-4B19-B901-EE604F089E17}" type="presParOf" srcId="{E54BFFA6-69CF-4D02-933B-0CF34D3ED74D}" destId="{67514A8E-6BAB-4641-8CB7-A1280A61AB48}" srcOrd="1" destOrd="0" presId="urn:microsoft.com/office/officeart/2005/8/layout/venn1"/>
    <dgm:cxn modelId="{94412878-42F1-4A73-A736-2F317203317A}" type="presParOf" srcId="{E54BFFA6-69CF-4D02-933B-0CF34D3ED74D}" destId="{1C2AF1BC-389D-4A33-A258-A609D2571B48}" srcOrd="2" destOrd="0" presId="urn:microsoft.com/office/officeart/2005/8/layout/venn1"/>
    <dgm:cxn modelId="{05533F94-5E7C-4C6B-80A2-1EBCF3C12022}" type="presParOf" srcId="{E54BFFA6-69CF-4D02-933B-0CF34D3ED74D}" destId="{86A54E1A-8A03-4D38-815A-BE1F9C1A2DD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1E4B93-21F3-4F33-8243-003126A8EBD0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B2F897-19E5-4BE6-9A20-AEB8419BA229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Diligent Search</a:t>
          </a:r>
        </a:p>
      </dgm:t>
    </dgm:pt>
    <dgm:pt modelId="{FE1396D7-60C8-4FBB-A40B-8DD12C659CE3}" type="parTrans" cxnId="{EEA70934-6F68-4DA4-99F7-5ADE658C5A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138950-2C95-4399-B547-F5DD83A1B091}" type="sibTrans" cxnId="{EEA70934-6F68-4DA4-99F7-5ADE658C5A0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533006-139B-45C6-A120-EE0C6E5C69C7}" type="pres">
      <dgm:prSet presAssocID="{8E1E4B93-21F3-4F33-8243-003126A8EBD0}" presName="linear" presStyleCnt="0">
        <dgm:presLayoutVars>
          <dgm:animLvl val="lvl"/>
          <dgm:resizeHandles val="exact"/>
        </dgm:presLayoutVars>
      </dgm:prSet>
      <dgm:spPr/>
    </dgm:pt>
    <dgm:pt modelId="{FE10439A-EA33-4084-A9B9-19BEA2BB6508}" type="pres">
      <dgm:prSet presAssocID="{50B2F897-19E5-4BE6-9A20-AEB8419BA22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A70934-6F68-4DA4-99F7-5ADE658C5A0F}" srcId="{8E1E4B93-21F3-4F33-8243-003126A8EBD0}" destId="{50B2F897-19E5-4BE6-9A20-AEB8419BA229}" srcOrd="0" destOrd="0" parTransId="{FE1396D7-60C8-4FBB-A40B-8DD12C659CE3}" sibTransId="{F9138950-2C95-4399-B547-F5DD83A1B091}"/>
    <dgm:cxn modelId="{AECE8D36-40BD-49CF-9E69-5C48E0DE1E13}" type="presOf" srcId="{50B2F897-19E5-4BE6-9A20-AEB8419BA229}" destId="{FE10439A-EA33-4084-A9B9-19BEA2BB6508}" srcOrd="0" destOrd="0" presId="urn:microsoft.com/office/officeart/2005/8/layout/vList2"/>
    <dgm:cxn modelId="{A55940D1-82BB-43A1-9231-1B97C42ABB4F}" type="presOf" srcId="{8E1E4B93-21F3-4F33-8243-003126A8EBD0}" destId="{78533006-139B-45C6-A120-EE0C6E5C69C7}" srcOrd="0" destOrd="0" presId="urn:microsoft.com/office/officeart/2005/8/layout/vList2"/>
    <dgm:cxn modelId="{DD1CD882-03C1-4D89-A92D-13BDA3CB7403}" type="presParOf" srcId="{78533006-139B-45C6-A120-EE0C6E5C69C7}" destId="{FE10439A-EA33-4084-A9B9-19BEA2BB65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C45402-BA5F-4A19-A925-1C1A3B4DD2E5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E4DF391-6C7A-4347-8A68-67B76731306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Social service agency efforts to locate a parent/ prospective parent whose identity/location is unknown </a:t>
          </a:r>
        </a:p>
      </dgm:t>
    </dgm:pt>
    <dgm:pt modelId="{E037D1FF-3A62-421E-B88F-CB3117F94C26}" type="parTrans" cxnId="{35CA6271-D513-47B4-BC1D-75BE500C1C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64D8A4C-53A2-4DAE-BE44-2763D8EFB93B}" type="sibTrans" cxnId="{35CA6271-D513-47B4-BC1D-75BE500C1C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31E1DDC-FD0F-4CAE-BC5F-F127CFD298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Initiated as soon as the agency is made aware of such parent’s existence</a:t>
          </a:r>
        </a:p>
      </dgm:t>
    </dgm:pt>
    <dgm:pt modelId="{0420DBEE-4FCF-4F3A-A679-D6E06623A136}" type="parTrans" cxnId="{F4842FB9-A092-4FE7-8B6A-462DF084BCC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8B08757-C3B9-4BEA-926E-FF2D57019A8B}" type="sibTrans" cxnId="{F4842FB9-A092-4FE7-8B6A-462DF084BCC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C449A07-ADEA-4E38-AFCE-D4E8610583D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Search progress is reported at each court hearing </a:t>
          </a:r>
        </a:p>
      </dgm:t>
    </dgm:pt>
    <dgm:pt modelId="{32D2D74D-B968-4A43-9BAC-1A953D4C2B59}" type="parTrans" cxnId="{2FFECD09-9B20-4EE5-B014-17B9D7FE106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185CD57-8E0E-488E-B842-504325084DEE}" type="sibTrans" cxnId="{2FFECD09-9B20-4EE5-B014-17B9D7FE106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2F9382B-76D2-436A-ACE1-5E92536F23C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tx1"/>
              </a:solidFill>
            </a:rPr>
            <a:t>Ends when the parent is identified &amp; located or the court excuses further search</a:t>
          </a:r>
        </a:p>
      </dgm:t>
    </dgm:pt>
    <dgm:pt modelId="{94F06F18-24AA-4A42-81DC-93BC9428FB03}" type="parTrans" cxnId="{1F7A3DE4-336D-426A-8D42-D829BE3DF25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EA6B5B5-4621-40C6-A51D-E873BB8615D8}" type="sibTrans" cxnId="{1F7A3DE4-336D-426A-8D42-D829BE3DF25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B9649FC-D0A2-4D53-8B00-538D23A248D1}" type="pres">
      <dgm:prSet presAssocID="{04C45402-BA5F-4A19-A925-1C1A3B4DD2E5}" presName="CompostProcess" presStyleCnt="0">
        <dgm:presLayoutVars>
          <dgm:dir/>
          <dgm:resizeHandles val="exact"/>
        </dgm:presLayoutVars>
      </dgm:prSet>
      <dgm:spPr/>
    </dgm:pt>
    <dgm:pt modelId="{7C5E990B-40B9-49F2-A3C5-E5784E6AD2A3}" type="pres">
      <dgm:prSet presAssocID="{04C45402-BA5F-4A19-A925-1C1A3B4DD2E5}" presName="arrow" presStyleLbl="bgShp" presStyleIdx="0" presStyleCnt="1" custScaleX="117647" custLinFactNeighborX="1060" custLinFactNeighborY="-1535"/>
      <dgm:spPr>
        <a:solidFill>
          <a:schemeClr val="accent1">
            <a:lumMod val="60000"/>
            <a:lumOff val="40000"/>
          </a:schemeClr>
        </a:solidFill>
      </dgm:spPr>
    </dgm:pt>
    <dgm:pt modelId="{D0F78C63-6FD6-4DA7-9014-D313FCC5493E}" type="pres">
      <dgm:prSet presAssocID="{04C45402-BA5F-4A19-A925-1C1A3B4DD2E5}" presName="linearProcess" presStyleCnt="0"/>
      <dgm:spPr/>
    </dgm:pt>
    <dgm:pt modelId="{967ED06E-DFC8-4DA6-BE27-D4ECA811B2E2}" type="pres">
      <dgm:prSet presAssocID="{BE4DF391-6C7A-4347-8A68-67B76731306E}" presName="textNode" presStyleLbl="node1" presStyleIdx="0" presStyleCnt="4" custScaleX="129444" custScaleY="111848">
        <dgm:presLayoutVars>
          <dgm:bulletEnabled val="1"/>
        </dgm:presLayoutVars>
      </dgm:prSet>
      <dgm:spPr/>
    </dgm:pt>
    <dgm:pt modelId="{8928EE58-036C-4713-A6BF-C7EFB0E616B7}" type="pres">
      <dgm:prSet presAssocID="{664D8A4C-53A2-4DAE-BE44-2763D8EFB93B}" presName="sibTrans" presStyleCnt="0"/>
      <dgm:spPr/>
    </dgm:pt>
    <dgm:pt modelId="{7B9B2101-42D0-49DA-AF5B-CA1320D1F549}" type="pres">
      <dgm:prSet presAssocID="{531E1DDC-FD0F-4CAE-BC5F-F127CFD29838}" presName="textNode" presStyleLbl="node1" presStyleIdx="1" presStyleCnt="4" custScaleY="111848" custLinFactNeighborX="-65183" custLinFactNeighborY="0">
        <dgm:presLayoutVars>
          <dgm:bulletEnabled val="1"/>
        </dgm:presLayoutVars>
      </dgm:prSet>
      <dgm:spPr/>
    </dgm:pt>
    <dgm:pt modelId="{F4179B10-F74E-4145-ABAF-40F7C7982137}" type="pres">
      <dgm:prSet presAssocID="{78B08757-C3B9-4BEA-926E-FF2D57019A8B}" presName="sibTrans" presStyleCnt="0"/>
      <dgm:spPr/>
    </dgm:pt>
    <dgm:pt modelId="{CCD463D6-F264-4991-9B4D-8E621E25D720}" type="pres">
      <dgm:prSet presAssocID="{FC449A07-ADEA-4E38-AFCE-D4E8610583D6}" presName="textNode" presStyleLbl="node1" presStyleIdx="2" presStyleCnt="4" custScaleX="83472" custScaleY="111848" custLinFactX="-3626" custLinFactNeighborX="-100000" custLinFactNeighborY="0">
        <dgm:presLayoutVars>
          <dgm:bulletEnabled val="1"/>
        </dgm:presLayoutVars>
      </dgm:prSet>
      <dgm:spPr/>
    </dgm:pt>
    <dgm:pt modelId="{46598AF8-2EFB-45E1-BAAD-96941B3FDFF7}" type="pres">
      <dgm:prSet presAssocID="{9185CD57-8E0E-488E-B842-504325084DEE}" presName="sibTrans" presStyleCnt="0"/>
      <dgm:spPr/>
    </dgm:pt>
    <dgm:pt modelId="{FF4218B0-5B94-4CF2-AF7F-16B4D0305FCB}" type="pres">
      <dgm:prSet presAssocID="{D2F9382B-76D2-436A-ACE1-5E92536F23CC}" presName="textNode" presStyleLbl="node1" presStyleIdx="3" presStyleCnt="4" custScaleX="117558" custScaleY="111848" custLinFactX="-11982" custLinFactNeighborX="-100000" custLinFactNeighborY="0">
        <dgm:presLayoutVars>
          <dgm:bulletEnabled val="1"/>
        </dgm:presLayoutVars>
      </dgm:prSet>
      <dgm:spPr/>
    </dgm:pt>
  </dgm:ptLst>
  <dgm:cxnLst>
    <dgm:cxn modelId="{2FFECD09-9B20-4EE5-B014-17B9D7FE1061}" srcId="{04C45402-BA5F-4A19-A925-1C1A3B4DD2E5}" destId="{FC449A07-ADEA-4E38-AFCE-D4E8610583D6}" srcOrd="2" destOrd="0" parTransId="{32D2D74D-B968-4A43-9BAC-1A953D4C2B59}" sibTransId="{9185CD57-8E0E-488E-B842-504325084DEE}"/>
    <dgm:cxn modelId="{B4CBE222-F46D-4A03-8101-55BD5B33FE8C}" type="presOf" srcId="{D2F9382B-76D2-436A-ACE1-5E92536F23CC}" destId="{FF4218B0-5B94-4CF2-AF7F-16B4D0305FCB}" srcOrd="0" destOrd="0" presId="urn:microsoft.com/office/officeart/2005/8/layout/hProcess9"/>
    <dgm:cxn modelId="{51506728-55B4-4D18-8DF5-99A8AE00CDBC}" type="presOf" srcId="{FC449A07-ADEA-4E38-AFCE-D4E8610583D6}" destId="{CCD463D6-F264-4991-9B4D-8E621E25D720}" srcOrd="0" destOrd="0" presId="urn:microsoft.com/office/officeart/2005/8/layout/hProcess9"/>
    <dgm:cxn modelId="{35CA6271-D513-47B4-BC1D-75BE500C1CEC}" srcId="{04C45402-BA5F-4A19-A925-1C1A3B4DD2E5}" destId="{BE4DF391-6C7A-4347-8A68-67B76731306E}" srcOrd="0" destOrd="0" parTransId="{E037D1FF-3A62-421E-B88F-CB3117F94C26}" sibTransId="{664D8A4C-53A2-4DAE-BE44-2763D8EFB93B}"/>
    <dgm:cxn modelId="{EE4D8496-D6B7-4246-9ACF-67DA9A622C31}" type="presOf" srcId="{BE4DF391-6C7A-4347-8A68-67B76731306E}" destId="{967ED06E-DFC8-4DA6-BE27-D4ECA811B2E2}" srcOrd="0" destOrd="0" presId="urn:microsoft.com/office/officeart/2005/8/layout/hProcess9"/>
    <dgm:cxn modelId="{39B437A2-BD76-4B60-8036-53E1979DD360}" type="presOf" srcId="{04C45402-BA5F-4A19-A925-1C1A3B4DD2E5}" destId="{7B9649FC-D0A2-4D53-8B00-538D23A248D1}" srcOrd="0" destOrd="0" presId="urn:microsoft.com/office/officeart/2005/8/layout/hProcess9"/>
    <dgm:cxn modelId="{F4842FB9-A092-4FE7-8B6A-462DF084BCC9}" srcId="{04C45402-BA5F-4A19-A925-1C1A3B4DD2E5}" destId="{531E1DDC-FD0F-4CAE-BC5F-F127CFD29838}" srcOrd="1" destOrd="0" parTransId="{0420DBEE-4FCF-4F3A-A679-D6E06623A136}" sibTransId="{78B08757-C3B9-4BEA-926E-FF2D57019A8B}"/>
    <dgm:cxn modelId="{7760E2C3-3211-418C-A649-8EB173B1F3C6}" type="presOf" srcId="{531E1DDC-FD0F-4CAE-BC5F-F127CFD29838}" destId="{7B9B2101-42D0-49DA-AF5B-CA1320D1F549}" srcOrd="0" destOrd="0" presId="urn:microsoft.com/office/officeart/2005/8/layout/hProcess9"/>
    <dgm:cxn modelId="{1F7A3DE4-336D-426A-8D42-D829BE3DF256}" srcId="{04C45402-BA5F-4A19-A925-1C1A3B4DD2E5}" destId="{D2F9382B-76D2-436A-ACE1-5E92536F23CC}" srcOrd="3" destOrd="0" parTransId="{94F06F18-24AA-4A42-81DC-93BC9428FB03}" sibTransId="{DEA6B5B5-4621-40C6-A51D-E873BB8615D8}"/>
    <dgm:cxn modelId="{89889C70-6163-4BA6-BD81-8F13B9925395}" type="presParOf" srcId="{7B9649FC-D0A2-4D53-8B00-538D23A248D1}" destId="{7C5E990B-40B9-49F2-A3C5-E5784E6AD2A3}" srcOrd="0" destOrd="0" presId="urn:microsoft.com/office/officeart/2005/8/layout/hProcess9"/>
    <dgm:cxn modelId="{B9EBEFD3-5D4F-436A-BCA2-EC9BABA2A004}" type="presParOf" srcId="{7B9649FC-D0A2-4D53-8B00-538D23A248D1}" destId="{D0F78C63-6FD6-4DA7-9014-D313FCC5493E}" srcOrd="1" destOrd="0" presId="urn:microsoft.com/office/officeart/2005/8/layout/hProcess9"/>
    <dgm:cxn modelId="{1B94B93C-0D05-4E53-A9D4-59423FFF76E0}" type="presParOf" srcId="{D0F78C63-6FD6-4DA7-9014-D313FCC5493E}" destId="{967ED06E-DFC8-4DA6-BE27-D4ECA811B2E2}" srcOrd="0" destOrd="0" presId="urn:microsoft.com/office/officeart/2005/8/layout/hProcess9"/>
    <dgm:cxn modelId="{82DEB09B-3B1A-4FCE-A1AC-3D3A1EB7FF5A}" type="presParOf" srcId="{D0F78C63-6FD6-4DA7-9014-D313FCC5493E}" destId="{8928EE58-036C-4713-A6BF-C7EFB0E616B7}" srcOrd="1" destOrd="0" presId="urn:microsoft.com/office/officeart/2005/8/layout/hProcess9"/>
    <dgm:cxn modelId="{9CB82ABD-9611-41E8-8084-612889F80871}" type="presParOf" srcId="{D0F78C63-6FD6-4DA7-9014-D313FCC5493E}" destId="{7B9B2101-42D0-49DA-AF5B-CA1320D1F549}" srcOrd="2" destOrd="0" presId="urn:microsoft.com/office/officeart/2005/8/layout/hProcess9"/>
    <dgm:cxn modelId="{C08753DE-FF3A-432B-AB63-F55E80B3E173}" type="presParOf" srcId="{D0F78C63-6FD6-4DA7-9014-D313FCC5493E}" destId="{F4179B10-F74E-4145-ABAF-40F7C7982137}" srcOrd="3" destOrd="0" presId="urn:microsoft.com/office/officeart/2005/8/layout/hProcess9"/>
    <dgm:cxn modelId="{53E2FB82-856B-4ACB-A99B-4A8A9F0B32A8}" type="presParOf" srcId="{D0F78C63-6FD6-4DA7-9014-D313FCC5493E}" destId="{CCD463D6-F264-4991-9B4D-8E621E25D720}" srcOrd="4" destOrd="0" presId="urn:microsoft.com/office/officeart/2005/8/layout/hProcess9"/>
    <dgm:cxn modelId="{C1032C37-20F7-4C26-8D16-23ADBA96FD33}" type="presParOf" srcId="{D0F78C63-6FD6-4DA7-9014-D313FCC5493E}" destId="{46598AF8-2EFB-45E1-BAAD-96941B3FDFF7}" srcOrd="5" destOrd="0" presId="urn:microsoft.com/office/officeart/2005/8/layout/hProcess9"/>
    <dgm:cxn modelId="{4B821E2A-0078-40E9-B321-FC89C0337692}" type="presParOf" srcId="{D0F78C63-6FD6-4DA7-9014-D313FCC5493E}" destId="{FF4218B0-5B94-4CF2-AF7F-16B4D0305F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50A558-6F3A-4E70-B389-401E3EA14CE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2CD8BE7-24E8-48DD-A54F-4B689F47119D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Minimum Requirements</a:t>
          </a:r>
        </a:p>
      </dgm:t>
    </dgm:pt>
    <dgm:pt modelId="{AE87E8F8-58E4-48CB-AA05-7E628FC7EB69}" type="par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3F13FA-DC73-43ED-95B5-02F574B404EC}" type="sib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CFA27B2-6DA0-4561-8945-1D0848B69A94}" type="pres">
      <dgm:prSet presAssocID="{D650A558-6F3A-4E70-B389-401E3EA14CEA}" presName="linear" presStyleCnt="0">
        <dgm:presLayoutVars>
          <dgm:animLvl val="lvl"/>
          <dgm:resizeHandles val="exact"/>
        </dgm:presLayoutVars>
      </dgm:prSet>
      <dgm:spPr/>
    </dgm:pt>
    <dgm:pt modelId="{79740E7C-6D20-4FC3-9A55-DCE38CF5AF95}" type="pres">
      <dgm:prSet presAssocID="{52CD8BE7-24E8-48DD-A54F-4B689F4711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826E42A-CE42-44ED-B308-5742BDABA423}" srcId="{D650A558-6F3A-4E70-B389-401E3EA14CEA}" destId="{52CD8BE7-24E8-48DD-A54F-4B689F47119D}" srcOrd="0" destOrd="0" parTransId="{AE87E8F8-58E4-48CB-AA05-7E628FC7EB69}" sibTransId="{8C3F13FA-DC73-43ED-95B5-02F574B404EC}"/>
    <dgm:cxn modelId="{186F905D-95EB-4D6D-AA05-B2982034ADF8}" type="presOf" srcId="{52CD8BE7-24E8-48DD-A54F-4B689F47119D}" destId="{79740E7C-6D20-4FC3-9A55-DCE38CF5AF95}" srcOrd="0" destOrd="0" presId="urn:microsoft.com/office/officeart/2005/8/layout/vList2"/>
    <dgm:cxn modelId="{7F6AEAC6-AF06-4CB5-91AB-25DD49D68572}" type="presOf" srcId="{D650A558-6F3A-4E70-B389-401E3EA14CEA}" destId="{7CFA27B2-6DA0-4561-8945-1D0848B69A94}" srcOrd="0" destOrd="0" presId="urn:microsoft.com/office/officeart/2005/8/layout/vList2"/>
    <dgm:cxn modelId="{E1FFF9B4-E7DC-41D4-90A5-25406B9846E5}" type="presParOf" srcId="{7CFA27B2-6DA0-4561-8945-1D0848B69A94}" destId="{79740E7C-6D20-4FC3-9A55-DCE38CF5A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2E288-A62A-4084-99B5-2DC1410E7682}">
      <dsp:nvSpPr>
        <dsp:cNvPr id="0" name=""/>
        <dsp:cNvSpPr/>
      </dsp:nvSpPr>
      <dsp:spPr>
        <a:xfrm rot="5400000">
          <a:off x="4796325" y="-1912240"/>
          <a:ext cx="884902" cy="49306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rial" pitchFamily="34" charset="0"/>
              <a:cs typeface="Arial" pitchFamily="34" charset="0"/>
            </a:rPr>
            <a:t>Eyewitness account of an event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2773470" y="153812"/>
        <a:ext cx="4887416" cy="798508"/>
      </dsp:txXfrm>
    </dsp:sp>
    <dsp:sp modelId="{6EECEE43-84B2-4594-8A77-581AFBEA36C0}">
      <dsp:nvSpPr>
        <dsp:cNvPr id="0" name=""/>
        <dsp:cNvSpPr/>
      </dsp:nvSpPr>
      <dsp:spPr>
        <a:xfrm>
          <a:off x="0" y="2"/>
          <a:ext cx="2773470" cy="11061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itchFamily="34" charset="0"/>
              <a:cs typeface="Arial" pitchFamily="34" charset="0"/>
            </a:rPr>
            <a:t>Direct Evidence</a:t>
          </a:r>
        </a:p>
      </dsp:txBody>
      <dsp:txXfrm>
        <a:off x="53997" y="53999"/>
        <a:ext cx="2665476" cy="998133"/>
      </dsp:txXfrm>
    </dsp:sp>
    <dsp:sp modelId="{EED3B784-1791-4C20-9B9C-75D9808ADCD5}">
      <dsp:nvSpPr>
        <dsp:cNvPr id="0" name=""/>
        <dsp:cNvSpPr/>
      </dsp:nvSpPr>
      <dsp:spPr>
        <a:xfrm rot="5400000">
          <a:off x="4643975" y="-711777"/>
          <a:ext cx="1179371" cy="4925798"/>
        </a:xfrm>
        <a:prstGeom prst="round2SameRect">
          <a:avLst/>
        </a:prstGeom>
        <a:solidFill>
          <a:schemeClr val="accent2">
            <a:tint val="40000"/>
            <a:alpha val="90000"/>
            <a:hueOff val="-3741786"/>
            <a:satOff val="19791"/>
            <a:lumOff val="224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741786"/>
              <a:satOff val="19791"/>
              <a:lumOff val="22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rial" pitchFamily="34" charset="0"/>
              <a:cs typeface="Arial" pitchFamily="34" charset="0"/>
            </a:rPr>
            <a:t>Judge may deduce a certain fact from other proven facts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2770762" y="1219008"/>
        <a:ext cx="4868226" cy="1064227"/>
      </dsp:txXfrm>
    </dsp:sp>
    <dsp:sp modelId="{CB2ED7D1-309C-4ADA-BBC9-7C9F90475B63}">
      <dsp:nvSpPr>
        <dsp:cNvPr id="0" name=""/>
        <dsp:cNvSpPr/>
      </dsp:nvSpPr>
      <dsp:spPr>
        <a:xfrm>
          <a:off x="0" y="1198057"/>
          <a:ext cx="2770761" cy="1106127"/>
        </a:xfrm>
        <a:prstGeom prst="roundRect">
          <a:avLst/>
        </a:prstGeom>
        <a:gradFill rotWithShape="0">
          <a:gsLst>
            <a:gs pos="0">
              <a:schemeClr val="accent2">
                <a:hueOff val="-3387031"/>
                <a:satOff val="11772"/>
                <a:lumOff val="8563"/>
                <a:alphaOff val="0"/>
                <a:tint val="50000"/>
                <a:satMod val="300000"/>
              </a:schemeClr>
            </a:gs>
            <a:gs pos="35000">
              <a:schemeClr val="accent2">
                <a:hueOff val="-3387031"/>
                <a:satOff val="11772"/>
                <a:lumOff val="8563"/>
                <a:alphaOff val="0"/>
                <a:tint val="37000"/>
                <a:satMod val="300000"/>
              </a:schemeClr>
            </a:gs>
            <a:gs pos="100000">
              <a:schemeClr val="accent2">
                <a:hueOff val="-3387031"/>
                <a:satOff val="11772"/>
                <a:lumOff val="85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itchFamily="34" charset="0"/>
              <a:cs typeface="Arial" pitchFamily="34" charset="0"/>
            </a:rPr>
            <a:t>Circumstantial Evidence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3997" y="1252054"/>
        <a:ext cx="2662767" cy="998133"/>
      </dsp:txXfrm>
    </dsp:sp>
    <dsp:sp modelId="{99D4A00F-636D-42AF-B062-D113BD1BC524}">
      <dsp:nvSpPr>
        <dsp:cNvPr id="0" name=""/>
        <dsp:cNvSpPr/>
      </dsp:nvSpPr>
      <dsp:spPr>
        <a:xfrm rot="5400000">
          <a:off x="4796325" y="485463"/>
          <a:ext cx="884902" cy="4930613"/>
        </a:xfrm>
        <a:prstGeom prst="round2SameRect">
          <a:avLst/>
        </a:prstGeom>
        <a:solidFill>
          <a:schemeClr val="accent2">
            <a:tint val="40000"/>
            <a:alpha val="90000"/>
            <a:hueOff val="-7483572"/>
            <a:satOff val="39582"/>
            <a:lumOff val="449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83572"/>
              <a:satOff val="39582"/>
              <a:lumOff val="44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rial" pitchFamily="34" charset="0"/>
              <a:cs typeface="Arial" pitchFamily="34" charset="0"/>
            </a:rPr>
            <a:t>Things or objects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2773470" y="2551516"/>
        <a:ext cx="4887416" cy="798508"/>
      </dsp:txXfrm>
    </dsp:sp>
    <dsp:sp modelId="{AFC87356-3AA6-4CC1-886D-0E0B5DF3E7CB}">
      <dsp:nvSpPr>
        <dsp:cNvPr id="0" name=""/>
        <dsp:cNvSpPr/>
      </dsp:nvSpPr>
      <dsp:spPr>
        <a:xfrm>
          <a:off x="0" y="2397706"/>
          <a:ext cx="2773470" cy="1106127"/>
        </a:xfrm>
        <a:prstGeom prst="roundRect">
          <a:avLst/>
        </a:prstGeom>
        <a:gradFill rotWithShape="0">
          <a:gsLst>
            <a:gs pos="0">
              <a:schemeClr val="accent2">
                <a:hueOff val="-6774063"/>
                <a:satOff val="23543"/>
                <a:lumOff val="17125"/>
                <a:alphaOff val="0"/>
                <a:tint val="50000"/>
                <a:satMod val="300000"/>
              </a:schemeClr>
            </a:gs>
            <a:gs pos="35000">
              <a:schemeClr val="accent2">
                <a:hueOff val="-6774063"/>
                <a:satOff val="23543"/>
                <a:lumOff val="17125"/>
                <a:alphaOff val="0"/>
                <a:tint val="37000"/>
                <a:satMod val="300000"/>
              </a:schemeClr>
            </a:gs>
            <a:gs pos="100000">
              <a:schemeClr val="accent2">
                <a:hueOff val="-6774063"/>
                <a:satOff val="23543"/>
                <a:lumOff val="17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itchFamily="34" charset="0"/>
              <a:cs typeface="Arial" pitchFamily="34" charset="0"/>
            </a:rPr>
            <a:t>Demonstrative Evidence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3997" y="2451703"/>
        <a:ext cx="2665476" cy="998133"/>
      </dsp:txXfrm>
    </dsp:sp>
    <dsp:sp modelId="{3658D0FA-98D1-4D1B-ADB1-23859016C869}">
      <dsp:nvSpPr>
        <dsp:cNvPr id="0" name=""/>
        <dsp:cNvSpPr/>
      </dsp:nvSpPr>
      <dsp:spPr>
        <a:xfrm rot="5400000">
          <a:off x="4651829" y="1678073"/>
          <a:ext cx="1163664" cy="4925798"/>
        </a:xfrm>
        <a:prstGeom prst="round2SameRect">
          <a:avLst/>
        </a:prstGeom>
        <a:solidFill>
          <a:schemeClr val="accent2">
            <a:tint val="40000"/>
            <a:alpha val="90000"/>
            <a:hueOff val="-11225358"/>
            <a:satOff val="59373"/>
            <a:lumOff val="674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225358"/>
              <a:satOff val="59373"/>
              <a:lumOff val="67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rial" pitchFamily="34" charset="0"/>
              <a:cs typeface="Arial" pitchFamily="34" charset="0"/>
            </a:rPr>
            <a:t>Presented by someone with relevant, specialized knowledge/experience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2770763" y="3615945"/>
        <a:ext cx="4868993" cy="1050054"/>
      </dsp:txXfrm>
    </dsp:sp>
    <dsp:sp modelId="{8BF77389-0991-49E1-A5B4-E730D8F2A6ED}">
      <dsp:nvSpPr>
        <dsp:cNvPr id="0" name=""/>
        <dsp:cNvSpPr/>
      </dsp:nvSpPr>
      <dsp:spPr>
        <a:xfrm>
          <a:off x="0" y="3587909"/>
          <a:ext cx="2770761" cy="1106127"/>
        </a:xfrm>
        <a:prstGeom prst="round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tint val="50000"/>
                <a:satMod val="300000"/>
              </a:schemeClr>
            </a:gs>
            <a:gs pos="35000">
              <a:schemeClr val="accent2">
                <a:hueOff val="-10161094"/>
                <a:satOff val="35315"/>
                <a:lumOff val="25688"/>
                <a:alphaOff val="0"/>
                <a:tint val="37000"/>
                <a:satMod val="30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itchFamily="34" charset="0"/>
              <a:cs typeface="Arial" pitchFamily="34" charset="0"/>
            </a:rPr>
            <a:t>Expert Testimony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3997" y="3641906"/>
        <a:ext cx="2662767" cy="998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4105F-97F5-49FD-A2B4-DB026D630C30}">
      <dsp:nvSpPr>
        <dsp:cNvPr id="0" name=""/>
        <dsp:cNvSpPr/>
      </dsp:nvSpPr>
      <dsp:spPr>
        <a:xfrm>
          <a:off x="3794" y="2531"/>
          <a:ext cx="7770561" cy="611376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All known relatives of the parent or prospective parent</a:t>
          </a:r>
        </a:p>
      </dsp:txBody>
      <dsp:txXfrm>
        <a:off x="33639" y="32376"/>
        <a:ext cx="7710871" cy="551686"/>
      </dsp:txXfrm>
    </dsp:sp>
    <dsp:sp modelId="{EAC43DCD-992A-4BC6-87CE-2D3FA2BB1BFE}">
      <dsp:nvSpPr>
        <dsp:cNvPr id="0" name=""/>
        <dsp:cNvSpPr/>
      </dsp:nvSpPr>
      <dsp:spPr>
        <a:xfrm>
          <a:off x="3794" y="644477"/>
          <a:ext cx="7770561" cy="87151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All offices of DCF program areas likely to have information about the parent or prospective parent</a:t>
          </a:r>
        </a:p>
      </dsp:txBody>
      <dsp:txXfrm>
        <a:off x="46338" y="687021"/>
        <a:ext cx="7685473" cy="786429"/>
      </dsp:txXfrm>
    </dsp:sp>
    <dsp:sp modelId="{01032063-9C57-4A59-8B7B-0420769FC62D}">
      <dsp:nvSpPr>
        <dsp:cNvPr id="0" name=""/>
        <dsp:cNvSpPr/>
      </dsp:nvSpPr>
      <dsp:spPr>
        <a:xfrm>
          <a:off x="7589" y="1546563"/>
          <a:ext cx="7770561" cy="81403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Other state &amp; federal agencies likely to have information about the parent or prospective parent</a:t>
          </a:r>
        </a:p>
      </dsp:txBody>
      <dsp:txXfrm>
        <a:off x="47327" y="1586301"/>
        <a:ext cx="7691085" cy="734559"/>
      </dsp:txXfrm>
    </dsp:sp>
    <dsp:sp modelId="{200B6DFA-BAF6-421F-B586-BD778F1AD372}">
      <dsp:nvSpPr>
        <dsp:cNvPr id="0" name=""/>
        <dsp:cNvSpPr/>
      </dsp:nvSpPr>
      <dsp:spPr>
        <a:xfrm>
          <a:off x="7589" y="2391168"/>
          <a:ext cx="7770561" cy="61137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Appropriate schools, utility &amp; postal providers</a:t>
          </a:r>
        </a:p>
      </dsp:txBody>
      <dsp:txXfrm>
        <a:off x="37434" y="2421013"/>
        <a:ext cx="7710871" cy="551686"/>
      </dsp:txXfrm>
    </dsp:sp>
    <dsp:sp modelId="{35FA330A-2769-43CF-9042-7CA6CB07EC64}">
      <dsp:nvSpPr>
        <dsp:cNvPr id="0" name=""/>
        <dsp:cNvSpPr/>
      </dsp:nvSpPr>
      <dsp:spPr>
        <a:xfrm>
          <a:off x="7589" y="2989981"/>
          <a:ext cx="7770561" cy="611376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Appropriate law enforcement agencies</a:t>
          </a:r>
        </a:p>
      </dsp:txBody>
      <dsp:txXfrm>
        <a:off x="37434" y="3019826"/>
        <a:ext cx="7710871" cy="551686"/>
      </dsp:txXfrm>
    </dsp:sp>
    <dsp:sp modelId="{E2097BE9-B779-43E6-B6CB-3CCA869A4F46}">
      <dsp:nvSpPr>
        <dsp:cNvPr id="0" name=""/>
        <dsp:cNvSpPr/>
      </dsp:nvSpPr>
      <dsp:spPr>
        <a:xfrm>
          <a:off x="7589" y="3675059"/>
          <a:ext cx="7770561" cy="61137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Federal &amp; state parent locator services</a:t>
          </a:r>
        </a:p>
      </dsp:txBody>
      <dsp:txXfrm>
        <a:off x="37434" y="3704904"/>
        <a:ext cx="7710871" cy="551686"/>
      </dsp:txXfrm>
    </dsp:sp>
    <dsp:sp modelId="{E5AA6795-0814-402B-AE63-D986E046703F}">
      <dsp:nvSpPr>
        <dsp:cNvPr id="0" name=""/>
        <dsp:cNvSpPr/>
      </dsp:nvSpPr>
      <dsp:spPr>
        <a:xfrm>
          <a:off x="7589" y="4317004"/>
          <a:ext cx="7770561" cy="785863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A thorough search of at least one electronic database specifically designed for locating persons</a:t>
          </a:r>
        </a:p>
      </dsp:txBody>
      <dsp:txXfrm>
        <a:off x="45952" y="4355367"/>
        <a:ext cx="7693835" cy="7091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D2651-ABE5-4CEC-9B3D-49BA224F1D88}">
      <dsp:nvSpPr>
        <dsp:cNvPr id="0" name=""/>
        <dsp:cNvSpPr/>
      </dsp:nvSpPr>
      <dsp:spPr>
        <a:xfrm>
          <a:off x="0" y="0"/>
          <a:ext cx="7913298" cy="990386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s. 39.402(17), F.S. </a:t>
          </a:r>
        </a:p>
      </dsp:txBody>
      <dsp:txXfrm>
        <a:off x="48347" y="48347"/>
        <a:ext cx="7816604" cy="8936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EFE7-5EB6-464B-A5C0-19CA9ABFD2C6}">
      <dsp:nvSpPr>
        <dsp:cNvPr id="0" name=""/>
        <dsp:cNvSpPr/>
      </dsp:nvSpPr>
      <dsp:spPr>
        <a:xfrm>
          <a:off x="2973" y="54938"/>
          <a:ext cx="3623356" cy="94427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At the shelter hearing, the court must:</a:t>
          </a:r>
        </a:p>
      </dsp:txBody>
      <dsp:txXfrm>
        <a:off x="30630" y="82595"/>
        <a:ext cx="3568042" cy="888958"/>
      </dsp:txXfrm>
    </dsp:sp>
    <dsp:sp modelId="{B798233F-6D4B-4063-A7FA-3BDC142D74FA}">
      <dsp:nvSpPr>
        <dsp:cNvPr id="0" name=""/>
        <dsp:cNvSpPr/>
      </dsp:nvSpPr>
      <dsp:spPr>
        <a:xfrm>
          <a:off x="365309" y="999211"/>
          <a:ext cx="362335" cy="960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062"/>
              </a:lnTo>
              <a:lnTo>
                <a:pt x="362335" y="96006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DDD4-18F0-4870-B5C5-B9A6BB7F41F5}">
      <dsp:nvSpPr>
        <dsp:cNvPr id="0" name=""/>
        <dsp:cNvSpPr/>
      </dsp:nvSpPr>
      <dsp:spPr>
        <a:xfrm>
          <a:off x="727645" y="1245077"/>
          <a:ext cx="4357705" cy="1428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ask the parent if they have relatives who might be considered as a placement.</a:t>
          </a:r>
        </a:p>
      </dsp:txBody>
      <dsp:txXfrm>
        <a:off x="769481" y="1286913"/>
        <a:ext cx="4274033" cy="1344720"/>
      </dsp:txXfrm>
    </dsp:sp>
    <dsp:sp modelId="{EBBF19F7-AA38-42B1-B4C2-FFB093C5294A}">
      <dsp:nvSpPr>
        <dsp:cNvPr id="0" name=""/>
        <dsp:cNvSpPr/>
      </dsp:nvSpPr>
      <dsp:spPr>
        <a:xfrm>
          <a:off x="365309" y="999211"/>
          <a:ext cx="362335" cy="276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643"/>
              </a:lnTo>
              <a:lnTo>
                <a:pt x="362335" y="276264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3DF93-75B3-41A9-BDAB-33C1D1496370}">
      <dsp:nvSpPr>
        <dsp:cNvPr id="0" name=""/>
        <dsp:cNvSpPr/>
      </dsp:nvSpPr>
      <dsp:spPr>
        <a:xfrm>
          <a:off x="727645" y="2919336"/>
          <a:ext cx="4647819" cy="168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01631"/>
              <a:satOff val="-36847"/>
              <a:lumOff val="4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advise parent of their continuing duty to inform the agency of any relative who may be considered for the child’s placement.</a:t>
          </a:r>
        </a:p>
      </dsp:txBody>
      <dsp:txXfrm>
        <a:off x="776998" y="2968689"/>
        <a:ext cx="4549113" cy="1586331"/>
      </dsp:txXfrm>
    </dsp:sp>
    <dsp:sp modelId="{CAB8A611-E2A5-4105-83CD-C1B7D82494E6}">
      <dsp:nvSpPr>
        <dsp:cNvPr id="0" name=""/>
        <dsp:cNvSpPr/>
      </dsp:nvSpPr>
      <dsp:spPr>
        <a:xfrm>
          <a:off x="5870170" y="41927"/>
          <a:ext cx="1966927" cy="41889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Parent(s) must provide identity &amp; location information regarding the relatives to the court &amp; all parties. </a:t>
          </a:r>
        </a:p>
      </dsp:txBody>
      <dsp:txXfrm>
        <a:off x="5927779" y="99536"/>
        <a:ext cx="1851709" cy="4073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8E97-A0FE-4118-95DD-0F1C71BCEE5C}">
      <dsp:nvSpPr>
        <dsp:cNvPr id="0" name=""/>
        <dsp:cNvSpPr/>
      </dsp:nvSpPr>
      <dsp:spPr>
        <a:xfrm>
          <a:off x="0" y="106"/>
          <a:ext cx="7778152" cy="990386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s. 39.507(7), F.S.</a:t>
          </a:r>
        </a:p>
      </dsp:txBody>
      <dsp:txXfrm>
        <a:off x="48347" y="48453"/>
        <a:ext cx="7681458" cy="8936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462C-87A2-44F5-B62D-AA74CC545788}">
      <dsp:nvSpPr>
        <dsp:cNvPr id="0" name=""/>
        <dsp:cNvSpPr/>
      </dsp:nvSpPr>
      <dsp:spPr>
        <a:xfrm>
          <a:off x="949" y="170576"/>
          <a:ext cx="3702977" cy="43943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If a court adjudicates a child dependent &amp; the child is in out-of-home care, the court must ask the parent(s) if they have relatives who might be considered for the child’s placement.</a:t>
          </a:r>
        </a:p>
      </dsp:txBody>
      <dsp:txXfrm>
        <a:off x="949" y="170576"/>
        <a:ext cx="3702977" cy="4394360"/>
      </dsp:txXfrm>
    </dsp:sp>
    <dsp:sp modelId="{F3E901CF-AAE7-4842-94AA-34B68A0E3A1A}">
      <dsp:nvSpPr>
        <dsp:cNvPr id="0" name=""/>
        <dsp:cNvSpPr/>
      </dsp:nvSpPr>
      <dsp:spPr>
        <a:xfrm>
          <a:off x="4074224" y="170576"/>
          <a:ext cx="3702977" cy="43943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The parents must provide all identity &amp; location information about the relatives to the court &amp; all parties.</a:t>
          </a:r>
        </a:p>
      </dsp:txBody>
      <dsp:txXfrm>
        <a:off x="4074224" y="170576"/>
        <a:ext cx="3702977" cy="4394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A6D05-120A-4BF0-814C-C124930FAE5D}">
      <dsp:nvSpPr>
        <dsp:cNvPr id="0" name=""/>
        <dsp:cNvSpPr/>
      </dsp:nvSpPr>
      <dsp:spPr>
        <a:xfrm>
          <a:off x="0" y="0"/>
          <a:ext cx="7783717" cy="114193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Findings that must be included in the Shelter Order:</a:t>
          </a:r>
        </a:p>
      </dsp:txBody>
      <dsp:txXfrm>
        <a:off x="55745" y="55745"/>
        <a:ext cx="7672227" cy="10304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1D9DA-3749-49DF-AA4E-1302F55EB3D0}">
      <dsp:nvSpPr>
        <dsp:cNvPr id="0" name=""/>
        <dsp:cNvSpPr/>
      </dsp:nvSpPr>
      <dsp:spPr>
        <a:xfrm>
          <a:off x="0" y="0"/>
          <a:ext cx="7783717" cy="139460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 Reasonable efforts were made to prevent/eliminate the need to remove the child from home; or</a:t>
          </a:r>
        </a:p>
      </dsp:txBody>
      <dsp:txXfrm>
        <a:off x="1696204" y="0"/>
        <a:ext cx="6087512" cy="1394608"/>
      </dsp:txXfrm>
    </dsp:sp>
    <dsp:sp modelId="{2F51B69B-5EC0-4AFC-A999-A7F986CCE40D}">
      <dsp:nvSpPr>
        <dsp:cNvPr id="0" name=""/>
        <dsp:cNvSpPr/>
      </dsp:nvSpPr>
      <dsp:spPr>
        <a:xfrm>
          <a:off x="392626" y="139460"/>
          <a:ext cx="1050412" cy="1115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1210D-CA52-4FEC-9F48-E8B3B7FA359F}">
      <dsp:nvSpPr>
        <dsp:cNvPr id="0" name=""/>
        <dsp:cNvSpPr/>
      </dsp:nvSpPr>
      <dsp:spPr>
        <a:xfrm>
          <a:off x="0" y="1534069"/>
          <a:ext cx="7783717" cy="15909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623888" algn="l"/>
            </a:tabLst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 If preventive services were not offered due to emergency placement, the lack of services was reasonable under these circumstances; and </a:t>
          </a:r>
        </a:p>
      </dsp:txBody>
      <dsp:txXfrm>
        <a:off x="1696204" y="1534069"/>
        <a:ext cx="6087512" cy="1590941"/>
      </dsp:txXfrm>
    </dsp:sp>
    <dsp:sp modelId="{0EEE659C-795C-430D-AD54-E1D195B3BAD3}">
      <dsp:nvSpPr>
        <dsp:cNvPr id="0" name=""/>
        <dsp:cNvSpPr/>
      </dsp:nvSpPr>
      <dsp:spPr>
        <a:xfrm>
          <a:off x="392626" y="1771697"/>
          <a:ext cx="1050412" cy="1115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BC9E-1477-430E-A09F-058A7A4DAF34}">
      <dsp:nvSpPr>
        <dsp:cNvPr id="0" name=""/>
        <dsp:cNvSpPr/>
      </dsp:nvSpPr>
      <dsp:spPr>
        <a:xfrm>
          <a:off x="0" y="3264472"/>
          <a:ext cx="7783717" cy="139460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739775" algn="l"/>
            </a:tabLst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 Leaving the child at home is contrary to their welfare/health</a:t>
          </a:r>
        </a:p>
      </dsp:txBody>
      <dsp:txXfrm>
        <a:off x="1696204" y="3264472"/>
        <a:ext cx="6087512" cy="1394608"/>
      </dsp:txXfrm>
    </dsp:sp>
    <dsp:sp modelId="{2D87FDCE-B351-4300-92D3-1009C1CA4EBC}">
      <dsp:nvSpPr>
        <dsp:cNvPr id="0" name=""/>
        <dsp:cNvSpPr/>
      </dsp:nvSpPr>
      <dsp:spPr>
        <a:xfrm>
          <a:off x="392626" y="3403933"/>
          <a:ext cx="1050412" cy="1115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CB83-B37E-4ED7-902A-F7EF2FB5497C}">
      <dsp:nvSpPr>
        <dsp:cNvPr id="0" name=""/>
        <dsp:cNvSpPr/>
      </dsp:nvSpPr>
      <dsp:spPr>
        <a:xfrm>
          <a:off x="0" y="193773"/>
          <a:ext cx="1838226" cy="110293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Placement</a:t>
          </a:r>
        </a:p>
      </dsp:txBody>
      <dsp:txXfrm>
        <a:off x="0" y="193773"/>
        <a:ext cx="1838226" cy="1102936"/>
      </dsp:txXfrm>
    </dsp:sp>
    <dsp:sp modelId="{A42F8DB8-A91A-4242-B09D-08A7C5958251}">
      <dsp:nvSpPr>
        <dsp:cNvPr id="0" name=""/>
        <dsp:cNvSpPr/>
      </dsp:nvSpPr>
      <dsp:spPr>
        <a:xfrm>
          <a:off x="2022049" y="193773"/>
          <a:ext cx="1838226" cy="1102936"/>
        </a:xfrm>
        <a:prstGeom prst="rect">
          <a:avLst/>
        </a:prstGeom>
        <a:solidFill>
          <a:schemeClr val="accent5">
            <a:shade val="80000"/>
            <a:hueOff val="94553"/>
            <a:satOff val="-8038"/>
            <a:lumOff val="5246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Child Needs</a:t>
          </a:r>
        </a:p>
      </dsp:txBody>
      <dsp:txXfrm>
        <a:off x="2022049" y="193773"/>
        <a:ext cx="1838226" cy="1102936"/>
      </dsp:txXfrm>
    </dsp:sp>
    <dsp:sp modelId="{7765E74B-6A5F-45AA-8AEA-0E92081FB1D6}">
      <dsp:nvSpPr>
        <dsp:cNvPr id="0" name=""/>
        <dsp:cNvSpPr/>
      </dsp:nvSpPr>
      <dsp:spPr>
        <a:xfrm>
          <a:off x="4044099" y="193773"/>
          <a:ext cx="1838226" cy="1102936"/>
        </a:xfrm>
        <a:prstGeom prst="rect">
          <a:avLst/>
        </a:prstGeom>
        <a:solidFill>
          <a:schemeClr val="accent5">
            <a:shade val="80000"/>
            <a:hueOff val="189106"/>
            <a:satOff val="-16075"/>
            <a:lumOff val="10491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Visitation</a:t>
          </a:r>
        </a:p>
      </dsp:txBody>
      <dsp:txXfrm>
        <a:off x="4044099" y="193773"/>
        <a:ext cx="1838226" cy="1102936"/>
      </dsp:txXfrm>
    </dsp:sp>
    <dsp:sp modelId="{CE249130-9A6D-478B-B0AF-E7871031BBDE}">
      <dsp:nvSpPr>
        <dsp:cNvPr id="0" name=""/>
        <dsp:cNvSpPr/>
      </dsp:nvSpPr>
      <dsp:spPr>
        <a:xfrm>
          <a:off x="0" y="1480531"/>
          <a:ext cx="1838226" cy="1102936"/>
        </a:xfrm>
        <a:prstGeom prst="rect">
          <a:avLst/>
        </a:prstGeom>
        <a:solidFill>
          <a:schemeClr val="accent5">
            <a:shade val="80000"/>
            <a:hueOff val="283659"/>
            <a:satOff val="-24113"/>
            <a:lumOff val="15737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Child Support</a:t>
          </a:r>
        </a:p>
      </dsp:txBody>
      <dsp:txXfrm>
        <a:off x="0" y="1480531"/>
        <a:ext cx="1838226" cy="1102936"/>
      </dsp:txXfrm>
    </dsp:sp>
    <dsp:sp modelId="{78C987C1-F7B1-4EC5-8AB8-4BEBE5AB6505}">
      <dsp:nvSpPr>
        <dsp:cNvPr id="0" name=""/>
        <dsp:cNvSpPr/>
      </dsp:nvSpPr>
      <dsp:spPr>
        <a:xfrm>
          <a:off x="2022049" y="1480531"/>
          <a:ext cx="1838226" cy="1102936"/>
        </a:xfrm>
        <a:prstGeom prst="rect">
          <a:avLst/>
        </a:prstGeom>
        <a:solidFill>
          <a:schemeClr val="accent5">
            <a:shade val="80000"/>
            <a:hueOff val="378211"/>
            <a:satOff val="-32151"/>
            <a:lumOff val="20983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Education</a:t>
          </a:r>
        </a:p>
      </dsp:txBody>
      <dsp:txXfrm>
        <a:off x="2022049" y="1480531"/>
        <a:ext cx="1838226" cy="1102936"/>
      </dsp:txXfrm>
    </dsp:sp>
    <dsp:sp modelId="{E33CF7BB-FD53-41B7-ACA9-6D9B181BF027}">
      <dsp:nvSpPr>
        <dsp:cNvPr id="0" name=""/>
        <dsp:cNvSpPr/>
      </dsp:nvSpPr>
      <dsp:spPr>
        <a:xfrm>
          <a:off x="4044099" y="1480531"/>
          <a:ext cx="1838226" cy="1102936"/>
        </a:xfrm>
        <a:prstGeom prst="rect">
          <a:avLst/>
        </a:prstGeom>
        <a:solidFill>
          <a:schemeClr val="accent5">
            <a:shade val="80000"/>
            <a:hueOff val="472764"/>
            <a:satOff val="-40189"/>
            <a:lumOff val="26229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Services and Counseling</a:t>
          </a:r>
        </a:p>
      </dsp:txBody>
      <dsp:txXfrm>
        <a:off x="4044099" y="1480531"/>
        <a:ext cx="1838226" cy="1102936"/>
      </dsp:txXfrm>
    </dsp:sp>
    <dsp:sp modelId="{694F8286-0738-47E4-A90B-45F1B9C70FDD}">
      <dsp:nvSpPr>
        <dsp:cNvPr id="0" name=""/>
        <dsp:cNvSpPr/>
      </dsp:nvSpPr>
      <dsp:spPr>
        <a:xfrm>
          <a:off x="1011024" y="2767290"/>
          <a:ext cx="1838226" cy="1102936"/>
        </a:xfrm>
        <a:prstGeom prst="rect">
          <a:avLst/>
        </a:prstGeom>
        <a:solidFill>
          <a:schemeClr val="accent5">
            <a:shade val="80000"/>
            <a:hueOff val="567317"/>
            <a:satOff val="-48226"/>
            <a:lumOff val="31474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Psychotropic Medications</a:t>
          </a:r>
        </a:p>
      </dsp:txBody>
      <dsp:txXfrm>
        <a:off x="1011024" y="2767290"/>
        <a:ext cx="1838226" cy="1102936"/>
      </dsp:txXfrm>
    </dsp:sp>
    <dsp:sp modelId="{80263B02-66E7-415E-9A39-EB879A264263}">
      <dsp:nvSpPr>
        <dsp:cNvPr id="0" name=""/>
        <dsp:cNvSpPr/>
      </dsp:nvSpPr>
      <dsp:spPr>
        <a:xfrm>
          <a:off x="3033074" y="2767290"/>
          <a:ext cx="1838226" cy="1102936"/>
        </a:xfrm>
        <a:prstGeom prst="rect">
          <a:avLst/>
        </a:prstGeom>
        <a:solidFill>
          <a:schemeClr val="accent5">
            <a:shade val="80000"/>
            <a:hueOff val="661870"/>
            <a:satOff val="-56264"/>
            <a:lumOff val="36720"/>
            <a:alphaOff val="0"/>
          </a:schemeClr>
        </a:solidFill>
        <a:ln w="25400" cap="flat" cmpd="sng" algn="ctr">
          <a:solidFill>
            <a:srgbClr val="1B5F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18579B"/>
              </a:solidFill>
            </a:rPr>
            <a:t>Records</a:t>
          </a:r>
        </a:p>
      </dsp:txBody>
      <dsp:txXfrm>
        <a:off x="3033074" y="2767290"/>
        <a:ext cx="1838226" cy="11029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CFAE-7FFE-4700-B115-2EB87613DEBF}">
      <dsp:nvSpPr>
        <dsp:cNvPr id="0" name=""/>
        <dsp:cNvSpPr/>
      </dsp:nvSpPr>
      <dsp:spPr>
        <a:xfrm>
          <a:off x="252940" y="584947"/>
          <a:ext cx="964701" cy="96470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E38E3E-759C-4D95-B5CF-96D6BDF25C13}">
      <dsp:nvSpPr>
        <dsp:cNvPr id="0" name=""/>
        <dsp:cNvSpPr/>
      </dsp:nvSpPr>
      <dsp:spPr>
        <a:xfrm>
          <a:off x="735290" y="584947"/>
          <a:ext cx="5147035" cy="96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56944F"/>
              </a:solidFill>
            </a:rPr>
            <a:t>Admit</a:t>
          </a:r>
        </a:p>
      </dsp:txBody>
      <dsp:txXfrm>
        <a:off x="735290" y="584947"/>
        <a:ext cx="5147035" cy="964701"/>
      </dsp:txXfrm>
    </dsp:sp>
    <dsp:sp modelId="{56C359B6-45BD-4FCA-A5F3-255F67F47F74}">
      <dsp:nvSpPr>
        <dsp:cNvPr id="0" name=""/>
        <dsp:cNvSpPr/>
      </dsp:nvSpPr>
      <dsp:spPr>
        <a:xfrm>
          <a:off x="252940" y="1549649"/>
          <a:ext cx="964701" cy="964701"/>
        </a:xfrm>
        <a:prstGeom prst="ellipse">
          <a:avLst/>
        </a:prstGeom>
        <a:solidFill>
          <a:schemeClr val="accent1">
            <a:shade val="80000"/>
            <a:alpha val="50000"/>
            <a:hueOff val="196787"/>
            <a:satOff val="-15891"/>
            <a:lumOff val="161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4FEB85-557B-4FB9-AE86-625E154E6DE9}">
      <dsp:nvSpPr>
        <dsp:cNvPr id="0" name=""/>
        <dsp:cNvSpPr/>
      </dsp:nvSpPr>
      <dsp:spPr>
        <a:xfrm>
          <a:off x="735290" y="1549649"/>
          <a:ext cx="5147035" cy="96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56944F"/>
              </a:solidFill>
            </a:rPr>
            <a:t>Deny</a:t>
          </a:r>
        </a:p>
      </dsp:txBody>
      <dsp:txXfrm>
        <a:off x="735290" y="1549649"/>
        <a:ext cx="5147035" cy="964701"/>
      </dsp:txXfrm>
    </dsp:sp>
    <dsp:sp modelId="{56006B40-0DD9-47DB-9EA6-BB767823C798}">
      <dsp:nvSpPr>
        <dsp:cNvPr id="0" name=""/>
        <dsp:cNvSpPr/>
      </dsp:nvSpPr>
      <dsp:spPr>
        <a:xfrm>
          <a:off x="252940" y="2514350"/>
          <a:ext cx="964701" cy="964701"/>
        </a:xfrm>
        <a:prstGeom prst="ellipse">
          <a:avLst/>
        </a:prstGeom>
        <a:solidFill>
          <a:schemeClr val="accent1">
            <a:shade val="80000"/>
            <a:alpha val="50000"/>
            <a:hueOff val="393573"/>
            <a:satOff val="-31781"/>
            <a:lumOff val="32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965A82-C5B9-4405-815F-44D07CFAB508}">
      <dsp:nvSpPr>
        <dsp:cNvPr id="0" name=""/>
        <dsp:cNvSpPr/>
      </dsp:nvSpPr>
      <dsp:spPr>
        <a:xfrm>
          <a:off x="735290" y="2514350"/>
          <a:ext cx="5147035" cy="96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56944F"/>
              </a:solidFill>
            </a:rPr>
            <a:t>Consent</a:t>
          </a:r>
        </a:p>
      </dsp:txBody>
      <dsp:txXfrm>
        <a:off x="735290" y="2514350"/>
        <a:ext cx="5147035" cy="9647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54FA6-4C7B-4DAE-B556-6528215190B7}">
      <dsp:nvSpPr>
        <dsp:cNvPr id="0" name=""/>
        <dsp:cNvSpPr/>
      </dsp:nvSpPr>
      <dsp:spPr>
        <a:xfrm>
          <a:off x="0" y="0"/>
          <a:ext cx="7809807" cy="121680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F.S.39.806(1)(a)-(d)</a:t>
          </a:r>
        </a:p>
      </dsp:txBody>
      <dsp:txXfrm>
        <a:off x="59399" y="59399"/>
        <a:ext cx="769100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F271D-EB96-4D0D-9DFA-F57ABA7E77E5}">
      <dsp:nvSpPr>
        <dsp:cNvPr id="0" name=""/>
        <dsp:cNvSpPr/>
      </dsp:nvSpPr>
      <dsp:spPr>
        <a:xfrm>
          <a:off x="0" y="49"/>
          <a:ext cx="7780283" cy="913971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Arial" pitchFamily="34" charset="0"/>
              <a:cs typeface="Arial" pitchFamily="34" charset="0"/>
            </a:rPr>
            <a:t>Types of Evidence</a:t>
          </a:r>
        </a:p>
      </dsp:txBody>
      <dsp:txXfrm>
        <a:off x="44616" y="44665"/>
        <a:ext cx="7691051" cy="8247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DDA9C-DEC6-442C-896D-F8665F8D46E4}">
      <dsp:nvSpPr>
        <dsp:cNvPr id="0" name=""/>
        <dsp:cNvSpPr/>
      </dsp:nvSpPr>
      <dsp:spPr>
        <a:xfrm>
          <a:off x="1908" y="1480"/>
          <a:ext cx="7878313" cy="974638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Voluntary Surrender</a:t>
          </a:r>
        </a:p>
      </dsp:txBody>
      <dsp:txXfrm>
        <a:off x="49486" y="49058"/>
        <a:ext cx="7783157" cy="879482"/>
      </dsp:txXfrm>
    </dsp:sp>
    <dsp:sp modelId="{78284766-01FB-49A9-A560-253E60A82232}">
      <dsp:nvSpPr>
        <dsp:cNvPr id="0" name=""/>
        <dsp:cNvSpPr/>
      </dsp:nvSpPr>
      <dsp:spPr>
        <a:xfrm>
          <a:off x="1908" y="1024850"/>
          <a:ext cx="7878313" cy="97463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Abandonment</a:t>
          </a:r>
        </a:p>
      </dsp:txBody>
      <dsp:txXfrm>
        <a:off x="49486" y="1072428"/>
        <a:ext cx="7783157" cy="879482"/>
      </dsp:txXfrm>
    </dsp:sp>
    <dsp:sp modelId="{17FA3C15-5343-4DD8-B68A-3560969D4D8F}">
      <dsp:nvSpPr>
        <dsp:cNvPr id="0" name=""/>
        <dsp:cNvSpPr/>
      </dsp:nvSpPr>
      <dsp:spPr>
        <a:xfrm rot="5400000">
          <a:off x="4514960" y="168829"/>
          <a:ext cx="1328166" cy="541011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rgbClr val="9651E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(parents’ continued involvement threatens the child irrespective of service provision)</a:t>
          </a:r>
        </a:p>
      </dsp:txBody>
      <dsp:txXfrm rot="-5400000">
        <a:off x="2473988" y="2274637"/>
        <a:ext cx="5345274" cy="1198494"/>
      </dsp:txXfrm>
    </dsp:sp>
    <dsp:sp modelId="{CB37E8E7-3CA4-422F-A8F7-F2CB8CC00B9D}">
      <dsp:nvSpPr>
        <dsp:cNvPr id="0" name=""/>
        <dsp:cNvSpPr/>
      </dsp:nvSpPr>
      <dsp:spPr>
        <a:xfrm>
          <a:off x="1908" y="2048220"/>
          <a:ext cx="2472080" cy="165132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Severing or Continuing Abuse or Neglect</a:t>
          </a:r>
        </a:p>
      </dsp:txBody>
      <dsp:txXfrm>
        <a:off x="82519" y="2128831"/>
        <a:ext cx="2310858" cy="1490107"/>
      </dsp:txXfrm>
    </dsp:sp>
    <dsp:sp modelId="{351EA945-465F-446E-BEAC-E4803F4D6637}">
      <dsp:nvSpPr>
        <dsp:cNvPr id="0" name=""/>
        <dsp:cNvSpPr/>
      </dsp:nvSpPr>
      <dsp:spPr>
        <a:xfrm>
          <a:off x="1908" y="3748281"/>
          <a:ext cx="7878313" cy="97463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Incarcerated Parent (under certain circumstances)</a:t>
          </a:r>
        </a:p>
      </dsp:txBody>
      <dsp:txXfrm>
        <a:off x="49486" y="3795859"/>
        <a:ext cx="7783157" cy="8794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4090A-C344-4624-9EC2-ED9648E7AEC1}">
      <dsp:nvSpPr>
        <dsp:cNvPr id="0" name=""/>
        <dsp:cNvSpPr/>
      </dsp:nvSpPr>
      <dsp:spPr>
        <a:xfrm>
          <a:off x="0" y="539"/>
          <a:ext cx="7818120" cy="11419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F.S.39.806(1)(e)-(f)</a:t>
          </a:r>
        </a:p>
      </dsp:txBody>
      <dsp:txXfrm>
        <a:off x="55744" y="56283"/>
        <a:ext cx="7706632" cy="10304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592B-E577-41C6-A1AD-6C8085EE0B4E}">
      <dsp:nvSpPr>
        <dsp:cNvPr id="0" name=""/>
        <dsp:cNvSpPr/>
      </dsp:nvSpPr>
      <dsp:spPr>
        <a:xfrm>
          <a:off x="4428" y="387934"/>
          <a:ext cx="3153026" cy="1124816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Parents materially breach the case plan:</a:t>
          </a:r>
        </a:p>
      </dsp:txBody>
      <dsp:txXfrm>
        <a:off x="37373" y="420879"/>
        <a:ext cx="3087136" cy="1058926"/>
      </dsp:txXfrm>
    </dsp:sp>
    <dsp:sp modelId="{9B67E7D2-D7DC-4F44-9FC5-0920E4BE6A70}">
      <dsp:nvSpPr>
        <dsp:cNvPr id="0" name=""/>
        <dsp:cNvSpPr/>
      </dsp:nvSpPr>
      <dsp:spPr>
        <a:xfrm>
          <a:off x="319731" y="1512751"/>
          <a:ext cx="315302" cy="564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742"/>
              </a:lnTo>
              <a:lnTo>
                <a:pt x="315302" y="5647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4E075-CB34-485C-9F5C-0768BE97ACB0}">
      <dsp:nvSpPr>
        <dsp:cNvPr id="0" name=""/>
        <dsp:cNvSpPr/>
      </dsp:nvSpPr>
      <dsp:spPr>
        <a:xfrm>
          <a:off x="635034" y="1700999"/>
          <a:ext cx="6578954" cy="752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Fail to comply for a period of 12-months after adjudication or placement of the child into shelter care</a:t>
          </a:r>
        </a:p>
      </dsp:txBody>
      <dsp:txXfrm>
        <a:off x="657088" y="1723053"/>
        <a:ext cx="6534846" cy="708882"/>
      </dsp:txXfrm>
    </dsp:sp>
    <dsp:sp modelId="{D34D9BC1-954C-432B-9BC3-E287A37CFD0F}">
      <dsp:nvSpPr>
        <dsp:cNvPr id="0" name=""/>
        <dsp:cNvSpPr/>
      </dsp:nvSpPr>
      <dsp:spPr>
        <a:xfrm>
          <a:off x="319731" y="1512751"/>
          <a:ext cx="315302" cy="1505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980"/>
              </a:lnTo>
              <a:lnTo>
                <a:pt x="315302" y="15059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802F-EB4F-47AB-8D24-B910440C7059}">
      <dsp:nvSpPr>
        <dsp:cNvPr id="0" name=""/>
        <dsp:cNvSpPr/>
      </dsp:nvSpPr>
      <dsp:spPr>
        <a:xfrm>
          <a:off x="635034" y="2642237"/>
          <a:ext cx="6612724" cy="752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102114"/>
              <a:satOff val="-3190"/>
              <a:lumOff val="-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Unlikely/unable to comply with the case plan before the time for compliance expires</a:t>
          </a:r>
        </a:p>
      </dsp:txBody>
      <dsp:txXfrm>
        <a:off x="657088" y="2664291"/>
        <a:ext cx="6568616" cy="708882"/>
      </dsp:txXfrm>
    </dsp:sp>
    <dsp:sp modelId="{4F1B6858-62A7-427F-966B-0CD54C517487}">
      <dsp:nvSpPr>
        <dsp:cNvPr id="0" name=""/>
        <dsp:cNvSpPr/>
      </dsp:nvSpPr>
      <dsp:spPr>
        <a:xfrm>
          <a:off x="319731" y="1512751"/>
          <a:ext cx="369582" cy="244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729"/>
              </a:lnTo>
              <a:lnTo>
                <a:pt x="369582" y="24467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68508-5F68-45F2-B89C-2117DB49F004}">
      <dsp:nvSpPr>
        <dsp:cNvPr id="0" name=""/>
        <dsp:cNvSpPr/>
      </dsp:nvSpPr>
      <dsp:spPr>
        <a:xfrm>
          <a:off x="689313" y="3582985"/>
          <a:ext cx="7128806" cy="752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204229"/>
              <a:satOff val="-6379"/>
              <a:lumOff val="-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Child in care for any 12 of the last 22-months and the parents have not substantially complied with case plan</a:t>
          </a:r>
        </a:p>
      </dsp:txBody>
      <dsp:txXfrm>
        <a:off x="711367" y="3605039"/>
        <a:ext cx="7084698" cy="708882"/>
      </dsp:txXfrm>
    </dsp:sp>
    <dsp:sp modelId="{B316AD8E-D051-409D-AC98-92903F5D0F3B}">
      <dsp:nvSpPr>
        <dsp:cNvPr id="0" name=""/>
        <dsp:cNvSpPr/>
      </dsp:nvSpPr>
      <dsp:spPr>
        <a:xfrm>
          <a:off x="3533950" y="387934"/>
          <a:ext cx="4279740" cy="112442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Egregious conduct or failure to prevent egregious conduct</a:t>
          </a:r>
        </a:p>
      </dsp:txBody>
      <dsp:txXfrm>
        <a:off x="3566883" y="420867"/>
        <a:ext cx="4213874" cy="10585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2C01A-72BB-41A4-8193-1D7491F7A39F}">
      <dsp:nvSpPr>
        <dsp:cNvPr id="0" name=""/>
        <dsp:cNvSpPr/>
      </dsp:nvSpPr>
      <dsp:spPr>
        <a:xfrm>
          <a:off x="0" y="0"/>
          <a:ext cx="7741920" cy="89856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F.S.39.806(1)(g)-(</a:t>
          </a:r>
          <a:r>
            <a:rPr lang="en-US" sz="32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</a:p>
      </dsp:txBody>
      <dsp:txXfrm>
        <a:off x="43864" y="43864"/>
        <a:ext cx="7654192" cy="8108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A7EE7-4049-4064-A97D-3368403076B4}">
      <dsp:nvSpPr>
        <dsp:cNvPr id="0" name=""/>
        <dsp:cNvSpPr/>
      </dsp:nvSpPr>
      <dsp:spPr>
        <a:xfrm>
          <a:off x="103515" y="496324"/>
          <a:ext cx="1873164" cy="39316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Aggravated child abuse, sexual battery, sexual abuse, or chronic abuse</a:t>
          </a:r>
        </a:p>
      </dsp:txBody>
      <dsp:txXfrm>
        <a:off x="158378" y="551187"/>
        <a:ext cx="1763438" cy="3821961"/>
      </dsp:txXfrm>
    </dsp:sp>
    <dsp:sp modelId="{4555A15E-2054-4B8B-A449-6F5818884132}">
      <dsp:nvSpPr>
        <dsp:cNvPr id="0" name=""/>
        <dsp:cNvSpPr/>
      </dsp:nvSpPr>
      <dsp:spPr>
        <a:xfrm>
          <a:off x="2159225" y="472556"/>
          <a:ext cx="3063900" cy="570811"/>
        </a:xfrm>
        <a:prstGeom prst="roundRect">
          <a:avLst>
            <a:gd name="adj" fmla="val 10000"/>
          </a:avLst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Parent convicted of:</a:t>
          </a:r>
        </a:p>
      </dsp:txBody>
      <dsp:txXfrm>
        <a:off x="2175943" y="489274"/>
        <a:ext cx="3030464" cy="537375"/>
      </dsp:txXfrm>
    </dsp:sp>
    <dsp:sp modelId="{05A6A3CF-667E-4369-B7A9-B186BCE9A0E8}">
      <dsp:nvSpPr>
        <dsp:cNvPr id="0" name=""/>
        <dsp:cNvSpPr/>
      </dsp:nvSpPr>
      <dsp:spPr>
        <a:xfrm>
          <a:off x="2465615" y="1043367"/>
          <a:ext cx="306390" cy="973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30"/>
              </a:lnTo>
              <a:lnTo>
                <a:pt x="306390" y="9733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BCFD8-6CF6-4DFC-913A-E7404E53BE87}">
      <dsp:nvSpPr>
        <dsp:cNvPr id="0" name=""/>
        <dsp:cNvSpPr/>
      </dsp:nvSpPr>
      <dsp:spPr>
        <a:xfrm>
          <a:off x="2772005" y="1186070"/>
          <a:ext cx="2888562" cy="1661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murder, manslaughter, aiding/abetting the murder, or conspiracy/solicitation to murder the other parent or another child, or</a:t>
          </a:r>
        </a:p>
      </dsp:txBody>
      <dsp:txXfrm>
        <a:off x="2820662" y="1234727"/>
        <a:ext cx="2791248" cy="1563942"/>
      </dsp:txXfrm>
    </dsp:sp>
    <dsp:sp modelId="{A835FB30-ADC6-4516-9BF4-77BF27CDFE49}">
      <dsp:nvSpPr>
        <dsp:cNvPr id="0" name=""/>
        <dsp:cNvSpPr/>
      </dsp:nvSpPr>
      <dsp:spPr>
        <a:xfrm>
          <a:off x="2465615" y="1043367"/>
          <a:ext cx="306390" cy="263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120"/>
              </a:lnTo>
              <a:lnTo>
                <a:pt x="306390" y="26381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F75CC-61F9-4904-B1A2-2F9C27615D67}">
      <dsp:nvSpPr>
        <dsp:cNvPr id="0" name=""/>
        <dsp:cNvSpPr/>
      </dsp:nvSpPr>
      <dsp:spPr>
        <a:xfrm>
          <a:off x="2772005" y="2990029"/>
          <a:ext cx="2844578" cy="1382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felony battery that resulted in serious bodily injury to the child or to another child</a:t>
          </a:r>
        </a:p>
      </dsp:txBody>
      <dsp:txXfrm>
        <a:off x="2812509" y="3030533"/>
        <a:ext cx="2763570" cy="1301908"/>
      </dsp:txXfrm>
    </dsp:sp>
    <dsp:sp modelId="{98699EEF-AE02-442C-99E2-49B6C7D66B27}">
      <dsp:nvSpPr>
        <dsp:cNvPr id="0" name=""/>
        <dsp:cNvSpPr/>
      </dsp:nvSpPr>
      <dsp:spPr>
        <a:xfrm>
          <a:off x="5851732" y="462372"/>
          <a:ext cx="1719090" cy="381823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Involuntary TPR of the child’s sibling</a:t>
          </a:r>
        </a:p>
      </dsp:txBody>
      <dsp:txXfrm>
        <a:off x="5902082" y="512722"/>
        <a:ext cx="1618390" cy="371753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075F-B1B4-4A12-8CAB-914EC8E6583E}">
      <dsp:nvSpPr>
        <dsp:cNvPr id="0" name=""/>
        <dsp:cNvSpPr/>
      </dsp:nvSpPr>
      <dsp:spPr>
        <a:xfrm>
          <a:off x="0" y="0"/>
          <a:ext cx="7886007" cy="11419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F.S.39.806(1)(j)-(k)</a:t>
          </a:r>
        </a:p>
      </dsp:txBody>
      <dsp:txXfrm>
        <a:off x="55744" y="55744"/>
        <a:ext cx="7774519" cy="10304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ED401-24FE-45E1-89B1-BFBBD452805C}">
      <dsp:nvSpPr>
        <dsp:cNvPr id="0" name=""/>
        <dsp:cNvSpPr/>
      </dsp:nvSpPr>
      <dsp:spPr>
        <a:xfrm>
          <a:off x="1872" y="228596"/>
          <a:ext cx="3462501" cy="411480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Parents have a history of extensive use of alcohol or a controlled substance and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have refused/failed to complete available treatment during the 3 year period preceding the filing of the TPR petition.</a:t>
          </a:r>
        </a:p>
      </dsp:txBody>
      <dsp:txXfrm>
        <a:off x="1872" y="228596"/>
        <a:ext cx="3462501" cy="4114806"/>
      </dsp:txXfrm>
    </dsp:sp>
    <dsp:sp modelId="{B274DFDB-0B1C-4B41-9BDA-2E5AC235A703}">
      <dsp:nvSpPr>
        <dsp:cNvPr id="0" name=""/>
        <dsp:cNvSpPr/>
      </dsp:nvSpPr>
      <dsp:spPr>
        <a:xfrm>
          <a:off x="3624991" y="234673"/>
          <a:ext cx="4109299" cy="411990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 birth, child’s blood/urine/ meconium contains alcohol/controlled substance or metabolites of such substances and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mother has one or more other children adjudicated dependent  due to exposure to controlled substance/alcohol.</a:t>
          </a:r>
        </a:p>
      </dsp:txBody>
      <dsp:txXfrm>
        <a:off x="3624991" y="234673"/>
        <a:ext cx="4109299" cy="41199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C2C9C-90A1-4C29-8596-73F1B8AC89E0}">
      <dsp:nvSpPr>
        <dsp:cNvPr id="0" name=""/>
        <dsp:cNvSpPr/>
      </dsp:nvSpPr>
      <dsp:spPr>
        <a:xfrm>
          <a:off x="0" y="539"/>
          <a:ext cx="7818120" cy="11419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F.S.39.806(1)(l)</a:t>
          </a:r>
        </a:p>
      </dsp:txBody>
      <dsp:txXfrm>
        <a:off x="55744" y="56283"/>
        <a:ext cx="7706632" cy="103043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C66FF-3697-4590-912E-C7E2AD53DE2A}">
      <dsp:nvSpPr>
        <dsp:cNvPr id="0" name=""/>
        <dsp:cNvSpPr/>
      </dsp:nvSpPr>
      <dsp:spPr>
        <a:xfrm>
          <a:off x="3788" y="339217"/>
          <a:ext cx="6016984" cy="1134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9651E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Arial" pitchFamily="34" charset="0"/>
              <a:cs typeface="Arial" pitchFamily="34" charset="0"/>
            </a:rPr>
            <a:t>On 3 or more occasions:</a:t>
          </a:r>
        </a:p>
      </dsp:txBody>
      <dsp:txXfrm>
        <a:off x="37008" y="372437"/>
        <a:ext cx="5950544" cy="1067778"/>
      </dsp:txXfrm>
    </dsp:sp>
    <dsp:sp modelId="{A34C15B0-EB2B-4EB4-ACBF-B85AFD482E7F}">
      <dsp:nvSpPr>
        <dsp:cNvPr id="0" name=""/>
        <dsp:cNvSpPr/>
      </dsp:nvSpPr>
      <dsp:spPr>
        <a:xfrm>
          <a:off x="605487" y="1473435"/>
          <a:ext cx="601698" cy="850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664"/>
              </a:lnTo>
              <a:lnTo>
                <a:pt x="601698" y="8506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D212B-A5D3-4A6D-8475-1DF349FF014C}">
      <dsp:nvSpPr>
        <dsp:cNvPr id="0" name=""/>
        <dsp:cNvSpPr/>
      </dsp:nvSpPr>
      <dsp:spPr>
        <a:xfrm>
          <a:off x="1207185" y="1756990"/>
          <a:ext cx="6258092" cy="1134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651E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itchFamily="34" charset="0"/>
              <a:cs typeface="Arial" pitchFamily="34" charset="0"/>
            </a:rPr>
            <a:t>This child or another child of the parent(s) has been placed in out-of-home care, and</a:t>
          </a:r>
        </a:p>
      </dsp:txBody>
      <dsp:txXfrm>
        <a:off x="1240405" y="1790210"/>
        <a:ext cx="6191652" cy="1067778"/>
      </dsp:txXfrm>
    </dsp:sp>
    <dsp:sp modelId="{510F599B-6E16-46C2-A86E-5D0DDC290B8E}">
      <dsp:nvSpPr>
        <dsp:cNvPr id="0" name=""/>
        <dsp:cNvSpPr/>
      </dsp:nvSpPr>
      <dsp:spPr>
        <a:xfrm>
          <a:off x="605487" y="1473435"/>
          <a:ext cx="601698" cy="226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437"/>
              </a:lnTo>
              <a:lnTo>
                <a:pt x="601698" y="22684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B1620-8355-4EEC-B558-E3B71F1B51A8}">
      <dsp:nvSpPr>
        <dsp:cNvPr id="0" name=""/>
        <dsp:cNvSpPr/>
      </dsp:nvSpPr>
      <dsp:spPr>
        <a:xfrm>
          <a:off x="1207185" y="3174764"/>
          <a:ext cx="5798670" cy="1134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651E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itchFamily="34" charset="0"/>
              <a:cs typeface="Arial" pitchFamily="34" charset="0"/>
            </a:rPr>
            <a:t>The parent(s) caused the conditions that led to the placement.</a:t>
          </a:r>
        </a:p>
      </dsp:txBody>
      <dsp:txXfrm>
        <a:off x="1240405" y="3207984"/>
        <a:ext cx="5732230" cy="10677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075F-B1B4-4A12-8CAB-914EC8E6583E}">
      <dsp:nvSpPr>
        <dsp:cNvPr id="0" name=""/>
        <dsp:cNvSpPr/>
      </dsp:nvSpPr>
      <dsp:spPr>
        <a:xfrm>
          <a:off x="0" y="0"/>
          <a:ext cx="7905184" cy="11419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Grounds for TPR F.S.39.806(1)(m)-(n)</a:t>
          </a:r>
        </a:p>
      </dsp:txBody>
      <dsp:txXfrm>
        <a:off x="55744" y="55744"/>
        <a:ext cx="7793696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4C00-A217-42CE-8D67-D4A9971AA683}">
      <dsp:nvSpPr>
        <dsp:cNvPr id="0" name=""/>
        <dsp:cNvSpPr/>
      </dsp:nvSpPr>
      <dsp:spPr>
        <a:xfrm>
          <a:off x="0" y="69"/>
          <a:ext cx="7874876" cy="114286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Standards of Proof</a:t>
          </a:r>
        </a:p>
      </dsp:txBody>
      <dsp:txXfrm>
        <a:off x="55790" y="55859"/>
        <a:ext cx="7763296" cy="10312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DFDB-0B1C-4B41-9BDA-2E5AC235A703}">
      <dsp:nvSpPr>
        <dsp:cNvPr id="0" name=""/>
        <dsp:cNvSpPr/>
      </dsp:nvSpPr>
      <dsp:spPr>
        <a:xfrm>
          <a:off x="11265" y="374594"/>
          <a:ext cx="3808243" cy="3818071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rgbClr val="965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child was conceived as a result of an act of sexual battery.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s. 794.011, F.S.</a:t>
          </a:r>
        </a:p>
      </dsp:txBody>
      <dsp:txXfrm>
        <a:off x="11265" y="374594"/>
        <a:ext cx="3808243" cy="3818071"/>
      </dsp:txXfrm>
    </dsp:sp>
    <dsp:sp modelId="{F93FD252-65C3-4A7E-B959-3C1B1A9764EE}">
      <dsp:nvSpPr>
        <dsp:cNvPr id="0" name=""/>
        <dsp:cNvSpPr/>
      </dsp:nvSpPr>
      <dsp:spPr>
        <a:xfrm>
          <a:off x="4014382" y="382898"/>
          <a:ext cx="3808243" cy="3818071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parent is convicted of an offense that requires the parent to register as a sexual predator under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s. 775.21, F.S.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14382" y="382898"/>
        <a:ext cx="3808243" cy="38180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5986B-E9AA-44D4-A105-E95C6B5726E7}">
      <dsp:nvSpPr>
        <dsp:cNvPr id="0" name=""/>
        <dsp:cNvSpPr/>
      </dsp:nvSpPr>
      <dsp:spPr>
        <a:xfrm>
          <a:off x="0" y="0"/>
          <a:ext cx="7741920" cy="914062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F.S. 39.8055</a:t>
          </a:r>
        </a:p>
      </dsp:txBody>
      <dsp:txXfrm>
        <a:off x="44621" y="44621"/>
        <a:ext cx="7652678" cy="8248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ED75-ED01-4766-B275-AC4E5E11DC39}">
      <dsp:nvSpPr>
        <dsp:cNvPr id="0" name=""/>
        <dsp:cNvSpPr/>
      </dsp:nvSpPr>
      <dsp:spPr>
        <a:xfrm>
          <a:off x="0" y="0"/>
          <a:ext cx="7741920" cy="1054862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 TPR petition must be filed w/in 60 days after:</a:t>
          </a:r>
        </a:p>
      </dsp:txBody>
      <dsp:txXfrm>
        <a:off x="0" y="0"/>
        <a:ext cx="7741920" cy="1054862"/>
      </dsp:txXfrm>
    </dsp:sp>
    <dsp:sp modelId="{59A8F211-32A1-42C9-B835-D42AE595FB39}">
      <dsp:nvSpPr>
        <dsp:cNvPr id="0" name=""/>
        <dsp:cNvSpPr/>
      </dsp:nvSpPr>
      <dsp:spPr>
        <a:xfrm>
          <a:off x="2311" y="1019068"/>
          <a:ext cx="1617940" cy="36859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Narrow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Narrow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arrow" pitchFamily="34" charset="0"/>
              <a:cs typeface="Arial" pitchFamily="34" charset="0"/>
            </a:rPr>
            <a:t>The 12-month judicial review hearing, if  child’s  physical custody is not returned to the parent(s).</a:t>
          </a:r>
        </a:p>
      </dsp:txBody>
      <dsp:txXfrm>
        <a:off x="2311" y="1019068"/>
        <a:ext cx="1617940" cy="3685944"/>
      </dsp:txXfrm>
    </dsp:sp>
    <dsp:sp modelId="{7BC40E8D-AC89-42A9-8F31-9D120CB8B8DB}">
      <dsp:nvSpPr>
        <dsp:cNvPr id="0" name=""/>
        <dsp:cNvSpPr/>
      </dsp:nvSpPr>
      <dsp:spPr>
        <a:xfrm>
          <a:off x="1620251" y="1019068"/>
          <a:ext cx="1617940" cy="3685944"/>
        </a:xfrm>
        <a:prstGeom prst="rect">
          <a:avLst/>
        </a:prstGeom>
        <a:gradFill rotWithShape="0">
          <a:gsLst>
            <a:gs pos="0">
              <a:schemeClr val="accent4">
                <a:hueOff val="734743"/>
                <a:satOff val="-2126"/>
                <a:lumOff val="-4379"/>
                <a:alphaOff val="0"/>
                <a:tint val="50000"/>
                <a:satMod val="300000"/>
              </a:schemeClr>
            </a:gs>
            <a:gs pos="35000">
              <a:schemeClr val="accent4">
                <a:hueOff val="734743"/>
                <a:satOff val="-2126"/>
                <a:lumOff val="-4379"/>
                <a:alphaOff val="0"/>
                <a:tint val="37000"/>
                <a:satMod val="300000"/>
              </a:schemeClr>
            </a:gs>
            <a:gs pos="100000">
              <a:schemeClr val="accent4">
                <a:hueOff val="734743"/>
                <a:satOff val="-2126"/>
                <a:lumOff val="-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arrow" pitchFamily="34" charset="0"/>
              <a:cs typeface="Arial" pitchFamily="34" charset="0"/>
            </a:rPr>
            <a:t>The child has been in out-of-home care for 12 of the most recent 22- months.</a:t>
          </a:r>
        </a:p>
      </dsp:txBody>
      <dsp:txXfrm>
        <a:off x="1620251" y="1019068"/>
        <a:ext cx="1617940" cy="3685944"/>
      </dsp:txXfrm>
    </dsp:sp>
    <dsp:sp modelId="{D0A2DE6A-3F2A-48D4-8BB3-E4FDA92FFEA3}">
      <dsp:nvSpPr>
        <dsp:cNvPr id="0" name=""/>
        <dsp:cNvSpPr/>
      </dsp:nvSpPr>
      <dsp:spPr>
        <a:xfrm>
          <a:off x="3238191" y="1019068"/>
          <a:ext cx="2883477" cy="3685944"/>
        </a:xfrm>
        <a:prstGeom prst="rect">
          <a:avLst/>
        </a:prstGeom>
        <a:gradFill rotWithShape="0">
          <a:gsLst>
            <a:gs pos="0">
              <a:schemeClr val="accent4">
                <a:hueOff val="1469486"/>
                <a:satOff val="-4253"/>
                <a:lumOff val="-8759"/>
                <a:alphaOff val="0"/>
                <a:tint val="50000"/>
                <a:satMod val="300000"/>
              </a:schemeClr>
            </a:gs>
            <a:gs pos="35000">
              <a:schemeClr val="accent4">
                <a:hueOff val="1469486"/>
                <a:satOff val="-4253"/>
                <a:lumOff val="-8759"/>
                <a:alphaOff val="0"/>
                <a:tint val="37000"/>
                <a:satMod val="300000"/>
              </a:schemeClr>
            </a:gs>
            <a:gs pos="100000">
              <a:schemeClr val="accent4">
                <a:hueOff val="1469486"/>
                <a:satOff val="-4253"/>
                <a:lumOff val="-87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Narrow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 Narrow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itchFamily="34" charset="0"/>
              <a:cs typeface="Arial" pitchFamily="34" charset="0"/>
            </a:rPr>
            <a:t>Parent convicted of murder, manslaughter, aiding/abetting the murder or conspiracy/solicitation to murder the other parent or another child of the parent, or a felony battery that resulted in serious bodily injury to the child or to another child of the parent.</a:t>
          </a:r>
        </a:p>
      </dsp:txBody>
      <dsp:txXfrm>
        <a:off x="3238191" y="1019068"/>
        <a:ext cx="2883477" cy="3685944"/>
      </dsp:txXfrm>
    </dsp:sp>
    <dsp:sp modelId="{B1EC6C71-58E6-43AD-8213-E474D2F253F8}">
      <dsp:nvSpPr>
        <dsp:cNvPr id="0" name=""/>
        <dsp:cNvSpPr/>
      </dsp:nvSpPr>
      <dsp:spPr>
        <a:xfrm>
          <a:off x="6121668" y="1019068"/>
          <a:ext cx="1617940" cy="3685944"/>
        </a:xfrm>
        <a:prstGeom prst="rect">
          <a:avLst/>
        </a:prstGeom>
        <a:gradFill rotWithShape="0">
          <a:gsLst>
            <a:gs pos="0">
              <a:schemeClr val="accent4">
                <a:hueOff val="2204229"/>
                <a:satOff val="-6379"/>
                <a:lumOff val="-13138"/>
                <a:alphaOff val="0"/>
                <a:tint val="50000"/>
                <a:satMod val="300000"/>
              </a:schemeClr>
            </a:gs>
            <a:gs pos="35000">
              <a:schemeClr val="accent4">
                <a:hueOff val="2204229"/>
                <a:satOff val="-6379"/>
                <a:lumOff val="-13138"/>
                <a:alphaOff val="0"/>
                <a:tint val="37000"/>
                <a:satMod val="300000"/>
              </a:schemeClr>
            </a:gs>
            <a:gs pos="100000">
              <a:schemeClr val="accent4">
                <a:hueOff val="2204229"/>
                <a:satOff val="-6379"/>
                <a:lumOff val="-131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Narrow" pitchFamily="34" charset="0"/>
              <a:cs typeface="Arial" pitchFamily="34" charset="0"/>
            </a:rPr>
            <a:t>Court finds that reasonable efforts to reunify child and parent are not required.</a:t>
          </a:r>
        </a:p>
      </dsp:txBody>
      <dsp:txXfrm>
        <a:off x="6121668" y="1019068"/>
        <a:ext cx="1617940" cy="3685944"/>
      </dsp:txXfrm>
    </dsp:sp>
    <dsp:sp modelId="{9DE52FA0-EBC9-4178-9C01-BB0BFD1A27B4}">
      <dsp:nvSpPr>
        <dsp:cNvPr id="0" name=""/>
        <dsp:cNvSpPr/>
      </dsp:nvSpPr>
      <dsp:spPr>
        <a:xfrm>
          <a:off x="0" y="4377730"/>
          <a:ext cx="7741920" cy="336819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524FA-75FA-420B-9F26-FBC87B8BE117}">
      <dsp:nvSpPr>
        <dsp:cNvPr id="0" name=""/>
        <dsp:cNvSpPr/>
      </dsp:nvSpPr>
      <dsp:spPr>
        <a:xfrm>
          <a:off x="6441" y="1489869"/>
          <a:ext cx="1795184" cy="116929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7E87-54DF-45CA-AA26-4ED03D39F105}">
      <dsp:nvSpPr>
        <dsp:cNvPr id="0" name=""/>
        <dsp:cNvSpPr/>
      </dsp:nvSpPr>
      <dsp:spPr>
        <a:xfrm>
          <a:off x="211042" y="1684239"/>
          <a:ext cx="1795184" cy="1169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itchFamily="34" charset="0"/>
              <a:cs typeface="Arial" pitchFamily="34" charset="0"/>
            </a:rPr>
            <a:t>Probable Cause</a:t>
          </a:r>
        </a:p>
      </dsp:txBody>
      <dsp:txXfrm>
        <a:off x="245289" y="1718486"/>
        <a:ext cx="1726690" cy="1100797"/>
      </dsp:txXfrm>
    </dsp:sp>
    <dsp:sp modelId="{0240D087-95E3-4380-995E-DF6EEFEFCE48}">
      <dsp:nvSpPr>
        <dsp:cNvPr id="0" name=""/>
        <dsp:cNvSpPr/>
      </dsp:nvSpPr>
      <dsp:spPr>
        <a:xfrm>
          <a:off x="2210827" y="1489869"/>
          <a:ext cx="2871025" cy="116929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98E1D-4CCA-4D9E-A3DF-0148A5B1207B}">
      <dsp:nvSpPr>
        <dsp:cNvPr id="0" name=""/>
        <dsp:cNvSpPr/>
      </dsp:nvSpPr>
      <dsp:spPr>
        <a:xfrm>
          <a:off x="2415427" y="1684239"/>
          <a:ext cx="2871025" cy="1169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itchFamily="34" charset="0"/>
              <a:cs typeface="Arial" pitchFamily="34" charset="0"/>
            </a:rPr>
            <a:t>Preponderance of the Evidence</a:t>
          </a:r>
        </a:p>
      </dsp:txBody>
      <dsp:txXfrm>
        <a:off x="2449674" y="1718486"/>
        <a:ext cx="2802531" cy="1100797"/>
      </dsp:txXfrm>
    </dsp:sp>
    <dsp:sp modelId="{31D64106-FEF1-4D9E-9B71-1DF8F034ADC6}">
      <dsp:nvSpPr>
        <dsp:cNvPr id="0" name=""/>
        <dsp:cNvSpPr/>
      </dsp:nvSpPr>
      <dsp:spPr>
        <a:xfrm>
          <a:off x="5491053" y="1489869"/>
          <a:ext cx="2248980" cy="116929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F9C81-020A-4A87-BF85-3912F5975B36}">
      <dsp:nvSpPr>
        <dsp:cNvPr id="0" name=""/>
        <dsp:cNvSpPr/>
      </dsp:nvSpPr>
      <dsp:spPr>
        <a:xfrm>
          <a:off x="5695653" y="1684239"/>
          <a:ext cx="2248980" cy="1169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itchFamily="34" charset="0"/>
              <a:cs typeface="Arial" pitchFamily="34" charset="0"/>
            </a:rPr>
            <a:t>Clear &amp; Convincing Evidence</a:t>
          </a:r>
        </a:p>
      </dsp:txBody>
      <dsp:txXfrm>
        <a:off x="5729900" y="1718486"/>
        <a:ext cx="2180486" cy="1100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9502-6FD3-4704-A306-51351ACFB7D5}">
      <dsp:nvSpPr>
        <dsp:cNvPr id="0" name=""/>
        <dsp:cNvSpPr/>
      </dsp:nvSpPr>
      <dsp:spPr>
        <a:xfrm>
          <a:off x="0" y="7470"/>
          <a:ext cx="7778151" cy="89856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Types of Location Efforts</a:t>
          </a:r>
        </a:p>
      </dsp:txBody>
      <dsp:txXfrm>
        <a:off x="43864" y="51334"/>
        <a:ext cx="7690423" cy="810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AC772-0F0D-4FA5-8F5E-EA4DB96CFF87}">
      <dsp:nvSpPr>
        <dsp:cNvPr id="0" name=""/>
        <dsp:cNvSpPr/>
      </dsp:nvSpPr>
      <dsp:spPr>
        <a:xfrm>
          <a:off x="661699" y="10371"/>
          <a:ext cx="3792132" cy="379213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Locating a missing or unidentified parent</a:t>
          </a:r>
        </a:p>
      </dsp:txBody>
      <dsp:txXfrm>
        <a:off x="1191231" y="457545"/>
        <a:ext cx="2186455" cy="2897785"/>
      </dsp:txXfrm>
    </dsp:sp>
    <dsp:sp modelId="{1C2AF1BC-389D-4A33-A258-A609D2571B48}">
      <dsp:nvSpPr>
        <dsp:cNvPr id="0" name=""/>
        <dsp:cNvSpPr/>
      </dsp:nvSpPr>
      <dsp:spPr>
        <a:xfrm>
          <a:off x="3394767" y="10371"/>
          <a:ext cx="3792132" cy="3792132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Locating an adult relative</a:t>
          </a:r>
        </a:p>
      </dsp:txBody>
      <dsp:txXfrm>
        <a:off x="4470913" y="457545"/>
        <a:ext cx="2186455" cy="2897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0439A-EA33-4084-A9B9-19BEA2BB6508}">
      <dsp:nvSpPr>
        <dsp:cNvPr id="0" name=""/>
        <dsp:cNvSpPr/>
      </dsp:nvSpPr>
      <dsp:spPr>
        <a:xfrm>
          <a:off x="0" y="295"/>
          <a:ext cx="7760898" cy="8264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Diligent Search</a:t>
          </a:r>
        </a:p>
      </dsp:txBody>
      <dsp:txXfrm>
        <a:off x="40346" y="40641"/>
        <a:ext cx="7680206" cy="745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E990B-40B9-49F2-A3C5-E5784E6AD2A3}">
      <dsp:nvSpPr>
        <dsp:cNvPr id="0" name=""/>
        <dsp:cNvSpPr/>
      </dsp:nvSpPr>
      <dsp:spPr>
        <a:xfrm>
          <a:off x="3" y="0"/>
          <a:ext cx="7837094" cy="4964113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D06E-DFC8-4DA6-BE27-D4ECA811B2E2}">
      <dsp:nvSpPr>
        <dsp:cNvPr id="0" name=""/>
        <dsp:cNvSpPr/>
      </dsp:nvSpPr>
      <dsp:spPr>
        <a:xfrm>
          <a:off x="4968" y="1371604"/>
          <a:ext cx="2123727" cy="22209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Social service agency efforts to locate a parent/ prospective parent whose identity/location is unknown </a:t>
          </a:r>
        </a:p>
      </dsp:txBody>
      <dsp:txXfrm>
        <a:off x="108640" y="1475276"/>
        <a:ext cx="1916383" cy="2013560"/>
      </dsp:txXfrm>
    </dsp:sp>
    <dsp:sp modelId="{7B9B2101-42D0-49DA-AF5B-CA1320D1F549}">
      <dsp:nvSpPr>
        <dsp:cNvPr id="0" name=""/>
        <dsp:cNvSpPr/>
      </dsp:nvSpPr>
      <dsp:spPr>
        <a:xfrm>
          <a:off x="2217429" y="1371604"/>
          <a:ext cx="1640653" cy="22209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Initiated as soon as the agency is made aware of such parent’s existence</a:t>
          </a:r>
        </a:p>
      </dsp:txBody>
      <dsp:txXfrm>
        <a:off x="2297519" y="1451694"/>
        <a:ext cx="1480473" cy="2060724"/>
      </dsp:txXfrm>
    </dsp:sp>
    <dsp:sp modelId="{CCD463D6-F264-4991-9B4D-8E621E25D720}">
      <dsp:nvSpPr>
        <dsp:cNvPr id="0" name=""/>
        <dsp:cNvSpPr/>
      </dsp:nvSpPr>
      <dsp:spPr>
        <a:xfrm>
          <a:off x="3964717" y="1371604"/>
          <a:ext cx="1369486" cy="22209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Search progress is reported at each court hearing </a:t>
          </a:r>
        </a:p>
      </dsp:txBody>
      <dsp:txXfrm>
        <a:off x="4031570" y="1438457"/>
        <a:ext cx="1235780" cy="2087198"/>
      </dsp:txXfrm>
    </dsp:sp>
    <dsp:sp modelId="{FF4218B0-5B94-4CF2-AF7F-16B4D0305FCB}">
      <dsp:nvSpPr>
        <dsp:cNvPr id="0" name=""/>
        <dsp:cNvSpPr/>
      </dsp:nvSpPr>
      <dsp:spPr>
        <a:xfrm>
          <a:off x="5451968" y="1371604"/>
          <a:ext cx="1928719" cy="22209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Ends when the parent is identified &amp; located or the court excuses further search</a:t>
          </a:r>
        </a:p>
      </dsp:txBody>
      <dsp:txXfrm>
        <a:off x="5546120" y="1465756"/>
        <a:ext cx="1740415" cy="2032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0E7C-6D20-4FC3-9A55-DCE38CF5AF95}">
      <dsp:nvSpPr>
        <dsp:cNvPr id="0" name=""/>
        <dsp:cNvSpPr/>
      </dsp:nvSpPr>
      <dsp:spPr>
        <a:xfrm>
          <a:off x="0" y="403"/>
          <a:ext cx="7701952" cy="750079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Minimum Requirements</a:t>
          </a:r>
        </a:p>
      </dsp:txBody>
      <dsp:txXfrm>
        <a:off x="36616" y="37019"/>
        <a:ext cx="7628720" cy="67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3.0.1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1DB5E-33A1-4721-AEA9-52CAB04E18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D53BA-1F87-42C9-96FE-69DEE90598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1C74A033-B234-4C3F-88E1-2C548C1AB1F5}" type="slidenum">
              <a:rPr lang="en-US" smtClean="0">
                <a:ea typeface="ＭＳ Ｐゴシック"/>
                <a:cs typeface="ＭＳ Ｐゴシック"/>
              </a:rPr>
              <a:pPr defTabSz="952500"/>
              <a:t>18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88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52E071C-B164-425A-995C-0608D5C5C9D9}" type="slidenum">
              <a:rPr lang="en-US" smtClean="0">
                <a:ea typeface="ＭＳ Ｐゴシック"/>
                <a:cs typeface="ＭＳ Ｐゴシック"/>
              </a:rPr>
              <a:pPr defTabSz="952500"/>
              <a:t>39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6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672C93D9-14ED-47FB-AB1D-4572CF04C750}" type="slidenum">
              <a:rPr lang="en-US" smtClean="0">
                <a:ea typeface="ＭＳ Ｐゴシック"/>
                <a:cs typeface="ＭＳ Ｐゴシック"/>
              </a:rPr>
              <a:pPr defTabSz="952500"/>
              <a:t>40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94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B4B3F-7016-4F64-83ED-05828D4571F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65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4172B-926A-4594-9CE3-0BD0234551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1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859B3-4F19-4088-8E63-A3F667AA0B7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35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4172B-926A-4594-9CE3-0BD0234551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9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70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729C1B6E-4659-4834-BCE7-20DF7B3CF1A9}" type="slidenum">
              <a:rPr lang="en-US" smtClean="0">
                <a:ea typeface="ＭＳ Ｐゴシック"/>
                <a:cs typeface="ＭＳ Ｐゴシック"/>
              </a:rPr>
              <a:pPr defTabSz="952500"/>
              <a:t>46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8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altLang="en-US" dirty="0"/>
              <a:t>16.1.28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2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680E6AA-1270-4096-A58C-1DC176348303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99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E8EA8D-E6BE-44FA-A91B-12661062825D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50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C34EB2-2A17-4188-B8C2-B6C2B77BD0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88CCF-7CBE-4F59-BCFD-3F97D28353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AA7A1-896F-4531-A1BB-082367D16F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1B5FAA"/>
                </a:solidFill>
              </a:rPr>
              <a:t>DCF</a:t>
            </a:r>
            <a:r>
              <a:rPr lang="en-US" dirty="0">
                <a:solidFill>
                  <a:srgbClr val="1B5FAA"/>
                </a:solidFill>
              </a:rPr>
              <a:t> Pre-Service</a:t>
            </a:r>
            <a:r>
              <a:rPr lang="en-US" baseline="0" dirty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>
                <a:latin typeface="Arial Black" pitchFamily="34" charset="0"/>
              </a:rPr>
              <a:t>Core PreService Curriculum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Weeks 1-3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1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3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43" y="19558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747" y="1610778"/>
            <a:ext cx="3868737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747" y="2491740"/>
            <a:ext cx="3868737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8993" y="1618248"/>
            <a:ext cx="3887788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8993" y="2491740"/>
            <a:ext cx="3887788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3010" y="6260148"/>
            <a:ext cx="2057400" cy="365125"/>
          </a:xfrm>
          <a:prstGeom prst="rect">
            <a:avLst/>
          </a:prstGeom>
        </p:spPr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Title is Optional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77" r:id="rId4"/>
    <p:sldLayoutId id="2147483650" r:id="rId5"/>
    <p:sldLayoutId id="2147483654" r:id="rId6"/>
    <p:sldLayoutId id="2147483659" r:id="rId7"/>
    <p:sldLayoutId id="2147483661" r:id="rId8"/>
    <p:sldLayoutId id="2147483660" r:id="rId9"/>
    <p:sldLayoutId id="2147483664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B92A-97AB-4D45-A22B-C2FDFA2C26D4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video.forest.usf.edu/cwta/public/Training_Online/Staffings_January%202010/Staffings%20Module%202_Applying_the_Concepts/Presentation_Files/index.html" TargetMode="External"/><Relationship Id="rId2" Type="http://schemas.openxmlformats.org/officeDocument/2006/relationships/hyperlink" Target="http://centervideo.forest.usf.edu/cwta/public/Training_Online/Staffings_January%202010/Staffings_Module_1/Presentation_Files/index.html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/>
              <a:t>Court Proceedings and </a:t>
            </a:r>
          </a:p>
          <a:p>
            <a:r>
              <a:rPr lang="en-US" sz="3200" dirty="0" err="1"/>
              <a:t>Staffings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766" y="5378350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4922046"/>
              </p:ext>
            </p:extLst>
          </p:nvPr>
        </p:nvGraphicFramePr>
        <p:xfrm>
          <a:off x="1078302" y="228600"/>
          <a:ext cx="776089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904330"/>
              </p:ext>
            </p:extLst>
          </p:nvPr>
        </p:nvGraphicFramePr>
        <p:xfrm>
          <a:off x="1078302" y="1143000"/>
          <a:ext cx="7837098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4.1.8</a:t>
            </a:r>
          </a:p>
        </p:txBody>
      </p:sp>
    </p:spTree>
    <p:extLst>
      <p:ext uri="{BB962C8B-B14F-4D97-AF65-F5344CB8AC3E}">
        <p14:creationId xmlns:p14="http://schemas.microsoft.com/office/powerpoint/2010/main" val="167479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67491"/>
            <a:ext cx="7082263" cy="1143000"/>
          </a:xfrm>
        </p:spPr>
        <p:txBody>
          <a:bodyPr/>
          <a:lstStyle/>
          <a:p>
            <a:r>
              <a:rPr lang="en-US" dirty="0"/>
              <a:t>Florida Law requires a </a:t>
            </a:r>
            <a:br>
              <a:rPr lang="en-US" dirty="0"/>
            </a:br>
            <a:r>
              <a:rPr lang="en-US" dirty="0"/>
              <a:t>Diligent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128" y="1643208"/>
            <a:ext cx="7082264" cy="43657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Whether the mother was married at the time of conception or birth.</a:t>
            </a:r>
          </a:p>
          <a:p>
            <a:pPr lvl="0"/>
            <a:r>
              <a:rPr lang="en-US" dirty="0"/>
              <a:t>Whether the mother was living with a male at the time of conception.</a:t>
            </a:r>
          </a:p>
          <a:p>
            <a:pPr lvl="0"/>
            <a:r>
              <a:rPr lang="en-US" dirty="0"/>
              <a:t>Whether the mother has received payments of support.</a:t>
            </a:r>
          </a:p>
          <a:p>
            <a:pPr lvl="0"/>
            <a:r>
              <a:rPr lang="en-US" dirty="0"/>
              <a:t>Whether the mother has named any man the father of the child.</a:t>
            </a:r>
          </a:p>
          <a:p>
            <a:pPr lvl="0"/>
            <a:r>
              <a:rPr lang="en-US" dirty="0"/>
              <a:t>Whether any man has claimed paternity.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4.1.9</a:t>
            </a:r>
          </a:p>
        </p:txBody>
      </p:sp>
    </p:spTree>
    <p:extLst>
      <p:ext uri="{BB962C8B-B14F-4D97-AF65-F5344CB8AC3E}">
        <p14:creationId xmlns:p14="http://schemas.microsoft.com/office/powerpoint/2010/main" val="157649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0847903"/>
              </p:ext>
            </p:extLst>
          </p:nvPr>
        </p:nvGraphicFramePr>
        <p:xfrm>
          <a:off x="1061048" y="228600"/>
          <a:ext cx="7701952" cy="7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547"/>
              </p:ext>
            </p:extLst>
          </p:nvPr>
        </p:nvGraphicFramePr>
        <p:xfrm>
          <a:off x="1061048" y="990600"/>
          <a:ext cx="777815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4.1.10</a:t>
            </a:r>
          </a:p>
        </p:txBody>
      </p:sp>
    </p:spTree>
    <p:extLst>
      <p:ext uri="{BB962C8B-B14F-4D97-AF65-F5344CB8AC3E}">
        <p14:creationId xmlns:p14="http://schemas.microsoft.com/office/powerpoint/2010/main" val="238361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46981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A: Diligent Search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9283" y="1442620"/>
            <a:ext cx="72809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Read the “Diligent Search” scenario.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In small groups, answer the following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Why do you think attempts were not made to locate the father?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When should the search have been initiated?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What kind of documentation seems to have been missing?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How would you feel if you were responsible for the situation?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What might have been done to avoid the problem?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944F"/>
                </a:solidFill>
              </a:rPr>
              <a:t>Why is the diligent search a crucial task?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sz="2400" b="1" dirty="0">
                <a:solidFill>
                  <a:srgbClr val="1B5FAA"/>
                </a:solidFill>
              </a:rPr>
              <a:t>Be prepared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34953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9171906"/>
              </p:ext>
            </p:extLst>
          </p:nvPr>
        </p:nvGraphicFramePr>
        <p:xfrm>
          <a:off x="1078302" y="304800"/>
          <a:ext cx="7913298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1927669"/>
              </p:ext>
            </p:extLst>
          </p:nvPr>
        </p:nvGraphicFramePr>
        <p:xfrm>
          <a:off x="1078302" y="1447800"/>
          <a:ext cx="7837098" cy="46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4.1.12</a:t>
            </a:r>
          </a:p>
        </p:txBody>
      </p:sp>
    </p:spTree>
    <p:extLst>
      <p:ext uri="{BB962C8B-B14F-4D97-AF65-F5344CB8AC3E}">
        <p14:creationId xmlns:p14="http://schemas.microsoft.com/office/powerpoint/2010/main" val="100716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4921045"/>
              </p:ext>
            </p:extLst>
          </p:nvPr>
        </p:nvGraphicFramePr>
        <p:xfrm>
          <a:off x="1061048" y="228600"/>
          <a:ext cx="7778152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0027698"/>
              </p:ext>
            </p:extLst>
          </p:nvPr>
        </p:nvGraphicFramePr>
        <p:xfrm>
          <a:off x="1061048" y="1371600"/>
          <a:ext cx="7778151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4.1.13</a:t>
            </a:r>
          </a:p>
        </p:txBody>
      </p:sp>
    </p:spTree>
    <p:extLst>
      <p:ext uri="{BB962C8B-B14F-4D97-AF65-F5344CB8AC3E}">
        <p14:creationId xmlns:p14="http://schemas.microsoft.com/office/powerpoint/2010/main" val="154636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42149"/>
            <a:ext cx="7082263" cy="1143000"/>
          </a:xfrm>
        </p:spPr>
        <p:txBody>
          <a:bodyPr/>
          <a:lstStyle/>
          <a:p>
            <a:r>
              <a:rPr lang="en-US" dirty="0"/>
              <a:t>Dependency Case Flowchart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5" y="2102178"/>
            <a:ext cx="7082264" cy="3680132"/>
          </a:xfrm>
        </p:spPr>
        <p:txBody>
          <a:bodyPr/>
          <a:lstStyle/>
          <a:p>
            <a:r>
              <a:rPr lang="en-US" dirty="0"/>
              <a:t>Petitions</a:t>
            </a:r>
          </a:p>
          <a:p>
            <a:endParaRPr lang="en-US" dirty="0"/>
          </a:p>
          <a:p>
            <a:r>
              <a:rPr lang="en-US" dirty="0"/>
              <a:t>Hearings</a:t>
            </a:r>
          </a:p>
          <a:p>
            <a:endParaRPr lang="en-US" dirty="0"/>
          </a:p>
          <a:p>
            <a:r>
              <a:rPr lang="en-US" dirty="0"/>
              <a:t>Timeframes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4.1.14</a:t>
            </a:r>
          </a:p>
        </p:txBody>
      </p:sp>
      <p:pic>
        <p:nvPicPr>
          <p:cNvPr id="1026" name="Picture 2" descr="C:\Users\Carnett-Valerie\AppData\Local\Microsoft\Windows\Temporary Internet Files\Content.IE5\AGKZ9YEV\flacou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1925052"/>
            <a:ext cx="3184358" cy="31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8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536" y="300586"/>
            <a:ext cx="7082263" cy="1143000"/>
          </a:xfrm>
        </p:spPr>
        <p:txBody>
          <a:bodyPr/>
          <a:lstStyle/>
          <a:p>
            <a:r>
              <a:rPr lang="en-US" dirty="0"/>
              <a:t>Shelter Petition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67680" y="1688887"/>
            <a:ext cx="3571022" cy="403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/>
              <a:t>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/>
              <a:t>Filed prior to shelter hearing.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/>
              <a:t>Provided to parents and parties prior to hearing.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/>
              <a:t>Prior to 24-hours after removal.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/>
              <a:t>Background check and home study for any non-licensed placement.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74" y="2328663"/>
            <a:ext cx="3653653" cy="238921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4.1.15</a:t>
            </a:r>
          </a:p>
        </p:txBody>
      </p:sp>
    </p:spTree>
    <p:extLst>
      <p:ext uri="{BB962C8B-B14F-4D97-AF65-F5344CB8AC3E}">
        <p14:creationId xmlns:p14="http://schemas.microsoft.com/office/powerpoint/2010/main" val="147015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6095289"/>
              </p:ext>
            </p:extLst>
          </p:nvPr>
        </p:nvGraphicFramePr>
        <p:xfrm>
          <a:off x="1131682" y="228600"/>
          <a:ext cx="778371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399836"/>
              </p:ext>
            </p:extLst>
          </p:nvPr>
        </p:nvGraphicFramePr>
        <p:xfrm>
          <a:off x="1131682" y="1447800"/>
          <a:ext cx="7783717" cy="46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4.1.16</a:t>
            </a:r>
          </a:p>
        </p:txBody>
      </p:sp>
    </p:spTree>
    <p:extLst>
      <p:ext uri="{BB962C8B-B14F-4D97-AF65-F5344CB8AC3E}">
        <p14:creationId xmlns:p14="http://schemas.microsoft.com/office/powerpoint/2010/main" val="127340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4310" y="4920791"/>
            <a:ext cx="1497124" cy="1677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721341" y="274638"/>
            <a:ext cx="7081837" cy="1143000"/>
          </a:xfrm>
        </p:spPr>
        <p:txBody>
          <a:bodyPr/>
          <a:lstStyle/>
          <a:p>
            <a:r>
              <a:rPr lang="en-US" dirty="0"/>
              <a:t>Shelter Hearing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12" y="5343596"/>
            <a:ext cx="1070326" cy="1188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58" y="1615675"/>
            <a:ext cx="2501304" cy="293182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57261" y="1539087"/>
            <a:ext cx="4951900" cy="453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Within 24-hours after removal.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Establish probable cause for the removal and if so identify who the child should be sheltered with.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Appoints counsel for parents.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Appoints GAL for child.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Identifies absent parent/family members.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Explains proceedings to parents.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Establishes supportive atmosphere.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157261" y="632235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4.1.17</a:t>
            </a:r>
          </a:p>
        </p:txBody>
      </p:sp>
    </p:spTree>
    <p:extLst>
      <p:ext uri="{BB962C8B-B14F-4D97-AF65-F5344CB8AC3E}">
        <p14:creationId xmlns:p14="http://schemas.microsoft.com/office/powerpoint/2010/main" val="289629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15110" y="802508"/>
            <a:ext cx="2251375" cy="176687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4.0.2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5710" y="2518123"/>
            <a:ext cx="6055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6944F"/>
                </a:solidFill>
                <a:latin typeface="Calibri"/>
              </a:rPr>
              <a:t>4.1  Taking Court Action</a:t>
            </a:r>
          </a:p>
          <a:p>
            <a:endParaRPr lang="en-US" sz="3200" dirty="0">
              <a:solidFill>
                <a:srgbClr val="56944F"/>
              </a:solidFill>
              <a:latin typeface="Calibri"/>
            </a:endParaRPr>
          </a:p>
          <a:p>
            <a:r>
              <a:rPr lang="en-US" sz="3200" dirty="0">
                <a:solidFill>
                  <a:srgbClr val="56944F"/>
                </a:solidFill>
                <a:latin typeface="Calibri"/>
              </a:rPr>
              <a:t>4.2  </a:t>
            </a:r>
            <a:r>
              <a:rPr lang="en-US" sz="3200" dirty="0" err="1">
                <a:solidFill>
                  <a:srgbClr val="56944F"/>
                </a:solidFill>
                <a:latin typeface="Calibri"/>
              </a:rPr>
              <a:t>Staffings</a:t>
            </a:r>
            <a:endParaRPr lang="en-US" sz="3200" dirty="0">
              <a:solidFill>
                <a:srgbClr val="56944F"/>
              </a:solidFill>
              <a:latin typeface="Calibri"/>
            </a:endParaRPr>
          </a:p>
          <a:p>
            <a:endParaRPr lang="en-US" sz="3200" dirty="0">
              <a:solidFill>
                <a:srgbClr val="56944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25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4310" y="4920791"/>
            <a:ext cx="1497124" cy="1677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Shelter Hearing: </a:t>
            </a:r>
            <a:br>
              <a:rPr lang="en-US" dirty="0"/>
            </a:br>
            <a:r>
              <a:rPr lang="en-US" dirty="0"/>
              <a:t>Findings Required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12" y="5343596"/>
            <a:ext cx="1070326" cy="1188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8519" y="6166883"/>
            <a:ext cx="48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32B96B-656D-46EF-8B38-89411AC3BEEA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2119360" y="2212309"/>
            <a:ext cx="2797102" cy="18933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0978" y="2258125"/>
            <a:ext cx="303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6944F"/>
                </a:solidFill>
                <a:latin typeface="Helvetica Light"/>
                <a:cs typeface="Helvetica Light"/>
              </a:rPr>
              <a:t>Reason placement in shelter is necessary.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07889" y="2282551"/>
            <a:ext cx="2855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6944F"/>
                </a:solidFill>
                <a:latin typeface="Helvetica Light"/>
                <a:cs typeface="Helvetica Light"/>
              </a:rPr>
              <a:t>Reason the removal from the home is necessary.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5285953" y="2212309"/>
            <a:ext cx="2797102" cy="1893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2195937" y="4050929"/>
            <a:ext cx="2797102" cy="18933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17554" y="4096744"/>
            <a:ext cx="214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6944F"/>
                </a:solidFill>
                <a:latin typeface="Helvetica Light"/>
                <a:cs typeface="Helvetica Light"/>
              </a:rPr>
              <a:t>Request for additional time.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6523" y="4138512"/>
            <a:ext cx="2855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6944F"/>
                </a:solidFill>
                <a:latin typeface="Helvetica Light"/>
                <a:cs typeface="Helvetica Light"/>
              </a:rPr>
              <a:t>Reasonable efforts.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5362530" y="4050929"/>
            <a:ext cx="2797102" cy="1893343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4.1.18</a:t>
            </a:r>
          </a:p>
        </p:txBody>
      </p:sp>
    </p:spTree>
    <p:extLst>
      <p:ext uri="{BB962C8B-B14F-4D97-AF65-F5344CB8AC3E}">
        <p14:creationId xmlns:p14="http://schemas.microsoft.com/office/powerpoint/2010/main" val="10019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4310" y="4920791"/>
            <a:ext cx="1497124" cy="1677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Shelter Hearing Considerations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84183747"/>
              </p:ext>
            </p:extLst>
          </p:nvPr>
        </p:nvGraphicFramePr>
        <p:xfrm>
          <a:off x="2262433" y="1716881"/>
          <a:ext cx="58823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12" y="5343596"/>
            <a:ext cx="1070326" cy="1188062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4.1.19</a:t>
            </a:r>
          </a:p>
        </p:txBody>
      </p:sp>
    </p:spTree>
    <p:extLst>
      <p:ext uri="{BB962C8B-B14F-4D97-AF65-F5344CB8AC3E}">
        <p14:creationId xmlns:p14="http://schemas.microsoft.com/office/powerpoint/2010/main" val="171722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Manager’s Role</a:t>
            </a:r>
            <a:br>
              <a:rPr lang="en-US" dirty="0"/>
            </a:br>
            <a:r>
              <a:rPr lang="en-US" dirty="0"/>
              <a:t>During and After the Shelter Hearing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New Case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Participate in case transfer conference.</a:t>
            </a:r>
          </a:p>
          <a:p>
            <a:r>
              <a:rPr lang="en-US" dirty="0"/>
              <a:t>Assume full ongoing safety and case management responsibility.</a:t>
            </a:r>
          </a:p>
          <a:p>
            <a:r>
              <a:rPr lang="en-US" dirty="0"/>
              <a:t>Obtain and review a copy of the court order.</a:t>
            </a:r>
          </a:p>
          <a:p>
            <a:r>
              <a:rPr lang="en-US" dirty="0"/>
              <a:t>Follow all court orders.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Existing Case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Attend court to present findings and support probable cause.</a:t>
            </a:r>
          </a:p>
          <a:p>
            <a:r>
              <a:rPr lang="en-US" dirty="0"/>
              <a:t>Inform the court of reasonable efforts.</a:t>
            </a:r>
          </a:p>
          <a:p>
            <a:r>
              <a:rPr lang="en-US" dirty="0"/>
              <a:t>Obtain and review a copy of the court order.</a:t>
            </a:r>
          </a:p>
          <a:p>
            <a:r>
              <a:rPr lang="en-US" dirty="0"/>
              <a:t>Follow all court orders.</a:t>
            </a:r>
          </a:p>
        </p:txBody>
      </p: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4.1.20</a:t>
            </a:r>
          </a:p>
        </p:txBody>
      </p:sp>
    </p:spTree>
    <p:extLst>
      <p:ext uri="{BB962C8B-B14F-4D97-AF65-F5344CB8AC3E}">
        <p14:creationId xmlns:p14="http://schemas.microsoft.com/office/powerpoint/2010/main" val="68511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88374"/>
            <a:ext cx="7082263" cy="1143000"/>
          </a:xfrm>
        </p:spPr>
        <p:txBody>
          <a:bodyPr/>
          <a:lstStyle/>
          <a:p>
            <a:r>
              <a:rPr lang="en-US" dirty="0"/>
              <a:t>“Dependent Child”</a:t>
            </a:r>
            <a:br>
              <a:rPr lang="en-US" dirty="0"/>
            </a:br>
            <a:r>
              <a:rPr lang="en-US" sz="1800" dirty="0">
                <a:solidFill>
                  <a:srgbClr val="00B0F0"/>
                </a:solidFill>
              </a:rPr>
              <a:t>Florida Statute 39.01 (15)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14223" y="1417638"/>
            <a:ext cx="7488237" cy="4365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Abandoned, abused or neglected by parent/legal custodian.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Surrendered to the Department.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Voluntarily placed…case plan has expired and the parents/legal custodians have failed to comply with the plan.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Voluntarily placed for adoption.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Have no parent/legal custodians capable of providing supervision and care.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At substantial risk of imminent abandonment or neglect by parents/legal custodians.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Have been sexually exploited and no known parent/legal custodian to provide supervision and care.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7889" y="6439454"/>
            <a:ext cx="25442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Pre-Service CM Specialty Module 4.1.21</a:t>
            </a:r>
          </a:p>
        </p:txBody>
      </p:sp>
    </p:spTree>
    <p:extLst>
      <p:ext uri="{BB962C8B-B14F-4D97-AF65-F5344CB8AC3E}">
        <p14:creationId xmlns:p14="http://schemas.microsoft.com/office/powerpoint/2010/main" val="200715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Petition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1581" y="1352458"/>
            <a:ext cx="3571022" cy="4052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8579B"/>
                </a:solidFill>
              </a:rPr>
              <a:t>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Clear description of the facts. What the parent or guardian did or failed to do and how it affected the child.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Filed 21-days after shelter hearing if child was placed in shelter.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Filed within 7-days if there is a demand of early filing.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Filed within a reasonable time after referral for services.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1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4.1.22</a:t>
            </a:r>
          </a:p>
        </p:txBody>
      </p:sp>
    </p:spTree>
    <p:extLst>
      <p:ext uri="{BB962C8B-B14F-4D97-AF65-F5344CB8AC3E}">
        <p14:creationId xmlns:p14="http://schemas.microsoft.com/office/powerpoint/2010/main" val="305435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0" y="2836046"/>
            <a:ext cx="3303290" cy="38718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536" y="319250"/>
            <a:ext cx="7082263" cy="1143000"/>
          </a:xfrm>
        </p:spPr>
        <p:txBody>
          <a:bodyPr/>
          <a:lstStyle/>
          <a:p>
            <a:r>
              <a:rPr lang="en-US" dirty="0"/>
              <a:t>Arraignment Hearing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23" y="1549491"/>
            <a:ext cx="4088898" cy="4209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Reviews reasonable efforts to prevent or eliminate the need for removal or continued removal from home.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Held within 28-days after shelter hearing if child was placed in shelter.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Held within 7-days of the dependency petition being filed if there is a demand of early filing.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Held within a reasonable time after referral for services.</a:t>
            </a:r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99080194"/>
              </p:ext>
            </p:extLst>
          </p:nvPr>
        </p:nvGraphicFramePr>
        <p:xfrm>
          <a:off x="5396678" y="1395111"/>
          <a:ext cx="58823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4.1.23</a:t>
            </a:r>
          </a:p>
        </p:txBody>
      </p:sp>
    </p:spTree>
    <p:extLst>
      <p:ext uri="{BB962C8B-B14F-4D97-AF65-F5344CB8AC3E}">
        <p14:creationId xmlns:p14="http://schemas.microsoft.com/office/powerpoint/2010/main" val="395787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5" y="2008144"/>
            <a:ext cx="2535895" cy="29723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Adjudicatory Hearing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197" y="1930506"/>
            <a:ext cx="4330047" cy="286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Held if parent enters denial.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Decides if the Department can prove the allegations.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Held within 30-days after arraignment hearing. 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4.1.24</a:t>
            </a:r>
          </a:p>
        </p:txBody>
      </p:sp>
    </p:spTree>
    <p:extLst>
      <p:ext uri="{BB962C8B-B14F-4D97-AF65-F5344CB8AC3E}">
        <p14:creationId xmlns:p14="http://schemas.microsoft.com/office/powerpoint/2010/main" val="2643396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Adjudicatory Hearing:</a:t>
            </a:r>
            <a:br>
              <a:rPr lang="en-US" dirty="0"/>
            </a:br>
            <a:r>
              <a:rPr lang="en-US" dirty="0"/>
              <a:t>Court Order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65552" y="2328663"/>
            <a:ext cx="3775603" cy="307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The legal basis.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The facts.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The evidence.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0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4.1.25</a:t>
            </a:r>
          </a:p>
        </p:txBody>
      </p:sp>
    </p:spTree>
    <p:extLst>
      <p:ext uri="{BB962C8B-B14F-4D97-AF65-F5344CB8AC3E}">
        <p14:creationId xmlns:p14="http://schemas.microsoft.com/office/powerpoint/2010/main" val="407482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 Hearing Paperwork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5777" y="1688888"/>
            <a:ext cx="3571022" cy="351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8579B"/>
                </a:solidFill>
              </a:rPr>
              <a:t>Submitted 72 hours </a:t>
            </a:r>
            <a:br>
              <a:rPr lang="en-US" sz="2400" b="1" dirty="0">
                <a:solidFill>
                  <a:srgbClr val="18579B"/>
                </a:solidFill>
              </a:rPr>
            </a:br>
            <a:r>
              <a:rPr lang="en-US" sz="2400" b="1" dirty="0">
                <a:solidFill>
                  <a:srgbClr val="18579B"/>
                </a:solidFill>
              </a:rPr>
              <a:t>prior to the hearing: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Pre-Disposition Study (PDS).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Case Plan.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Guardian ad Litem Report.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Other documents.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1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4.1.26</a:t>
            </a:r>
          </a:p>
        </p:txBody>
      </p:sp>
    </p:spTree>
    <p:extLst>
      <p:ext uri="{BB962C8B-B14F-4D97-AF65-F5344CB8AC3E}">
        <p14:creationId xmlns:p14="http://schemas.microsoft.com/office/powerpoint/2010/main" val="650593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36" y="1958982"/>
            <a:ext cx="2461873" cy="28856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536" y="242741"/>
            <a:ext cx="7082263" cy="1143000"/>
          </a:xfrm>
        </p:spPr>
        <p:txBody>
          <a:bodyPr/>
          <a:lstStyle/>
          <a:p>
            <a:r>
              <a:rPr lang="en-US" dirty="0"/>
              <a:t>Disposition Hearing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197" y="1385741"/>
            <a:ext cx="4568985" cy="427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Determines what needs to be done by the parent, Department and/or the child to ensure the safety of the child and to move the parties toward the stated goal of the case plan.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Held within 30-days after adjudicatory hearing when the parents deny. Held within 15-days of the arraignment when the parents admit or consent.  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4.1.27</a:t>
            </a:r>
          </a:p>
        </p:txBody>
      </p:sp>
    </p:spTree>
    <p:extLst>
      <p:ext uri="{BB962C8B-B14F-4D97-AF65-F5344CB8AC3E}">
        <p14:creationId xmlns:p14="http://schemas.microsoft.com/office/powerpoint/2010/main" val="284536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/>
              <a:t>Taking Court Action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06923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 Hearing:</a:t>
            </a:r>
            <a:br>
              <a:rPr lang="en-US" dirty="0"/>
            </a:br>
            <a:r>
              <a:rPr lang="en-US" dirty="0"/>
              <a:t>Court Order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65550" y="1573209"/>
            <a:ext cx="3978449" cy="4374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Placement determination.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Special conditions of placement.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Responsible parties.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Guardian ad Litem.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Next hearing.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Approval of case plan or </a:t>
            </a:r>
            <a:br>
              <a:rPr lang="en-US" sz="2000" dirty="0"/>
            </a:br>
            <a:r>
              <a:rPr lang="en-US" sz="2000" dirty="0"/>
              <a:t>set case plan hearing.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Child support.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Reasons not placed (if with relative/non-relative).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Other requirements to </a:t>
            </a:r>
            <a:br>
              <a:rPr lang="en-US" sz="2000" dirty="0"/>
            </a:br>
            <a:r>
              <a:rPr lang="en-US" sz="2000" dirty="0"/>
              <a:t>protect the child.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09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4.1.28</a:t>
            </a:r>
          </a:p>
        </p:txBody>
      </p:sp>
    </p:spTree>
    <p:extLst>
      <p:ext uri="{BB962C8B-B14F-4D97-AF65-F5344CB8AC3E}">
        <p14:creationId xmlns:p14="http://schemas.microsoft.com/office/powerpoint/2010/main" val="234784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87" y="1930506"/>
            <a:ext cx="2259851" cy="26488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Review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197" y="1930506"/>
            <a:ext cx="4330047" cy="286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Evaluate the progress.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Revise case plan as needed.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Initial review at 90-days.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Reviews every 6-months.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4.1.29</a:t>
            </a:r>
          </a:p>
        </p:txBody>
      </p:sp>
    </p:spTree>
    <p:extLst>
      <p:ext uri="{BB962C8B-B14F-4D97-AF65-F5344CB8AC3E}">
        <p14:creationId xmlns:p14="http://schemas.microsoft.com/office/powerpoint/2010/main" val="175797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Review Social </a:t>
            </a:r>
            <a:br>
              <a:rPr lang="en-US" dirty="0"/>
            </a:br>
            <a:r>
              <a:rPr lang="en-US" dirty="0"/>
              <a:t>Study Report (JRSSR)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67680" y="1951348"/>
            <a:ext cx="3571022" cy="325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18579B"/>
                </a:solidFill>
              </a:rPr>
              <a:t>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F.S. 39.701(8)(a), discussed the requirements of the Judicial Review Social Study Report.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All parties must be s</a:t>
            </a:r>
            <a:r>
              <a:rPr lang="en-US" sz="2000" dirty="0"/>
              <a:t>erved with a copy of the JRSSR at least 72-hours prior </a:t>
            </a:r>
            <a:br>
              <a:rPr lang="en-US" sz="2000" dirty="0"/>
            </a:br>
            <a:r>
              <a:rPr lang="en-US" sz="2000" dirty="0"/>
              <a:t>to the hearing.</a:t>
            </a:r>
            <a:endParaRPr lang="en-US" sz="2600" dirty="0"/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10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4.1.30</a:t>
            </a:r>
          </a:p>
        </p:txBody>
      </p:sp>
    </p:spTree>
    <p:extLst>
      <p:ext uri="{BB962C8B-B14F-4D97-AF65-F5344CB8AC3E}">
        <p14:creationId xmlns:p14="http://schemas.microsoft.com/office/powerpoint/2010/main" val="2871507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Court Action at </a:t>
            </a:r>
            <a:br>
              <a:rPr lang="en-US" dirty="0"/>
            </a:br>
            <a:r>
              <a:rPr lang="en-US" dirty="0"/>
              <a:t>Judicial Reviews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1398063" y="2022579"/>
            <a:ext cx="2797102" cy="18933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63513" y="1984742"/>
            <a:ext cx="222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compliance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with case plan.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92006" y="1855670"/>
            <a:ext cx="2462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</a:t>
            </a:r>
            <a:b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department compliance with obligations.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3788899" y="2022580"/>
            <a:ext cx="2797102" cy="1893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6241232" y="2022577"/>
            <a:ext cx="2797102" cy="18933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63799" y="2069583"/>
            <a:ext cx="2340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if child should be declared dependent.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1400040" y="3684396"/>
            <a:ext cx="2797102" cy="189334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65490" y="3671347"/>
            <a:ext cx="22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Return the child or continue placement.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23653" y="3695339"/>
            <a:ext cx="2033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Authorize the filing of a petition for TPR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3831100" y="5254045"/>
            <a:ext cx="2797102" cy="18933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6375184" y="3644333"/>
            <a:ext cx="2797102" cy="189334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597751" y="3690149"/>
            <a:ext cx="2340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Extend jurisdiction for a youth before 18</a:t>
            </a:r>
            <a:r>
              <a:rPr lang="en-US" baseline="30000" dirty="0">
                <a:solidFill>
                  <a:srgbClr val="56944F"/>
                </a:solidFill>
                <a:latin typeface="Helvetica Light"/>
                <a:cs typeface="Helvetica Light"/>
              </a:rPr>
              <a:t>th</a:t>
            </a:r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 birthday.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6497">
            <a:off x="3824176" y="3644334"/>
            <a:ext cx="2797102" cy="189334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231727" y="5277385"/>
            <a:ext cx="2340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Retain jurisdiction for special immigrant juvenile status. </a:t>
            </a:r>
          </a:p>
        </p:txBody>
      </p:sp>
      <p:sp>
        <p:nvSpPr>
          <p:cNvPr id="1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4.1.31</a:t>
            </a:r>
          </a:p>
        </p:txBody>
      </p:sp>
    </p:spTree>
    <p:extLst>
      <p:ext uri="{BB962C8B-B14F-4D97-AF65-F5344CB8AC3E}">
        <p14:creationId xmlns:p14="http://schemas.microsoft.com/office/powerpoint/2010/main" val="801714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1" y="2033067"/>
            <a:ext cx="2346029" cy="27498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536" y="240618"/>
            <a:ext cx="7082263" cy="1143000"/>
          </a:xfrm>
        </p:spPr>
        <p:txBody>
          <a:bodyPr/>
          <a:lstStyle/>
          <a:p>
            <a:r>
              <a:rPr lang="en-US" dirty="0"/>
              <a:t>Permanency Hearing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196" y="1493377"/>
            <a:ext cx="4330047" cy="4502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Determine if child will achieve permanency goal or to modify goal.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Within 12-months of the child’s removal.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Within 30-days if reasonable efforts to reunify are not required.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At least every 12-months while the child is in care. 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4.1.32</a:t>
            </a:r>
          </a:p>
        </p:txBody>
      </p:sp>
    </p:spTree>
    <p:extLst>
      <p:ext uri="{BB962C8B-B14F-4D97-AF65-F5344CB8AC3E}">
        <p14:creationId xmlns:p14="http://schemas.microsoft.com/office/powerpoint/2010/main" val="3111165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/>
              <a:t>Court Action at </a:t>
            </a:r>
            <a:br>
              <a:rPr lang="en-US" dirty="0"/>
            </a:br>
            <a:r>
              <a:rPr lang="en-US" dirty="0"/>
              <a:t>Permanency Hearings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2022113" y="2324822"/>
            <a:ext cx="2797102" cy="18933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7563" y="2286985"/>
            <a:ext cx="2821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if permanency goal is appropriate or should be changed.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6472" y="2289887"/>
            <a:ext cx="3006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when the child will achieve one of the permanency goals.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5266776" y="2324821"/>
            <a:ext cx="2797102" cy="1893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1619">
            <a:off x="2862883" y="4091600"/>
            <a:ext cx="2797102" cy="189334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89147" y="4091471"/>
            <a:ext cx="428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6944F"/>
                </a:solidFill>
                <a:latin typeface="Helvetica Light"/>
                <a:cs typeface="Helvetica Light"/>
              </a:rPr>
              <a:t>Determine if the Department has made reasonable efforts to finalize the permanency plan currently in effect.</a:t>
            </a:r>
          </a:p>
        </p:txBody>
      </p: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4.1.33</a:t>
            </a:r>
          </a:p>
        </p:txBody>
      </p:sp>
    </p:spTree>
    <p:extLst>
      <p:ext uri="{BB962C8B-B14F-4D97-AF65-F5344CB8AC3E}">
        <p14:creationId xmlns:p14="http://schemas.microsoft.com/office/powerpoint/2010/main" val="89249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Permanency Goals in </a:t>
            </a:r>
            <a:br>
              <a:rPr lang="en-US" dirty="0"/>
            </a:br>
            <a:r>
              <a:rPr lang="en-US" dirty="0"/>
              <a:t>Order of Preference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Reunification</a:t>
            </a:r>
          </a:p>
          <a:p>
            <a:r>
              <a:rPr lang="en-US" dirty="0"/>
              <a:t>Adoption</a:t>
            </a:r>
          </a:p>
          <a:p>
            <a:r>
              <a:rPr lang="en-US" dirty="0"/>
              <a:t>Permanent Guardianship</a:t>
            </a:r>
          </a:p>
          <a:p>
            <a:r>
              <a:rPr lang="en-US" dirty="0"/>
              <a:t>Permanent Placement with a Fit and Willing Relative</a:t>
            </a:r>
          </a:p>
          <a:p>
            <a:r>
              <a:rPr lang="en-US" dirty="0"/>
              <a:t>Another Planned Permanent Living Arrangement (APPLA)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4.1.34</a:t>
            </a:r>
          </a:p>
        </p:txBody>
      </p:sp>
    </p:spTree>
    <p:extLst>
      <p:ext uri="{BB962C8B-B14F-4D97-AF65-F5344CB8AC3E}">
        <p14:creationId xmlns:p14="http://schemas.microsoft.com/office/powerpoint/2010/main" val="413889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417677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B:</a:t>
            </a:r>
            <a:br>
              <a:rPr lang="en-US" sz="2800" dirty="0"/>
            </a:br>
            <a:r>
              <a:rPr lang="en-US" sz="2800" dirty="0"/>
              <a:t>Permanency Options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2800" y="1700090"/>
            <a:ext cx="72155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Create a teach-back of the permanency option assigned to your group.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B5FAA"/>
                </a:solidFill>
              </a:rPr>
              <a:t>Permanent guardianship of a dependent child under s. 39.6221;</a:t>
            </a:r>
            <a:endParaRPr lang="en-US" sz="2400" dirty="0">
              <a:solidFill>
                <a:srgbClr val="1B5FAA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B5FAA"/>
                </a:solidFill>
              </a:rPr>
              <a:t>Permanent placement with a fit and willing relative under s. 39.6231; or</a:t>
            </a:r>
            <a:endParaRPr lang="en-US" sz="2400" dirty="0">
              <a:solidFill>
                <a:srgbClr val="1B5FAA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1B5FAA"/>
                </a:solidFill>
              </a:rPr>
              <a:t>Placement in another planned permanent living arrangement under s. 39.6241.</a:t>
            </a:r>
            <a:endParaRPr lang="en-US" sz="2400" dirty="0">
              <a:solidFill>
                <a:srgbClr val="1B5FA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Be prepared to present your findings.</a:t>
            </a:r>
            <a:endParaRPr lang="en-US" sz="2400" b="1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42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of Parent Rights (TPR)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4165199" cy="4365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Termination of Parent Rights or TPR is the severing of the aren’t-child relationship by the state.  It is governed by state law which varies by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5" y="2335799"/>
            <a:ext cx="2121555" cy="210741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4.1.36</a:t>
            </a:r>
          </a:p>
        </p:txBody>
      </p:sp>
    </p:spTree>
    <p:extLst>
      <p:ext uri="{BB962C8B-B14F-4D97-AF65-F5344CB8AC3E}">
        <p14:creationId xmlns:p14="http://schemas.microsoft.com/office/powerpoint/2010/main" val="923897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55830125"/>
              </p:ext>
            </p:extLst>
          </p:nvPr>
        </p:nvGraphicFramePr>
        <p:xfrm>
          <a:off x="1105592" y="304800"/>
          <a:ext cx="7809807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72644114"/>
              </p:ext>
            </p:extLst>
          </p:nvPr>
        </p:nvGraphicFramePr>
        <p:xfrm>
          <a:off x="1105592" y="1524000"/>
          <a:ext cx="788600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4.1.37</a:t>
            </a:r>
          </a:p>
        </p:txBody>
      </p:sp>
    </p:spTree>
    <p:extLst>
      <p:ext uri="{BB962C8B-B14F-4D97-AF65-F5344CB8AC3E}">
        <p14:creationId xmlns:p14="http://schemas.microsoft.com/office/powerpoint/2010/main" val="200068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1874911"/>
            <a:ext cx="6466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Determine when court involvement should be initiated.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requirements for reasonable efforts.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Explain the four different types of evidence and the standards of proof in judicial dependency cases.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and review dependency court proceedings and petitions.</a:t>
            </a:r>
          </a:p>
        </p:txBody>
      </p:sp>
    </p:spTree>
    <p:extLst>
      <p:ext uri="{BB962C8B-B14F-4D97-AF65-F5344CB8AC3E}">
        <p14:creationId xmlns:p14="http://schemas.microsoft.com/office/powerpoint/2010/main" val="347712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6207314"/>
              </p:ext>
            </p:extLst>
          </p:nvPr>
        </p:nvGraphicFramePr>
        <p:xfrm>
          <a:off x="1097280" y="304800"/>
          <a:ext cx="78181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2373010"/>
              </p:ext>
            </p:extLst>
          </p:nvPr>
        </p:nvGraphicFramePr>
        <p:xfrm>
          <a:off x="1097280" y="1524000"/>
          <a:ext cx="78181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4.1.38</a:t>
            </a:r>
          </a:p>
        </p:txBody>
      </p:sp>
    </p:spTree>
    <p:extLst>
      <p:ext uri="{BB962C8B-B14F-4D97-AF65-F5344CB8AC3E}">
        <p14:creationId xmlns:p14="http://schemas.microsoft.com/office/powerpoint/2010/main" val="2283133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7245943"/>
              </p:ext>
            </p:extLst>
          </p:nvPr>
        </p:nvGraphicFramePr>
        <p:xfrm>
          <a:off x="1097280" y="381000"/>
          <a:ext cx="7741920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0237781"/>
              </p:ext>
            </p:extLst>
          </p:nvPr>
        </p:nvGraphicFramePr>
        <p:xfrm>
          <a:off x="1097280" y="1371600"/>
          <a:ext cx="766572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4.1.39</a:t>
            </a:r>
          </a:p>
        </p:txBody>
      </p:sp>
    </p:spTree>
    <p:extLst>
      <p:ext uri="{BB962C8B-B14F-4D97-AF65-F5344CB8AC3E}">
        <p14:creationId xmlns:p14="http://schemas.microsoft.com/office/powerpoint/2010/main" val="394332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6354357"/>
              </p:ext>
            </p:extLst>
          </p:nvPr>
        </p:nvGraphicFramePr>
        <p:xfrm>
          <a:off x="1105592" y="381000"/>
          <a:ext cx="788600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1030058"/>
              </p:ext>
            </p:extLst>
          </p:nvPr>
        </p:nvGraphicFramePr>
        <p:xfrm>
          <a:off x="1257300" y="1676400"/>
          <a:ext cx="78867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4.1.40</a:t>
            </a:r>
          </a:p>
        </p:txBody>
      </p:sp>
    </p:spTree>
    <p:extLst>
      <p:ext uri="{BB962C8B-B14F-4D97-AF65-F5344CB8AC3E}">
        <p14:creationId xmlns:p14="http://schemas.microsoft.com/office/powerpoint/2010/main" val="1330925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388166"/>
              </p:ext>
            </p:extLst>
          </p:nvPr>
        </p:nvGraphicFramePr>
        <p:xfrm>
          <a:off x="1097280" y="304800"/>
          <a:ext cx="78181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764"/>
              </p:ext>
            </p:extLst>
          </p:nvPr>
        </p:nvGraphicFramePr>
        <p:xfrm>
          <a:off x="1554163" y="1600200"/>
          <a:ext cx="7469067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4.1.41</a:t>
            </a:r>
          </a:p>
        </p:txBody>
      </p:sp>
    </p:spTree>
    <p:extLst>
      <p:ext uri="{BB962C8B-B14F-4D97-AF65-F5344CB8AC3E}">
        <p14:creationId xmlns:p14="http://schemas.microsoft.com/office/powerpoint/2010/main" val="4085811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606712"/>
              </p:ext>
            </p:extLst>
          </p:nvPr>
        </p:nvGraphicFramePr>
        <p:xfrm>
          <a:off x="1086416" y="381000"/>
          <a:ext cx="79051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375458"/>
              </p:ext>
            </p:extLst>
          </p:nvPr>
        </p:nvGraphicFramePr>
        <p:xfrm>
          <a:off x="1238250" y="1676400"/>
          <a:ext cx="7905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4.1.42</a:t>
            </a:r>
          </a:p>
        </p:txBody>
      </p:sp>
    </p:spTree>
    <p:extLst>
      <p:ext uri="{BB962C8B-B14F-4D97-AF65-F5344CB8AC3E}">
        <p14:creationId xmlns:p14="http://schemas.microsoft.com/office/powerpoint/2010/main" val="788501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TPR Petition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2839" y="1663058"/>
            <a:ext cx="3571022" cy="4400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18579B"/>
                </a:solidFill>
              </a:rPr>
              <a:t>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Allegations of at least one of the grounds listed in s. 39.806, F.S.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Termination is in best interest of child.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Termination is least restrictive.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Post-permanency petitions </a:t>
            </a:r>
            <a:r>
              <a:rPr lang="en-US" sz="2400" u="sng" dirty="0"/>
              <a:t>after</a:t>
            </a:r>
            <a:r>
              <a:rPr lang="en-US" sz="2400" dirty="0"/>
              <a:t> 12-months.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Pre-permanency petitions </a:t>
            </a:r>
            <a:r>
              <a:rPr lang="en-US" sz="2400" u="sng" dirty="0"/>
              <a:t>before</a:t>
            </a:r>
            <a:r>
              <a:rPr lang="en-US" sz="2400" dirty="0"/>
              <a:t> 12-months.</a:t>
            </a:r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86" y="2328663"/>
            <a:ext cx="3653653" cy="2389210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4.1.43</a:t>
            </a:r>
          </a:p>
        </p:txBody>
      </p:sp>
    </p:spTree>
    <p:extLst>
      <p:ext uri="{BB962C8B-B14F-4D97-AF65-F5344CB8AC3E}">
        <p14:creationId xmlns:p14="http://schemas.microsoft.com/office/powerpoint/2010/main" val="2310199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097280" y="304800"/>
          <a:ext cx="774192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097280" y="1446876"/>
          <a:ext cx="7741920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4.1.44</a:t>
            </a:r>
          </a:p>
        </p:txBody>
      </p:sp>
    </p:spTree>
    <p:extLst>
      <p:ext uri="{BB962C8B-B14F-4D97-AF65-F5344CB8AC3E}">
        <p14:creationId xmlns:p14="http://schemas.microsoft.com/office/powerpoint/2010/main" val="4053069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Expedited TPR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8579B"/>
                </a:solidFill>
              </a:rPr>
              <a:t>TPR can be expedited when any conditions in s. 39.806(1)(b)-(d) or (f)-(m), F.S., have occurred. </a:t>
            </a:r>
          </a:p>
          <a:p>
            <a:pPr lvl="1"/>
            <a:r>
              <a:rPr lang="en-US" dirty="0"/>
              <a:t>If expedited, you are not required to offer reasonable efforts to preserve and reunify the family.</a:t>
            </a:r>
          </a:p>
          <a:p>
            <a:pPr lvl="1"/>
            <a:r>
              <a:rPr lang="en-US" dirty="0"/>
              <a:t>A separate petition for dependency does not need to be filed.</a:t>
            </a:r>
          </a:p>
          <a:p>
            <a:pPr lvl="1"/>
            <a:r>
              <a:rPr lang="en-US" dirty="0"/>
              <a:t>A case plan with the goal of termination of parental rights and adoption can be filed to allow for a continuation of services.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4.1.45</a:t>
            </a:r>
          </a:p>
        </p:txBody>
      </p:sp>
    </p:spTree>
    <p:extLst>
      <p:ext uri="{BB962C8B-B14F-4D97-AF65-F5344CB8AC3E}">
        <p14:creationId xmlns:p14="http://schemas.microsoft.com/office/powerpoint/2010/main" val="2069430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of Parental Rights</a:t>
            </a:r>
            <a:br>
              <a:rPr lang="en-US" dirty="0"/>
            </a:br>
            <a:r>
              <a:rPr lang="en-US" dirty="0"/>
              <a:t>Advisory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Held soon after all parties have been served with a copy of the petition.</a:t>
            </a:r>
          </a:p>
          <a:p>
            <a:r>
              <a:rPr lang="en-US" dirty="0"/>
              <a:t>Court will:</a:t>
            </a:r>
          </a:p>
          <a:p>
            <a:pPr lvl="1"/>
            <a:r>
              <a:rPr lang="en-US" dirty="0"/>
              <a:t>inform parties of their rights, </a:t>
            </a:r>
          </a:p>
          <a:p>
            <a:pPr lvl="1"/>
            <a:r>
              <a:rPr lang="en-US" dirty="0"/>
              <a:t>appoint counsel for parties, and</a:t>
            </a:r>
          </a:p>
          <a:p>
            <a:pPr lvl="1"/>
            <a:r>
              <a:rPr lang="en-US" dirty="0"/>
              <a:t>appoint a Guardian ad Litem to represent the interests of the child.</a:t>
            </a:r>
          </a:p>
          <a:p>
            <a:r>
              <a:rPr lang="en-US" dirty="0"/>
              <a:t>After the hearing the court will set a date for an Adjudicatory Hearing to be held within 45-days.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4.1.46</a:t>
            </a:r>
          </a:p>
        </p:txBody>
      </p:sp>
    </p:spTree>
    <p:extLst>
      <p:ext uri="{BB962C8B-B14F-4D97-AF65-F5344CB8AC3E}">
        <p14:creationId xmlns:p14="http://schemas.microsoft.com/office/powerpoint/2010/main" val="3349092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49" y="2441275"/>
            <a:ext cx="2293271" cy="26879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6326" y="310623"/>
            <a:ext cx="77957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Termination of Parental Rights (TPR) </a:t>
            </a:r>
            <a:br>
              <a:rPr lang="en-US" dirty="0"/>
            </a:br>
            <a:r>
              <a:rPr lang="en-US" dirty="0"/>
              <a:t>Adjudicatory Hearing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1222" y="1631129"/>
            <a:ext cx="4994370" cy="4777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8579B"/>
                </a:solidFill>
              </a:rPr>
              <a:t>A trial will focus on: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the parents did or did not do since the Department became involved.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the Department did to support the parents' efforts to regain custody </a:t>
            </a:r>
            <a:br>
              <a:rPr lang="en-US" sz="2000" dirty="0"/>
            </a:br>
            <a:r>
              <a:rPr lang="en-US" sz="2000" dirty="0"/>
              <a:t>of the child.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18579B"/>
                </a:solidFill>
              </a:rPr>
              <a:t>The court considers: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Clear and convincing evidence.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Best interest of the child.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Least restrictive means.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4.1.47</a:t>
            </a:r>
          </a:p>
        </p:txBody>
      </p:sp>
    </p:spTree>
    <p:extLst>
      <p:ext uri="{BB962C8B-B14F-4D97-AF65-F5344CB8AC3E}">
        <p14:creationId xmlns:p14="http://schemas.microsoft.com/office/powerpoint/2010/main" val="21655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2871532"/>
          </a:xfrm>
        </p:spPr>
        <p:txBody>
          <a:bodyPr>
            <a:noAutofit/>
          </a:bodyPr>
          <a:lstStyle/>
          <a:p>
            <a:r>
              <a:rPr lang="en-US" sz="4800" dirty="0"/>
              <a:t>What authority does the court have?</a:t>
            </a:r>
          </a:p>
        </p:txBody>
      </p:sp>
      <p:pic>
        <p:nvPicPr>
          <p:cNvPr id="1026" name="Picture 2" descr="C:\Users\Carnett-Valerie\AppData\Local\Microsoft\Windows\Temporary Internet Files\Content.IE5\EGJYJN6U\clipart_cartoon_of_jud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39" y="3537388"/>
            <a:ext cx="285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4.1.3</a:t>
            </a:r>
          </a:p>
        </p:txBody>
      </p:sp>
    </p:spTree>
    <p:extLst>
      <p:ext uri="{BB962C8B-B14F-4D97-AF65-F5344CB8AC3E}">
        <p14:creationId xmlns:p14="http://schemas.microsoft.com/office/powerpoint/2010/main" val="686903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417677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C:</a:t>
            </a:r>
            <a:br>
              <a:rPr lang="en-US" sz="2800" dirty="0"/>
            </a:br>
            <a:r>
              <a:rPr lang="en-US" sz="2800" dirty="0"/>
              <a:t>Dependency Hearing Map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2801" y="1705048"/>
            <a:ext cx="68102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Complete the map using the game pieces: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B5FAA"/>
                </a:solidFill>
              </a:rPr>
              <a:t>“Hearings” must be put in chronological order.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B5FAA"/>
                </a:solidFill>
              </a:rPr>
              <a:t>“Purpose” refers to the reason the hearing takes place.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B5FAA"/>
                </a:solidFill>
              </a:rPr>
              <a:t>“Timeframe” refers to the legally required period of time in which the hearing must occur.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B5FAA"/>
                </a:solidFill>
              </a:rPr>
              <a:t>“Standard of Proof” is the standard that evidence must meet to support an allegation.</a:t>
            </a:r>
          </a:p>
        </p:txBody>
      </p:sp>
    </p:spTree>
    <p:extLst>
      <p:ext uri="{BB962C8B-B14F-4D97-AF65-F5344CB8AC3E}">
        <p14:creationId xmlns:p14="http://schemas.microsoft.com/office/powerpoint/2010/main" val="1699458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4.2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 err="1"/>
              <a:t>Staffings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3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4865" y="1874911"/>
            <a:ext cx="6466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the types and purposes of case management specific </a:t>
            </a:r>
            <a:r>
              <a:rPr lang="en-US" sz="2800" dirty="0" err="1">
                <a:solidFill>
                  <a:srgbClr val="56944F"/>
                </a:solidFill>
              </a:rPr>
              <a:t>staffings</a:t>
            </a:r>
            <a:r>
              <a:rPr lang="en-US" sz="2800" dirty="0">
                <a:solidFill>
                  <a:srgbClr val="56944F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Describe how to prepare for and conduct a staffing.</a:t>
            </a:r>
          </a:p>
        </p:txBody>
      </p:sp>
    </p:spTree>
    <p:extLst>
      <p:ext uri="{BB962C8B-B14F-4D97-AF65-F5344CB8AC3E}">
        <p14:creationId xmlns:p14="http://schemas.microsoft.com/office/powerpoint/2010/main" val="3210637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Staffings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039" y="5323436"/>
            <a:ext cx="4739489" cy="973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s. 39.001(b)(1-4), F.S.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893" y="2397512"/>
            <a:ext cx="6545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2"/>
              </a:rPr>
              <a:t>http://centervideo.forest.usf.edu/cwta/public/Training_Online/Staffings_January%202010/Staffings_Module_1/Presentation_Files/index.html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http://centervideo.forest.usf.edu/cwta/public/Training_Online/Staffings_January%202010/Staffings%20Module%202_Applying_the_Concepts/Presentation_Files/index.html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4.2.3</a:t>
            </a:r>
          </a:p>
        </p:txBody>
      </p:sp>
    </p:spTree>
    <p:extLst>
      <p:ext uri="{BB962C8B-B14F-4D97-AF65-F5344CB8AC3E}">
        <p14:creationId xmlns:p14="http://schemas.microsoft.com/office/powerpoint/2010/main" val="1337640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7876" y="285091"/>
            <a:ext cx="7081837" cy="1143000"/>
          </a:xfrm>
        </p:spPr>
        <p:txBody>
          <a:bodyPr/>
          <a:lstStyle/>
          <a:p>
            <a:r>
              <a:rPr lang="en-US" dirty="0"/>
              <a:t>Staffing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2435" y="1522413"/>
            <a:ext cx="7081837" cy="43656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Possible reasons you may need a staffing</a:t>
            </a:r>
          </a:p>
          <a:p>
            <a:r>
              <a:rPr lang="en-US" b="1" dirty="0"/>
              <a:t>Things to consider before scheduling your staffing</a:t>
            </a:r>
          </a:p>
          <a:p>
            <a:r>
              <a:rPr lang="en-US" b="1" dirty="0"/>
              <a:t>Staffing preparation</a:t>
            </a:r>
            <a:endParaRPr lang="en-US" dirty="0"/>
          </a:p>
          <a:p>
            <a:r>
              <a:rPr lang="en-US" b="1" dirty="0"/>
              <a:t>Assessments and information gathered to prepare for the staffing</a:t>
            </a:r>
            <a:endParaRPr lang="en-US" dirty="0"/>
          </a:p>
          <a:p>
            <a:r>
              <a:rPr lang="en-US" b="1" dirty="0"/>
              <a:t>Recommendations</a:t>
            </a:r>
            <a:endParaRPr lang="en-US" dirty="0"/>
          </a:p>
          <a:p>
            <a:r>
              <a:rPr lang="en-US" b="1" dirty="0"/>
              <a:t>How to facilitate successful </a:t>
            </a:r>
            <a:r>
              <a:rPr lang="en-US" b="1" dirty="0" err="1"/>
              <a:t>staffings</a:t>
            </a:r>
            <a:endParaRPr lang="en-US" dirty="0"/>
          </a:p>
          <a:p>
            <a:r>
              <a:rPr lang="en-US" b="1" dirty="0"/>
              <a:t>FSFN documentation requirements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4.2.4</a:t>
            </a:r>
          </a:p>
        </p:txBody>
      </p:sp>
    </p:spTree>
    <p:extLst>
      <p:ext uri="{BB962C8B-B14F-4D97-AF65-F5344CB8AC3E}">
        <p14:creationId xmlns:p14="http://schemas.microsoft.com/office/powerpoint/2010/main" val="184653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Staffings</a:t>
            </a:r>
            <a:r>
              <a:rPr lang="en-US" dirty="0"/>
              <a:t> Chart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6528" y="1840879"/>
            <a:ext cx="4537472" cy="4365702"/>
          </a:xfrm>
        </p:spPr>
        <p:txBody>
          <a:bodyPr/>
          <a:lstStyle/>
          <a:p>
            <a:r>
              <a:rPr lang="en-US" dirty="0"/>
              <a:t>Who Attends</a:t>
            </a:r>
          </a:p>
          <a:p>
            <a:r>
              <a:rPr lang="en-US" dirty="0"/>
              <a:t>When it is held?</a:t>
            </a:r>
          </a:p>
          <a:p>
            <a:r>
              <a:rPr lang="en-US" dirty="0"/>
              <a:t>Purpose or Main Tasks</a:t>
            </a:r>
          </a:p>
          <a:p>
            <a:r>
              <a:rPr lang="en-US" dirty="0"/>
              <a:t>Potential Decisions and Recommendations</a:t>
            </a:r>
          </a:p>
        </p:txBody>
      </p:sp>
      <p:pic>
        <p:nvPicPr>
          <p:cNvPr id="1026" name="Picture 2" descr="C:\Users\Carnett-Valerie\AppData\Local\Microsoft\Windows\Temporary Internet Files\Content.IE5\YQARUD4D\Finger-pointing-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120">
            <a:off x="1945726" y="2988385"/>
            <a:ext cx="2370527" cy="18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rot="21026818">
            <a:off x="1187248" y="1440612"/>
            <a:ext cx="2251494" cy="1518249"/>
          </a:xfrm>
          <a:prstGeom prst="wedgeEllipseCallout">
            <a:avLst>
              <a:gd name="adj1" fmla="val 32763"/>
              <a:gd name="adj2" fmla="val 900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34377"/>
                </a:solidFill>
              </a:rPr>
              <a:t>Keep your </a:t>
            </a:r>
            <a:r>
              <a:rPr lang="en-US" sz="1600" dirty="0" err="1">
                <a:solidFill>
                  <a:srgbClr val="134377"/>
                </a:solidFill>
              </a:rPr>
              <a:t>Staffings</a:t>
            </a:r>
            <a:r>
              <a:rPr lang="en-US" sz="1600" dirty="0">
                <a:solidFill>
                  <a:srgbClr val="134377"/>
                </a:solidFill>
              </a:rPr>
              <a:t> chart available for easy access.</a:t>
            </a:r>
          </a:p>
        </p:txBody>
      </p:sp>
    </p:spTree>
    <p:extLst>
      <p:ext uri="{BB962C8B-B14F-4D97-AF65-F5344CB8AC3E}">
        <p14:creationId xmlns:p14="http://schemas.microsoft.com/office/powerpoint/2010/main" val="737136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417677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D:</a:t>
            </a:r>
            <a:br>
              <a:rPr lang="en-US" sz="2800" dirty="0"/>
            </a:br>
            <a:r>
              <a:rPr lang="en-US" sz="2800" dirty="0" err="1"/>
              <a:t>Staffings</a:t>
            </a:r>
            <a:r>
              <a:rPr lang="en-US" sz="2800" dirty="0"/>
              <a:t> Chart Matching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4.2.6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2801" y="2062399"/>
            <a:ext cx="68102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6944F"/>
                </a:solidFill>
              </a:rPr>
              <a:t>Instructions:</a:t>
            </a:r>
          </a:p>
          <a:p>
            <a:endParaRPr lang="en-US" sz="2400" b="1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rgbClr val="1B5FAA"/>
                </a:solidFill>
              </a:rPr>
              <a:t>Match the name of the staffing to the letter corresponding to the correct piece of information about the staffing.</a:t>
            </a:r>
          </a:p>
        </p:txBody>
      </p:sp>
    </p:spTree>
    <p:extLst>
      <p:ext uri="{BB962C8B-B14F-4D97-AF65-F5344CB8AC3E}">
        <p14:creationId xmlns:p14="http://schemas.microsoft.com/office/powerpoint/2010/main" val="216962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4123106"/>
              </p:ext>
            </p:extLst>
          </p:nvPr>
        </p:nvGraphicFramePr>
        <p:xfrm>
          <a:off x="1135116" y="1371600"/>
          <a:ext cx="770408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9122931"/>
              </p:ext>
            </p:extLst>
          </p:nvPr>
        </p:nvGraphicFramePr>
        <p:xfrm>
          <a:off x="1135116" y="381000"/>
          <a:ext cx="7780283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4.1.4</a:t>
            </a:r>
          </a:p>
        </p:txBody>
      </p:sp>
    </p:spTree>
    <p:extLst>
      <p:ext uri="{BB962C8B-B14F-4D97-AF65-F5344CB8AC3E}">
        <p14:creationId xmlns:p14="http://schemas.microsoft.com/office/powerpoint/2010/main" val="149842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6616236"/>
              </p:ext>
            </p:extLst>
          </p:nvPr>
        </p:nvGraphicFramePr>
        <p:xfrm>
          <a:off x="1116724" y="333703"/>
          <a:ext cx="78748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6729277"/>
              </p:ext>
            </p:extLst>
          </p:nvPr>
        </p:nvGraphicFramePr>
        <p:xfrm>
          <a:off x="1137745" y="1447800"/>
          <a:ext cx="79510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4.1.5</a:t>
            </a:r>
          </a:p>
        </p:txBody>
      </p:sp>
    </p:spTree>
    <p:extLst>
      <p:ext uri="{BB962C8B-B14F-4D97-AF65-F5344CB8AC3E}">
        <p14:creationId xmlns:p14="http://schemas.microsoft.com/office/powerpoint/2010/main" val="3441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778"/>
            <a:ext cx="7082264" cy="43657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Identifying dangers to the child, and the family problems precipitating those dangers.</a:t>
            </a:r>
          </a:p>
          <a:p>
            <a:pPr lvl="0"/>
            <a:r>
              <a:rPr lang="en-US" dirty="0"/>
              <a:t>Selecting services specifically relevant to the family's problems and needs.</a:t>
            </a:r>
          </a:p>
          <a:p>
            <a:pPr lvl="0"/>
            <a:r>
              <a:rPr lang="en-US" dirty="0"/>
              <a:t>Diligently arranging services.</a:t>
            </a:r>
          </a:p>
          <a:p>
            <a:r>
              <a:rPr lang="en-US" dirty="0"/>
              <a:t>Providing appropriate services on a timely basis.</a:t>
            </a:r>
          </a:p>
          <a:p>
            <a:r>
              <a:rPr lang="en-US" dirty="0"/>
              <a:t>Ensuring paternity is established as early e as possible.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4.1.6</a:t>
            </a:r>
          </a:p>
        </p:txBody>
      </p:sp>
    </p:spTree>
    <p:extLst>
      <p:ext uri="{BB962C8B-B14F-4D97-AF65-F5344CB8AC3E}">
        <p14:creationId xmlns:p14="http://schemas.microsoft.com/office/powerpoint/2010/main" val="385388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9747307"/>
              </p:ext>
            </p:extLst>
          </p:nvPr>
        </p:nvGraphicFramePr>
        <p:xfrm>
          <a:off x="1061048" y="228600"/>
          <a:ext cx="7778151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577215"/>
              </p:ext>
            </p:extLst>
          </p:nvPr>
        </p:nvGraphicFramePr>
        <p:xfrm>
          <a:off x="1061048" y="1759788"/>
          <a:ext cx="7848600" cy="381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CM Specialty Module 4.1.7</a:t>
            </a:r>
          </a:p>
        </p:txBody>
      </p:sp>
    </p:spTree>
    <p:extLst>
      <p:ext uri="{BB962C8B-B14F-4D97-AF65-F5344CB8AC3E}">
        <p14:creationId xmlns:p14="http://schemas.microsoft.com/office/powerpoint/2010/main" val="205044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9A3B76-92D3-429F-866B-8230D933CC5F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44F697-596A-41F2-AC8F-38148BE74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CB335D-4CFA-4292-9513-80244C7766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19390</TotalTime>
  <Words>3039</Words>
  <Application>Microsoft Office PowerPoint</Application>
  <PresentationFormat>On-screen Show (4:3)</PresentationFormat>
  <Paragraphs>445</Paragraphs>
  <Slides>56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ＭＳ Ｐゴシック</vt:lpstr>
      <vt:lpstr>Arial</vt:lpstr>
      <vt:lpstr>Arial Black</vt:lpstr>
      <vt:lpstr>Arial Narrow</vt:lpstr>
      <vt:lpstr>Calibri</vt:lpstr>
      <vt:lpstr>Calibri Light</vt:lpstr>
      <vt:lpstr>Helvetica Light</vt:lpstr>
      <vt:lpstr>Wingdings</vt:lpstr>
      <vt:lpstr>ACP-white</vt:lpstr>
      <vt:lpstr>Custom Design</vt:lpstr>
      <vt:lpstr>Module 4</vt:lpstr>
      <vt:lpstr>Agenda</vt:lpstr>
      <vt:lpstr>Unit 4.1</vt:lpstr>
      <vt:lpstr>Learning Objectives</vt:lpstr>
      <vt:lpstr>What authority does the court have?</vt:lpstr>
      <vt:lpstr>PowerPoint Presentation</vt:lpstr>
      <vt:lpstr>PowerPoint Presentation</vt:lpstr>
      <vt:lpstr>Reasonable Efforts</vt:lpstr>
      <vt:lpstr>PowerPoint Presentation</vt:lpstr>
      <vt:lpstr>PowerPoint Presentation</vt:lpstr>
      <vt:lpstr>Florida Law requires a  Diligent Search</vt:lpstr>
      <vt:lpstr>PowerPoint Presentation</vt:lpstr>
      <vt:lpstr>Activity A: Diligent Search</vt:lpstr>
      <vt:lpstr>PowerPoint Presentation</vt:lpstr>
      <vt:lpstr>PowerPoint Presentation</vt:lpstr>
      <vt:lpstr>Dependency Case Flowchart</vt:lpstr>
      <vt:lpstr>Shelter Petition</vt:lpstr>
      <vt:lpstr>PowerPoint Presentation</vt:lpstr>
      <vt:lpstr>Shelter Hearing</vt:lpstr>
      <vt:lpstr>Shelter Hearing:  Findings Required</vt:lpstr>
      <vt:lpstr>Shelter Hearing Considerations </vt:lpstr>
      <vt:lpstr>Case Manager’s Role During and After the Shelter Hearing</vt:lpstr>
      <vt:lpstr>“Dependent Child” Florida Statute 39.01 (15)</vt:lpstr>
      <vt:lpstr>Dependency Petition</vt:lpstr>
      <vt:lpstr>Arraignment Hearing</vt:lpstr>
      <vt:lpstr>Adjudicatory Hearing</vt:lpstr>
      <vt:lpstr>Adjudicatory Hearing: Court Order</vt:lpstr>
      <vt:lpstr>Disposition Hearing Paperwork</vt:lpstr>
      <vt:lpstr>Disposition Hearing</vt:lpstr>
      <vt:lpstr>Disposition Hearing: Court Order</vt:lpstr>
      <vt:lpstr>Judicial Review</vt:lpstr>
      <vt:lpstr>Judicial Review Social  Study Report (JRSSR) </vt:lpstr>
      <vt:lpstr>Court Action at  Judicial Reviews </vt:lpstr>
      <vt:lpstr>Permanency Hearing</vt:lpstr>
      <vt:lpstr>Court Action at  Permanency Hearings</vt:lpstr>
      <vt:lpstr>Permanency Goals in  Order of Preference </vt:lpstr>
      <vt:lpstr>Activity B: Permanency Options</vt:lpstr>
      <vt:lpstr>Termination of Parent Rights (TPR)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TPR Petition </vt:lpstr>
      <vt:lpstr>PowerPoint Presentation</vt:lpstr>
      <vt:lpstr>Expedited TPR</vt:lpstr>
      <vt:lpstr>Termination of Parental Rights Advisory Hearing</vt:lpstr>
      <vt:lpstr>Termination of Parental Rights (TPR)  Adjudicatory Hearing</vt:lpstr>
      <vt:lpstr>Activity C: Dependency Hearing Map</vt:lpstr>
      <vt:lpstr>Unit 4.2</vt:lpstr>
      <vt:lpstr>Learning Objectives</vt:lpstr>
      <vt:lpstr>Staffings</vt:lpstr>
      <vt:lpstr>Staffing Guidelines</vt:lpstr>
      <vt:lpstr>Staffings Chart</vt:lpstr>
      <vt:lpstr>Activity D: Staffings Chart Matching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Module 4 - Court Proceedings and Staffings PowerPoint</dc:title>
  <dc:creator>Cindy</dc:creator>
  <cp:lastModifiedBy>VanDyke, Misty N</cp:lastModifiedBy>
  <cp:revision>408</cp:revision>
  <cp:lastPrinted>2016-05-23T18:45:01Z</cp:lastPrinted>
  <dcterms:created xsi:type="dcterms:W3CDTF">2013-01-31T01:40:39Z</dcterms:created>
  <dcterms:modified xsi:type="dcterms:W3CDTF">2025-05-07T15:12:34Z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