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822" r:id="rId2"/>
    <p:sldId id="843" r:id="rId3"/>
    <p:sldId id="845" r:id="rId4"/>
    <p:sldId id="846" r:id="rId5"/>
    <p:sldId id="847" r:id="rId6"/>
    <p:sldId id="823" r:id="rId7"/>
    <p:sldId id="717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86868"/>
    <a:srgbClr val="488F4D"/>
    <a:srgbClr val="115BA4"/>
    <a:srgbClr val="3366FF"/>
    <a:srgbClr val="004364"/>
    <a:srgbClr val="990000"/>
    <a:srgbClr val="00547E"/>
    <a:srgbClr val="02426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6" autoAdjust="0"/>
    <p:restoredTop sz="94707" autoAdjust="0"/>
  </p:normalViewPr>
  <p:slideViewPr>
    <p:cSldViewPr>
      <p:cViewPr>
        <p:scale>
          <a:sx n="74" d="100"/>
          <a:sy n="74" d="100"/>
        </p:scale>
        <p:origin x="-634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>
        <p:scale>
          <a:sx n="80" d="100"/>
          <a:sy n="80" d="100"/>
        </p:scale>
        <p:origin x="-2058" y="21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t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t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b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b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fld id="{DA9E497A-C22D-4CCD-A0C8-6AD373DAE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1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t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t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5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b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9" tIns="45378" rIns="90759" bIns="45378" numCol="1" anchor="b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300" b="0"/>
            </a:lvl1pPr>
          </a:lstStyle>
          <a:p>
            <a:pPr>
              <a:defRPr/>
            </a:pPr>
            <a:fld id="{786843F6-998A-4CFF-B3B5-8EEC63D71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06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843F6-998A-4CFF-B3B5-8EEC63D71F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843F6-998A-4CFF-B3B5-8EEC63D71F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E9A3-D661-4DBE-BFF7-5D9A730C36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74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BCA3E-4BBF-44C9-BA8F-FCD6847713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69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ADECE-8741-4C68-BF48-22809F667D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8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B5956-455E-4C20-B542-51FD100F20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38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E27BB-1B88-4505-A479-D5A1E26956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47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B2185-9E01-404B-BB0C-489EE2762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05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765B1-663B-462D-8C2E-778399FF7D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70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A83E8-6035-4FDA-B539-651C0FCE22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6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68003-5FDA-49E9-8FDF-02A8E5585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6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B071-0BA3-46BC-B950-2929310E7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15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CE521-2BA4-40A3-8885-349B4AB6AF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74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259B-0A4A-4D0C-A31F-22136C67BE42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46E9A3-D661-4DBE-BFF7-5D9A730C36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488F4D"/>
          </a:solidFill>
          <a:ln>
            <a:solidFill>
              <a:srgbClr val="488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488F4D"/>
          </a:solidFill>
          <a:ln>
            <a:solidFill>
              <a:srgbClr val="488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Other Parent Home Assessment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77200" cy="5105400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Complete a modified home study of the other parent’s household to include: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Verification of legal parental relationship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Household composition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Demographics of all household members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Home visit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Background screenings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Assess to determine the parent’s and other household caregiver’s adult functioning, general parenting, and discipline/behavior management.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E9A3-D661-4DBE-BFF7-5D9A730C36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Adult Functioning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This information element has strictly to do with how adults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(the caregivers) in a family household are functioning. This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is how the adults (parents/legal guardians or caregivers) in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the family household typically feel, think, and act on a daily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basis.  The question here focuses on adult functioning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separate of parenting.  We are concerned with how the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adults behave regardless of the fact that they are parents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or caregivers.   </a:t>
            </a:r>
          </a:p>
          <a:p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A83E8-6035-4FDA-B539-651C0FCE22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Adult Functioning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Information that answers this question includes: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Communication and social skills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Coping and stress management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Self-control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Problem solving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Judgment and decision making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Independence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Home and financial management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Income/Employment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Citizenship and community involvement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Rationality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Self-care and self-preservation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Substance use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Mental health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Family and/or domestic violence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Physical health and capacity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Functioning within cultural norms</a:t>
            </a:r>
            <a:r>
              <a:rPr lang="en-US" sz="1800" dirty="0" smtClean="0">
                <a:solidFill>
                  <a:srgbClr val="000000"/>
                </a:solidFill>
              </a:rPr>
              <a:t/>
            </a:r>
            <a:br>
              <a:rPr lang="en-US" sz="1800" dirty="0" smtClean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A83E8-6035-4FDA-B539-651C0FCE22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General Parenting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Among the issues for consideration within this element are: parenting styles and the 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origin of the style, basic care, affection, communication, expectations for children, 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sensitivity to an individual child, knowledge and expectations related to child development 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and parenting, reasons for having children, viewpoint toward children, examples of 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parenting behavior and parenting experiences.</a:t>
            </a:r>
          </a:p>
          <a:p>
            <a:pPr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Information that answers this question includes: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Reasons for being a caregiver;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Satisfaction in being a caregiver;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Parent/legal guardian or caregiver knowledge and skill in parenting and child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development;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Parent/legal guardian or caregiver expectations and empathy for a child;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Decision making in parenting practices;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Parenting style;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History of parenting behavior; 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Cultural practices; and 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Protectiveness.</a:t>
            </a:r>
          </a:p>
          <a:p>
            <a:pPr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A83E8-6035-4FDA-B539-651C0FCE22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Discipline/Behavior Management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Usually, staff focuses on discipline only within a punishment context, so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emphasis on the importance of viewing discipline as providing direction,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managing behavior, teaching, and directing a child are considered in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answering this question. </a:t>
            </a:r>
          </a:p>
          <a:p>
            <a:pPr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Information that answers this question includes;</a:t>
            </a:r>
            <a:br>
              <a:rPr lang="en-US" sz="2000" dirty="0" smtClean="0">
                <a:solidFill>
                  <a:srgbClr val="000000"/>
                </a:solidFill>
              </a:rPr>
            </a:b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Disciplinary methods;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Approaches to managing child behavior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Perception of effectiveness of utilized approaches;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Concepts and purpose of discipline;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Context in which discipline occurs; and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Cultural practices.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A83E8-6035-4FDA-B539-651C0FCE22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Other Parent Home Assessment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sz="2800" dirty="0" smtClean="0">
                <a:solidFill>
                  <a:srgbClr val="000000"/>
                </a:solidFill>
              </a:rPr>
              <a:t>Assess to determine other parent’s willingness and ability to provide supervision and protection in alignment with the Department.</a:t>
            </a:r>
            <a:br>
              <a:rPr lang="en-US" sz="2800" dirty="0" smtClean="0">
                <a:solidFill>
                  <a:srgbClr val="000000"/>
                </a:solidFill>
              </a:rPr>
            </a:br>
            <a:endParaRPr lang="en-US" sz="2800" dirty="0" smtClean="0">
              <a:solidFill>
                <a:srgbClr val="000000"/>
              </a:solidFill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dirty="0" smtClean="0">
                <a:solidFill>
                  <a:srgbClr val="000000"/>
                </a:solidFill>
              </a:rPr>
              <a:t>Ensure that the release of the child to the other parent does not present a “presumption of detriment” as defined in s. 39.0139, F.S., and thus pose a threat of danger to the child.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E9A3-D661-4DBE-BFF7-5D9A730C36C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Discussion/Questions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24078" indent="-514350" algn="ctr">
              <a:buSzPct val="80000"/>
              <a:buNone/>
              <a:defRPr/>
            </a:pPr>
            <a:endParaRPr lang="en-US" sz="2200" dirty="0" smtClean="0"/>
          </a:p>
          <a:p>
            <a:pPr marL="624078" indent="-514350" algn="ctr">
              <a:buSzPct val="80000"/>
              <a:buNone/>
              <a:defRPr/>
            </a:pPr>
            <a:r>
              <a:rPr lang="en-US" sz="2200" b="1" dirty="0" smtClean="0"/>
              <a:t>Questions?  </a:t>
            </a:r>
          </a:p>
          <a:p>
            <a:pPr marL="624078" indent="-514350" algn="ctr">
              <a:buSzPct val="80000"/>
              <a:buNone/>
              <a:defRPr/>
            </a:pPr>
            <a:endParaRPr lang="en-US" sz="2200" b="1" dirty="0" smtClean="0"/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CBC/Sheriffs Offices/Agencies:  </a:t>
            </a:r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contact your Regional DCF program staff.</a:t>
            </a:r>
          </a:p>
          <a:p>
            <a:pPr marL="624078" indent="-514350" algn="ctr">
              <a:buSzPct val="80000"/>
              <a:buNone/>
              <a:defRPr/>
            </a:pPr>
            <a:endParaRPr lang="en-US" sz="2200" dirty="0" smtClean="0"/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Regional program staff: </a:t>
            </a:r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contact Kristi Gilmore</a:t>
            </a:r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Office of Child Welfare</a:t>
            </a:r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Kristi_Gilmore@dcf.state.fl.us</a:t>
            </a:r>
          </a:p>
          <a:p>
            <a:pPr marL="624078" indent="-514350" algn="ctr">
              <a:buSzPct val="80000"/>
              <a:buNone/>
              <a:defRPr/>
            </a:pPr>
            <a:r>
              <a:rPr lang="en-US" sz="2200" dirty="0" smtClean="0"/>
              <a:t>850/717-4659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B2185-9E01-404B-BB0C-489EE27625D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ustom 1">
      <a:dk1>
        <a:srgbClr val="115BA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14592</TotalTime>
  <Words>421</Words>
  <Application>Microsoft Office PowerPoint</Application>
  <PresentationFormat>On-screen Show (4:3)</PresentationFormat>
  <Paragraphs>92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Other Parent Home Assessment</vt:lpstr>
      <vt:lpstr>Adult Functioning</vt:lpstr>
      <vt:lpstr>Adult Functioning</vt:lpstr>
      <vt:lpstr>General Parenting </vt:lpstr>
      <vt:lpstr>Discipline/Behavior Management</vt:lpstr>
      <vt:lpstr>Other Parent Home Assessment</vt:lpstr>
      <vt:lpstr>Discussion/Questions</vt:lpstr>
    </vt:vector>
  </TitlesOfParts>
  <Company>DCF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D15</dc:creator>
  <cp:lastModifiedBy>Coy, Lisa</cp:lastModifiedBy>
  <cp:revision>1045</cp:revision>
  <cp:lastPrinted>2009-01-07T20:37:08Z</cp:lastPrinted>
  <dcterms:created xsi:type="dcterms:W3CDTF">2006-11-13T17:48:13Z</dcterms:created>
  <dcterms:modified xsi:type="dcterms:W3CDTF">2013-10-25T20:00:07Z</dcterms:modified>
</cp:coreProperties>
</file>