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1"/>
  </p:sldMasterIdLst>
  <p:notesMasterIdLst>
    <p:notesMasterId r:id="rId44"/>
  </p:notesMasterIdLst>
  <p:handoutMasterIdLst>
    <p:handoutMasterId r:id="rId45"/>
  </p:handoutMasterIdLst>
  <p:sldIdLst>
    <p:sldId id="256" r:id="rId2"/>
    <p:sldId id="459" r:id="rId3"/>
    <p:sldId id="407" r:id="rId4"/>
    <p:sldId id="399" r:id="rId5"/>
    <p:sldId id="456" r:id="rId6"/>
    <p:sldId id="449" r:id="rId7"/>
    <p:sldId id="460" r:id="rId8"/>
    <p:sldId id="464" r:id="rId9"/>
    <p:sldId id="416" r:id="rId10"/>
    <p:sldId id="408" r:id="rId11"/>
    <p:sldId id="452" r:id="rId12"/>
    <p:sldId id="451" r:id="rId13"/>
    <p:sldId id="419" r:id="rId14"/>
    <p:sldId id="450" r:id="rId15"/>
    <p:sldId id="424" r:id="rId16"/>
    <p:sldId id="412" r:id="rId17"/>
    <p:sldId id="413" r:id="rId18"/>
    <p:sldId id="448" r:id="rId19"/>
    <p:sldId id="465" r:id="rId20"/>
    <p:sldId id="420" r:id="rId21"/>
    <p:sldId id="417" r:id="rId22"/>
    <p:sldId id="466" r:id="rId23"/>
    <p:sldId id="394" r:id="rId24"/>
    <p:sldId id="443" r:id="rId25"/>
    <p:sldId id="432" r:id="rId26"/>
    <p:sldId id="433" r:id="rId27"/>
    <p:sldId id="434" r:id="rId28"/>
    <p:sldId id="455" r:id="rId29"/>
    <p:sldId id="444" r:id="rId30"/>
    <p:sldId id="409" r:id="rId31"/>
    <p:sldId id="319" r:id="rId32"/>
    <p:sldId id="431" r:id="rId33"/>
    <p:sldId id="426" r:id="rId34"/>
    <p:sldId id="427" r:id="rId35"/>
    <p:sldId id="428" r:id="rId36"/>
    <p:sldId id="429" r:id="rId37"/>
    <p:sldId id="461" r:id="rId38"/>
    <p:sldId id="410" r:id="rId39"/>
    <p:sldId id="462" r:id="rId40"/>
    <p:sldId id="406" r:id="rId41"/>
    <p:sldId id="457" r:id="rId42"/>
    <p:sldId id="46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B090D2-B1B3-4769-9BFA-AB3D139EF872}" v="19" dt="2022-04-11T18:35:55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2" autoAdjust="0"/>
    <p:restoredTop sz="62513" autoAdjust="0"/>
  </p:normalViewPr>
  <p:slideViewPr>
    <p:cSldViewPr snapToGrid="0">
      <p:cViewPr varScale="1">
        <p:scale>
          <a:sx n="76" d="100"/>
          <a:sy n="76" d="100"/>
        </p:scale>
        <p:origin x="242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625139-F93A-4F3F-A7AA-4923A01AEDF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Understand best-practices of Recovery Support Services and Recovery Community Organizations</a:t>
          </a:r>
          <a:endParaRPr lang="en-US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49A0EB-6BE9-4749-8336-B02A279AE302}" type="parTrans" cxnId="{FC7721F0-429B-4CE7-BE98-C2F3C41FE9C7}">
      <dgm:prSet/>
      <dgm:spPr/>
      <dgm:t>
        <a:bodyPr/>
        <a:lstStyle/>
        <a:p>
          <a:endParaRPr lang="en-US"/>
        </a:p>
      </dgm:t>
    </dgm:pt>
    <dgm:pt modelId="{A8E2FA08-4DD4-4654-A85D-9A99162D6201}" type="sibTrans" cxnId="{FC7721F0-429B-4CE7-BE98-C2F3C41FE9C7}">
      <dgm:prSet phldrT="3" phldr="0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140952D0-0E1D-4F48-9F16-53581487CFA0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 to offer a comprehensive and holistic service array.</a:t>
          </a:r>
          <a:endParaRPr lang="en-US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0C446F-6917-41E7-BE01-7AFE2676D505}" type="parTrans" cxnId="{B07163E8-ADEC-492A-8F07-7E5786AB23AE}">
      <dgm:prSet/>
      <dgm:spPr/>
      <dgm:t>
        <a:bodyPr/>
        <a:lstStyle/>
        <a:p>
          <a:endParaRPr lang="en-US"/>
        </a:p>
      </dgm:t>
    </dgm:pt>
    <dgm:pt modelId="{2804F27C-9BA9-4D07-AB02-74BE7DFA2C0E}" type="sibTrans" cxnId="{B07163E8-ADEC-492A-8F07-7E5786AB23AE}">
      <dgm:prSet phldrT="4" phldr="0"/>
      <dgm:spPr/>
      <dgm:t>
        <a:bodyPr/>
        <a:lstStyle/>
        <a:p>
          <a:r>
            <a:rPr lang="en-US"/>
            <a:t>4</a:t>
          </a:r>
          <a:endParaRPr lang="en-US" dirty="0"/>
        </a:p>
      </dgm:t>
    </dgm:pt>
    <dgm:pt modelId="{752A7BD7-592A-4828-A160-1B898C5EFA7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values and attitudes required to create system of care that offers a comprehensive and holistic service array</a:t>
          </a:r>
          <a:endParaRPr lang="en-US" sz="1700" b="1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FF2FD0A-F459-43F8-8E92-A7965832D9FB}" type="parTrans" cxnId="{1948E535-4B52-4119-8F52-21B0E3933467}">
      <dgm:prSet/>
      <dgm:spPr/>
      <dgm:t>
        <a:bodyPr/>
        <a:lstStyle/>
        <a:p>
          <a:endParaRPr lang="en-US"/>
        </a:p>
      </dgm:t>
    </dgm:pt>
    <dgm:pt modelId="{6AB685D6-A4C8-4FC1-B1D3-5E5287230A0F}" type="sibTrans" cxnId="{1948E535-4B52-4119-8F52-21B0E3933467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2EE95FC5-CD6B-4A50-9262-DC414E16C3EA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core principles in providing comprehensive and holistic services</a:t>
          </a:r>
          <a:endParaRPr lang="en-US" sz="1700" b="1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9EBBB1-E916-471C-83C9-ABE85B42AC26}" type="sibTrans" cxnId="{B3F19EC2-A372-4EC3-BFE0-C62FFDFE3DF6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75374347-884B-4721-8CFF-DF080F5B1C79}" type="parTrans" cxnId="{B3F19EC2-A372-4EC3-BFE0-C62FFDFE3DF6}">
      <dgm:prSet/>
      <dgm:spPr/>
      <dgm:t>
        <a:bodyPr/>
        <a:lstStyle/>
        <a:p>
          <a:endParaRPr lang="en-US"/>
        </a:p>
      </dgm:t>
    </dgm:pt>
    <dgm:pt modelId="{C09B749D-9CF7-492C-B341-D9553818451B}" type="pres">
      <dgm:prSet presAssocID="{D0F07F19-1F50-4B42-A7A0-278DF9D25BB1}" presName="Name0" presStyleCnt="0">
        <dgm:presLayoutVars>
          <dgm:animLvl val="lvl"/>
          <dgm:resizeHandles val="exact"/>
        </dgm:presLayoutVars>
      </dgm:prSet>
      <dgm:spPr/>
    </dgm:pt>
    <dgm:pt modelId="{8EEF3829-836D-4E60-A9BC-8F0AD18883EE}" type="pres">
      <dgm:prSet presAssocID="{2EE95FC5-CD6B-4A50-9262-DC414E16C3EA}" presName="compositeNode" presStyleCnt="0">
        <dgm:presLayoutVars>
          <dgm:bulletEnabled val="1"/>
        </dgm:presLayoutVars>
      </dgm:prSet>
      <dgm:spPr/>
    </dgm:pt>
    <dgm:pt modelId="{5947A689-FC4A-4FDF-BDDD-890A8474DEF9}" type="pres">
      <dgm:prSet presAssocID="{2EE95FC5-CD6B-4A50-9262-DC414E16C3EA}" presName="bgRect" presStyleLbl="bgAccFollowNode1" presStyleIdx="0" presStyleCnt="4" custScaleX="106190" custLinFactNeighborX="-160" custLinFactNeighborY="-47"/>
      <dgm:spPr/>
    </dgm:pt>
    <dgm:pt modelId="{94E9EF1A-1D07-4210-9402-6C559E90358A}" type="pres">
      <dgm:prSet presAssocID="{C99EBBB1-E916-471C-83C9-ABE85B42AC26}" presName="sibTransNodeCircle" presStyleLbl="alignNode1" presStyleIdx="0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B9E74D06-8974-46A7-BDE8-CAC0846523DB}" type="pres">
      <dgm:prSet presAssocID="{2EE95FC5-CD6B-4A50-9262-DC414E16C3EA}" presName="bottomLine" presStyleLbl="alignNode1" presStyleIdx="1" presStyleCnt="8">
        <dgm:presLayoutVars/>
      </dgm:prSet>
      <dgm:spPr/>
    </dgm:pt>
    <dgm:pt modelId="{815671D8-22AE-4967-8461-EBC1C9F97F94}" type="pres">
      <dgm:prSet presAssocID="{2EE95FC5-CD6B-4A50-9262-DC414E16C3EA}" presName="nodeText" presStyleLbl="bgAccFollowNode1" presStyleIdx="0" presStyleCnt="4">
        <dgm:presLayoutVars>
          <dgm:bulletEnabled val="1"/>
        </dgm:presLayoutVars>
      </dgm:prSet>
      <dgm:spPr/>
    </dgm:pt>
    <dgm:pt modelId="{4345A606-3100-40DC-847D-F26F8DFFB0A4}" type="pres">
      <dgm:prSet presAssocID="{C99EBBB1-E916-471C-83C9-ABE85B42AC26}" presName="sibTrans" presStyleCnt="0"/>
      <dgm:spPr/>
    </dgm:pt>
    <dgm:pt modelId="{B00A4622-AE0E-4076-85DB-EF0445408AE5}" type="pres">
      <dgm:prSet presAssocID="{752A7BD7-592A-4828-A160-1B898C5EFA73}" presName="compositeNode" presStyleCnt="0">
        <dgm:presLayoutVars>
          <dgm:bulletEnabled val="1"/>
        </dgm:presLayoutVars>
      </dgm:prSet>
      <dgm:spPr/>
    </dgm:pt>
    <dgm:pt modelId="{0C3F367E-8502-4FE8-BAE7-DD0216BBE5F4}" type="pres">
      <dgm:prSet presAssocID="{752A7BD7-592A-4828-A160-1B898C5EFA73}" presName="bgRect" presStyleLbl="bgAccFollowNode1" presStyleIdx="1" presStyleCnt="4"/>
      <dgm:spPr/>
    </dgm:pt>
    <dgm:pt modelId="{64DEC11D-BC31-4708-AD6D-FCD869F29A77}" type="pres">
      <dgm:prSet presAssocID="{6AB685D6-A4C8-4FC1-B1D3-5E5287230A0F}" presName="sibTransNodeCircle" presStyleLbl="alignNode1" presStyleIdx="2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E2B2538A-D96F-4DCA-8CF3-F0FB434F3801}" type="pres">
      <dgm:prSet presAssocID="{752A7BD7-592A-4828-A160-1B898C5EFA73}" presName="bottomLine" presStyleLbl="alignNode1" presStyleIdx="3" presStyleCnt="8">
        <dgm:presLayoutVars/>
      </dgm:prSet>
      <dgm:spPr/>
    </dgm:pt>
    <dgm:pt modelId="{3EBFB89F-9498-48A7-B439-3463C1372F8F}" type="pres">
      <dgm:prSet presAssocID="{752A7BD7-592A-4828-A160-1B898C5EFA73}" presName="nodeText" presStyleLbl="bgAccFollowNode1" presStyleIdx="1" presStyleCnt="4">
        <dgm:presLayoutVars>
          <dgm:bulletEnabled val="1"/>
        </dgm:presLayoutVars>
      </dgm:prSet>
      <dgm:spPr/>
    </dgm:pt>
    <dgm:pt modelId="{37BC4521-70B3-472D-803F-5906DF931374}" type="pres">
      <dgm:prSet presAssocID="{6AB685D6-A4C8-4FC1-B1D3-5E5287230A0F}" presName="sibTrans" presStyleCnt="0"/>
      <dgm:spPr/>
    </dgm:pt>
    <dgm:pt modelId="{5419C900-3474-4480-82CB-923AF8027A48}" type="pres">
      <dgm:prSet presAssocID="{22625139-F93A-4F3F-A7AA-4923A01AEDF3}" presName="compositeNode" presStyleCnt="0">
        <dgm:presLayoutVars>
          <dgm:bulletEnabled val="1"/>
        </dgm:presLayoutVars>
      </dgm:prSet>
      <dgm:spPr/>
    </dgm:pt>
    <dgm:pt modelId="{83253AE2-89B5-4ADC-817A-FEF4E0BC4B49}" type="pres">
      <dgm:prSet presAssocID="{22625139-F93A-4F3F-A7AA-4923A01AEDF3}" presName="bgRect" presStyleLbl="bgAccFollowNode1" presStyleIdx="2" presStyleCnt="4"/>
      <dgm:spPr/>
    </dgm:pt>
    <dgm:pt modelId="{82EE2C17-F664-4616-8F76-97637F08E124}" type="pres">
      <dgm:prSet presAssocID="{A8E2FA08-4DD4-4654-A85D-9A99162D6201}" presName="sibTransNodeCircle" presStyleLbl="alignNode1" presStyleIdx="4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96383FDE-483E-4E6D-B151-4FC41C065094}" type="pres">
      <dgm:prSet presAssocID="{22625139-F93A-4F3F-A7AA-4923A01AEDF3}" presName="bottomLine" presStyleLbl="alignNode1" presStyleIdx="5" presStyleCnt="8">
        <dgm:presLayoutVars/>
      </dgm:prSet>
      <dgm:spPr/>
    </dgm:pt>
    <dgm:pt modelId="{BBF86657-8EAE-46E6-B25A-D2056AE50973}" type="pres">
      <dgm:prSet presAssocID="{22625139-F93A-4F3F-A7AA-4923A01AEDF3}" presName="nodeText" presStyleLbl="bgAccFollowNode1" presStyleIdx="2" presStyleCnt="4">
        <dgm:presLayoutVars>
          <dgm:bulletEnabled val="1"/>
        </dgm:presLayoutVars>
      </dgm:prSet>
      <dgm:spPr/>
    </dgm:pt>
    <dgm:pt modelId="{8DC76FCE-F8A0-43BB-94B0-26867DA9F629}" type="pres">
      <dgm:prSet presAssocID="{A8E2FA08-4DD4-4654-A85D-9A99162D6201}" presName="sibTrans" presStyleCnt="0"/>
      <dgm:spPr/>
    </dgm:pt>
    <dgm:pt modelId="{46746BF8-8C13-403D-B74A-6BA79A7FA811}" type="pres">
      <dgm:prSet presAssocID="{140952D0-0E1D-4F48-9F16-53581487CFA0}" presName="compositeNode" presStyleCnt="0">
        <dgm:presLayoutVars>
          <dgm:bulletEnabled val="1"/>
        </dgm:presLayoutVars>
      </dgm:prSet>
      <dgm:spPr/>
    </dgm:pt>
    <dgm:pt modelId="{7ACBA089-E576-4FF4-865F-C3BBF7659A23}" type="pres">
      <dgm:prSet presAssocID="{140952D0-0E1D-4F48-9F16-53581487CFA0}" presName="bgRect" presStyleLbl="bgAccFollowNode1" presStyleIdx="3" presStyleCnt="4" custScaleX="105357"/>
      <dgm:spPr/>
    </dgm:pt>
    <dgm:pt modelId="{3CBA3CC0-D70A-4B98-9329-64604EDF25F0}" type="pres">
      <dgm:prSet presAssocID="{2804F27C-9BA9-4D07-AB02-74BE7DFA2C0E}" presName="sibTransNodeCircle" presStyleLbl="alignNode1" presStyleIdx="6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5BE72261-3EB3-4585-8739-2FFBAED12B80}" type="pres">
      <dgm:prSet presAssocID="{140952D0-0E1D-4F48-9F16-53581487CFA0}" presName="bottomLine" presStyleLbl="alignNode1" presStyleIdx="7" presStyleCnt="8">
        <dgm:presLayoutVars/>
      </dgm:prSet>
      <dgm:spPr/>
    </dgm:pt>
    <dgm:pt modelId="{64EF213D-B16C-4AC2-8183-B62F7FC17277}" type="pres">
      <dgm:prSet presAssocID="{140952D0-0E1D-4F48-9F16-53581487CFA0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A79EF003-26D2-40E5-9F27-FB3915B47BE6}" type="presOf" srcId="{752A7BD7-592A-4828-A160-1B898C5EFA73}" destId="{0C3F367E-8502-4FE8-BAE7-DD0216BBE5F4}" srcOrd="0" destOrd="0" presId="urn:microsoft.com/office/officeart/2016/7/layout/BasicLinearProcessNumbered#1"/>
    <dgm:cxn modelId="{53A3AB04-FFB9-4438-B57C-39037FC19C0B}" type="presOf" srcId="{A8E2FA08-4DD4-4654-A85D-9A99162D6201}" destId="{82EE2C17-F664-4616-8F76-97637F08E124}" srcOrd="0" destOrd="0" presId="urn:microsoft.com/office/officeart/2016/7/layout/BasicLinearProcessNumbered#1"/>
    <dgm:cxn modelId="{7AF8DC12-6575-43E5-BF37-8F6D4FAF7D12}" type="presOf" srcId="{140952D0-0E1D-4F48-9F16-53581487CFA0}" destId="{7ACBA089-E576-4FF4-865F-C3BBF7659A23}" srcOrd="0" destOrd="0" presId="urn:microsoft.com/office/officeart/2016/7/layout/BasicLinearProcessNumbered#1"/>
    <dgm:cxn modelId="{B6047113-8887-4403-9FC2-A9BE00AEF7E4}" type="presOf" srcId="{752A7BD7-592A-4828-A160-1B898C5EFA73}" destId="{3EBFB89F-9498-48A7-B439-3463C1372F8F}" srcOrd="1" destOrd="0" presId="urn:microsoft.com/office/officeart/2016/7/layout/BasicLinearProcessNumbered#1"/>
    <dgm:cxn modelId="{17C5162B-F962-4FDF-9596-7A0043D20023}" type="presOf" srcId="{22625139-F93A-4F3F-A7AA-4923A01AEDF3}" destId="{BBF86657-8EAE-46E6-B25A-D2056AE50973}" srcOrd="1" destOrd="0" presId="urn:microsoft.com/office/officeart/2016/7/layout/BasicLinearProcessNumbered#1"/>
    <dgm:cxn modelId="{AA9E1F2B-8F99-40D2-8F32-E3D6444D8DBA}" type="presOf" srcId="{2EE95FC5-CD6B-4A50-9262-DC414E16C3EA}" destId="{815671D8-22AE-4967-8461-EBC1C9F97F94}" srcOrd="1" destOrd="0" presId="urn:microsoft.com/office/officeart/2016/7/layout/BasicLinearProcessNumbered#1"/>
    <dgm:cxn modelId="{06469532-8996-45DF-A24D-5601A591256C}" type="presOf" srcId="{C99EBBB1-E916-471C-83C9-ABE85B42AC26}" destId="{94E9EF1A-1D07-4210-9402-6C559E90358A}" srcOrd="0" destOrd="0" presId="urn:microsoft.com/office/officeart/2016/7/layout/BasicLinearProcessNumbered#1"/>
    <dgm:cxn modelId="{1948E535-4B52-4119-8F52-21B0E3933467}" srcId="{D0F07F19-1F50-4B42-A7A0-278DF9D25BB1}" destId="{752A7BD7-592A-4828-A160-1B898C5EFA73}" srcOrd="1" destOrd="0" parTransId="{0FF2FD0A-F459-43F8-8E92-A7965832D9FB}" sibTransId="{6AB685D6-A4C8-4FC1-B1D3-5E5287230A0F}"/>
    <dgm:cxn modelId="{E94F0337-D192-4FD1-90F3-D837CC38474C}" type="presOf" srcId="{2804F27C-9BA9-4D07-AB02-74BE7DFA2C0E}" destId="{3CBA3CC0-D70A-4B98-9329-64604EDF25F0}" srcOrd="0" destOrd="0" presId="urn:microsoft.com/office/officeart/2016/7/layout/BasicLinearProcessNumbered#1"/>
    <dgm:cxn modelId="{D3CCF137-1A7A-4251-92AA-8632508A9FE4}" type="presOf" srcId="{140952D0-0E1D-4F48-9F16-53581487CFA0}" destId="{64EF213D-B16C-4AC2-8183-B62F7FC17277}" srcOrd="1" destOrd="0" presId="urn:microsoft.com/office/officeart/2016/7/layout/BasicLinearProcessNumbered#1"/>
    <dgm:cxn modelId="{CBDA7366-48A2-46FC-8BCF-201D09C6E8EC}" type="presOf" srcId="{6AB685D6-A4C8-4FC1-B1D3-5E5287230A0F}" destId="{64DEC11D-BC31-4708-AD6D-FCD869F29A77}" srcOrd="0" destOrd="0" presId="urn:microsoft.com/office/officeart/2016/7/layout/BasicLinearProcessNumbered#1"/>
    <dgm:cxn modelId="{16B877A0-5CBD-43C6-BA2F-3B7335AD5CE0}" type="presOf" srcId="{D0F07F19-1F50-4B42-A7A0-278DF9D25BB1}" destId="{C09B749D-9CF7-492C-B341-D9553818451B}" srcOrd="0" destOrd="0" presId="urn:microsoft.com/office/officeart/2016/7/layout/BasicLinearProcessNumbered#1"/>
    <dgm:cxn modelId="{4AD081BF-9ABE-458D-8246-876ED6F2E1C3}" type="presOf" srcId="{22625139-F93A-4F3F-A7AA-4923A01AEDF3}" destId="{83253AE2-89B5-4ADC-817A-FEF4E0BC4B49}" srcOrd="0" destOrd="0" presId="urn:microsoft.com/office/officeart/2016/7/layout/BasicLinearProcessNumbered#1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8E6C23DF-29D8-49A1-81D4-A3328609CE75}" type="presOf" srcId="{2EE95FC5-CD6B-4A50-9262-DC414E16C3EA}" destId="{5947A689-FC4A-4FDF-BDDD-890A8474DEF9}" srcOrd="0" destOrd="0" presId="urn:microsoft.com/office/officeart/2016/7/layout/BasicLinearProcessNumbered#1"/>
    <dgm:cxn modelId="{B07163E8-ADEC-492A-8F07-7E5786AB23AE}" srcId="{D0F07F19-1F50-4B42-A7A0-278DF9D25BB1}" destId="{140952D0-0E1D-4F48-9F16-53581487CFA0}" srcOrd="3" destOrd="0" parTransId="{790C446F-6917-41E7-BE01-7AFE2676D505}" sibTransId="{2804F27C-9BA9-4D07-AB02-74BE7DFA2C0E}"/>
    <dgm:cxn modelId="{FC7721F0-429B-4CE7-BE98-C2F3C41FE9C7}" srcId="{D0F07F19-1F50-4B42-A7A0-278DF9D25BB1}" destId="{22625139-F93A-4F3F-A7AA-4923A01AEDF3}" srcOrd="2" destOrd="0" parTransId="{F549A0EB-6BE9-4749-8336-B02A279AE302}" sibTransId="{A8E2FA08-4DD4-4654-A85D-9A99162D6201}"/>
    <dgm:cxn modelId="{B8A05FCE-67F5-433D-B6CA-60590C081C22}" type="presParOf" srcId="{C09B749D-9CF7-492C-B341-D9553818451B}" destId="{8EEF3829-836D-4E60-A9BC-8F0AD18883EE}" srcOrd="0" destOrd="0" presId="urn:microsoft.com/office/officeart/2016/7/layout/BasicLinearProcessNumbered#1"/>
    <dgm:cxn modelId="{AC9DF928-20D1-4324-AA54-7FD2250D5870}" type="presParOf" srcId="{8EEF3829-836D-4E60-A9BC-8F0AD18883EE}" destId="{5947A689-FC4A-4FDF-BDDD-890A8474DEF9}" srcOrd="0" destOrd="0" presId="urn:microsoft.com/office/officeart/2016/7/layout/BasicLinearProcessNumbered#1"/>
    <dgm:cxn modelId="{77CA0548-2432-4209-9ED8-7F01CBCBF598}" type="presParOf" srcId="{8EEF3829-836D-4E60-A9BC-8F0AD18883EE}" destId="{94E9EF1A-1D07-4210-9402-6C559E90358A}" srcOrd="1" destOrd="0" presId="urn:microsoft.com/office/officeart/2016/7/layout/BasicLinearProcessNumbered#1"/>
    <dgm:cxn modelId="{4A57D0F6-CBEA-4733-9E47-EC5C0F9C694D}" type="presParOf" srcId="{8EEF3829-836D-4E60-A9BC-8F0AD18883EE}" destId="{B9E74D06-8974-46A7-BDE8-CAC0846523DB}" srcOrd="2" destOrd="0" presId="urn:microsoft.com/office/officeart/2016/7/layout/BasicLinearProcessNumbered#1"/>
    <dgm:cxn modelId="{EADF81DD-63C9-40DF-8113-47540E625063}" type="presParOf" srcId="{8EEF3829-836D-4E60-A9BC-8F0AD18883EE}" destId="{815671D8-22AE-4967-8461-EBC1C9F97F94}" srcOrd="3" destOrd="0" presId="urn:microsoft.com/office/officeart/2016/7/layout/BasicLinearProcessNumbered#1"/>
    <dgm:cxn modelId="{8881E540-123A-41F4-86B7-7508A24E84FC}" type="presParOf" srcId="{C09B749D-9CF7-492C-B341-D9553818451B}" destId="{4345A606-3100-40DC-847D-F26F8DFFB0A4}" srcOrd="1" destOrd="0" presId="urn:microsoft.com/office/officeart/2016/7/layout/BasicLinearProcessNumbered#1"/>
    <dgm:cxn modelId="{4BD6A6AD-8E2E-497A-8FC2-AA78C6F81C6E}" type="presParOf" srcId="{C09B749D-9CF7-492C-B341-D9553818451B}" destId="{B00A4622-AE0E-4076-85DB-EF0445408AE5}" srcOrd="2" destOrd="0" presId="urn:microsoft.com/office/officeart/2016/7/layout/BasicLinearProcessNumbered#1"/>
    <dgm:cxn modelId="{C08A56B6-5D8D-4C5A-B8EA-3689885C8440}" type="presParOf" srcId="{B00A4622-AE0E-4076-85DB-EF0445408AE5}" destId="{0C3F367E-8502-4FE8-BAE7-DD0216BBE5F4}" srcOrd="0" destOrd="0" presId="urn:microsoft.com/office/officeart/2016/7/layout/BasicLinearProcessNumbered#1"/>
    <dgm:cxn modelId="{AD1F2F3A-73D3-4EAC-9AC3-19A4C7C10D00}" type="presParOf" srcId="{B00A4622-AE0E-4076-85DB-EF0445408AE5}" destId="{64DEC11D-BC31-4708-AD6D-FCD869F29A77}" srcOrd="1" destOrd="0" presId="urn:microsoft.com/office/officeart/2016/7/layout/BasicLinearProcessNumbered#1"/>
    <dgm:cxn modelId="{87519163-1FE7-4DFA-98DB-127914704EDA}" type="presParOf" srcId="{B00A4622-AE0E-4076-85DB-EF0445408AE5}" destId="{E2B2538A-D96F-4DCA-8CF3-F0FB434F3801}" srcOrd="2" destOrd="0" presId="urn:microsoft.com/office/officeart/2016/7/layout/BasicLinearProcessNumbered#1"/>
    <dgm:cxn modelId="{1641F744-3A41-4EE7-A689-5A6DAEABDFC4}" type="presParOf" srcId="{B00A4622-AE0E-4076-85DB-EF0445408AE5}" destId="{3EBFB89F-9498-48A7-B439-3463C1372F8F}" srcOrd="3" destOrd="0" presId="urn:microsoft.com/office/officeart/2016/7/layout/BasicLinearProcessNumbered#1"/>
    <dgm:cxn modelId="{04479FD4-E656-4E54-A577-4A85A6AAE996}" type="presParOf" srcId="{C09B749D-9CF7-492C-B341-D9553818451B}" destId="{37BC4521-70B3-472D-803F-5906DF931374}" srcOrd="3" destOrd="0" presId="urn:microsoft.com/office/officeart/2016/7/layout/BasicLinearProcessNumbered#1"/>
    <dgm:cxn modelId="{E2172FB8-5BDB-4191-89A4-20D3B9642491}" type="presParOf" srcId="{C09B749D-9CF7-492C-B341-D9553818451B}" destId="{5419C900-3474-4480-82CB-923AF8027A48}" srcOrd="4" destOrd="0" presId="urn:microsoft.com/office/officeart/2016/7/layout/BasicLinearProcessNumbered#1"/>
    <dgm:cxn modelId="{84EF3935-14E5-4561-980E-3A9EF7094AE8}" type="presParOf" srcId="{5419C900-3474-4480-82CB-923AF8027A48}" destId="{83253AE2-89B5-4ADC-817A-FEF4E0BC4B49}" srcOrd="0" destOrd="0" presId="urn:microsoft.com/office/officeart/2016/7/layout/BasicLinearProcessNumbered#1"/>
    <dgm:cxn modelId="{CF2460B7-A2B5-4B8B-945F-DFBFD6960640}" type="presParOf" srcId="{5419C900-3474-4480-82CB-923AF8027A48}" destId="{82EE2C17-F664-4616-8F76-97637F08E124}" srcOrd="1" destOrd="0" presId="urn:microsoft.com/office/officeart/2016/7/layout/BasicLinearProcessNumbered#1"/>
    <dgm:cxn modelId="{725285A5-8D31-4202-8F2A-A12563B3DFAA}" type="presParOf" srcId="{5419C900-3474-4480-82CB-923AF8027A48}" destId="{96383FDE-483E-4E6D-B151-4FC41C065094}" srcOrd="2" destOrd="0" presId="urn:microsoft.com/office/officeart/2016/7/layout/BasicLinearProcessNumbered#1"/>
    <dgm:cxn modelId="{CE15B09A-5F0B-4CBE-8BAE-6FAA6D29FCB7}" type="presParOf" srcId="{5419C900-3474-4480-82CB-923AF8027A48}" destId="{BBF86657-8EAE-46E6-B25A-D2056AE50973}" srcOrd="3" destOrd="0" presId="urn:microsoft.com/office/officeart/2016/7/layout/BasicLinearProcessNumbered#1"/>
    <dgm:cxn modelId="{4947F30F-F47B-4ED5-B7C4-7D5EDD3E75FE}" type="presParOf" srcId="{C09B749D-9CF7-492C-B341-D9553818451B}" destId="{8DC76FCE-F8A0-43BB-94B0-26867DA9F629}" srcOrd="5" destOrd="0" presId="urn:microsoft.com/office/officeart/2016/7/layout/BasicLinearProcessNumbered#1"/>
    <dgm:cxn modelId="{16672FC9-FA3C-49DB-B6EF-BAAAE1089475}" type="presParOf" srcId="{C09B749D-9CF7-492C-B341-D9553818451B}" destId="{46746BF8-8C13-403D-B74A-6BA79A7FA811}" srcOrd="6" destOrd="0" presId="urn:microsoft.com/office/officeart/2016/7/layout/BasicLinearProcessNumbered#1"/>
    <dgm:cxn modelId="{24F6D455-8540-4049-B6BB-B08114AD824B}" type="presParOf" srcId="{46746BF8-8C13-403D-B74A-6BA79A7FA811}" destId="{7ACBA089-E576-4FF4-865F-C3BBF7659A23}" srcOrd="0" destOrd="0" presId="urn:microsoft.com/office/officeart/2016/7/layout/BasicLinearProcessNumbered#1"/>
    <dgm:cxn modelId="{31544808-EAFC-4BE2-AE90-2BFCFE68F8C5}" type="presParOf" srcId="{46746BF8-8C13-403D-B74A-6BA79A7FA811}" destId="{3CBA3CC0-D70A-4B98-9329-64604EDF25F0}" srcOrd="1" destOrd="0" presId="urn:microsoft.com/office/officeart/2016/7/layout/BasicLinearProcessNumbered#1"/>
    <dgm:cxn modelId="{016A1C24-8939-45DA-8034-E6E3EE7E4698}" type="presParOf" srcId="{46746BF8-8C13-403D-B74A-6BA79A7FA811}" destId="{5BE72261-3EB3-4585-8739-2FFBAED12B80}" srcOrd="2" destOrd="0" presId="urn:microsoft.com/office/officeart/2016/7/layout/BasicLinearProcessNumbered#1"/>
    <dgm:cxn modelId="{2580890A-9832-4AAA-86DE-B66DD500570E}" type="presParOf" srcId="{46746BF8-8C13-403D-B74A-6BA79A7FA811}" destId="{64EF213D-B16C-4AC2-8183-B62F7FC17277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9DD5B9-1E5D-4C93-8A0A-F08E6479DC9C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26B339-EBD7-4457-A99E-4A7873AC4F9A}">
      <dgm:prSet phldrT="[Text]" custT="1"/>
      <dgm:spPr/>
      <dgm:t>
        <a:bodyPr/>
        <a:lstStyle/>
        <a:p>
          <a:pPr>
            <a:buNone/>
          </a:pPr>
          <a:r>
            <a:rPr lang="en-US" sz="19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Offer a comprehensive and holistic service array.</a:t>
          </a: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C5F8C3-9E52-4514-8674-35549EF1CBF4}" type="parTrans" cxnId="{07A9C8DA-1C49-4558-9C1E-5602FAF8BCEA}">
      <dgm:prSet/>
      <dgm:spPr/>
      <dgm:t>
        <a:bodyPr/>
        <a:lstStyle/>
        <a:p>
          <a:endParaRPr lang="en-US"/>
        </a:p>
      </dgm:t>
    </dgm:pt>
    <dgm:pt modelId="{21FCEFB2-3460-4691-9630-27C6162C2B85}" type="sibTrans" cxnId="{07A9C8DA-1C49-4558-9C1E-5602FAF8BCEA}">
      <dgm:prSet/>
      <dgm:spPr/>
      <dgm:t>
        <a:bodyPr/>
        <a:lstStyle/>
        <a:p>
          <a:endParaRPr lang="en-US"/>
        </a:p>
      </dgm:t>
    </dgm:pt>
    <dgm:pt modelId="{436A985A-FE15-468B-8FBE-B4130FDC79AD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Focuses on whole person</a:t>
          </a:r>
        </a:p>
      </dgm:t>
    </dgm:pt>
    <dgm:pt modelId="{346CD5BC-9C5F-47C9-BFEE-5ED7D43F4F39}" type="parTrans" cxnId="{905C85C4-ED73-4D95-A26F-8373E1101301}">
      <dgm:prSet/>
      <dgm:spPr/>
      <dgm:t>
        <a:bodyPr/>
        <a:lstStyle/>
        <a:p>
          <a:endParaRPr lang="en-US"/>
        </a:p>
      </dgm:t>
    </dgm:pt>
    <dgm:pt modelId="{960DF386-A55C-409C-A0C5-6ED7310B1B5C}" type="sibTrans" cxnId="{905C85C4-ED73-4D95-A26F-8373E1101301}">
      <dgm:prSet/>
      <dgm:spPr/>
      <dgm:t>
        <a:bodyPr/>
        <a:lstStyle/>
        <a:p>
          <a:endParaRPr lang="en-US"/>
        </a:p>
      </dgm:t>
    </dgm:pt>
    <dgm:pt modelId="{39817549-5D9C-4244-B9D6-4A1F0DFF48F4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Provides holistic and alternative services</a:t>
          </a:r>
        </a:p>
      </dgm:t>
    </dgm:pt>
    <dgm:pt modelId="{B91369AD-A8D4-4D65-998B-1E1968135912}" type="parTrans" cxnId="{931DD8C9-DA74-4F13-99EC-A1273C5F7DC7}">
      <dgm:prSet/>
      <dgm:spPr/>
      <dgm:t>
        <a:bodyPr/>
        <a:lstStyle/>
        <a:p>
          <a:endParaRPr lang="en-US"/>
        </a:p>
      </dgm:t>
    </dgm:pt>
    <dgm:pt modelId="{B87CA51B-CEA0-4402-836D-AC96EEDA0963}" type="sibTrans" cxnId="{931DD8C9-DA74-4F13-99EC-A1273C5F7DC7}">
      <dgm:prSet/>
      <dgm:spPr/>
      <dgm:t>
        <a:bodyPr/>
        <a:lstStyle/>
        <a:p>
          <a:endParaRPr lang="en-US"/>
        </a:p>
      </dgm:t>
    </dgm:pt>
    <dgm:pt modelId="{AC6EC48E-B9A7-49E9-AD96-2F7DA08D470B}">
      <dgm:prSet phldrT="[Text]" custT="1"/>
      <dgm:spPr/>
      <dgm:t>
        <a:bodyPr/>
        <a:lstStyle/>
        <a:p>
          <a:pPr>
            <a:buNone/>
          </a:pPr>
          <a:r>
            <a:rPr lang="en-US" sz="19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Collaborative relationships and reflective practice.</a:t>
          </a: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C15CFC-E780-4DC0-8454-343485816A06}" type="parTrans" cxnId="{79723549-2577-4550-9F2D-1543E0039043}">
      <dgm:prSet/>
      <dgm:spPr/>
      <dgm:t>
        <a:bodyPr/>
        <a:lstStyle/>
        <a:p>
          <a:endParaRPr lang="en-US"/>
        </a:p>
      </dgm:t>
    </dgm:pt>
    <dgm:pt modelId="{9A628C62-39FF-4DDA-8ACD-E5D0A28F3F82}" type="sibTrans" cxnId="{79723549-2577-4550-9F2D-1543E0039043}">
      <dgm:prSet/>
      <dgm:spPr/>
      <dgm:t>
        <a:bodyPr/>
        <a:lstStyle/>
        <a:p>
          <a:endParaRPr lang="en-US"/>
        </a:p>
      </dgm:t>
    </dgm:pt>
    <dgm:pt modelId="{250CF833-4094-4268-ABF4-0363546D118C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Improves multisector planning</a:t>
          </a:r>
        </a:p>
      </dgm:t>
    </dgm:pt>
    <dgm:pt modelId="{0CA9D88B-36F9-4B2B-860C-CBE535F9F35F}" type="parTrans" cxnId="{70960587-5573-4AF6-A5FF-17EACCACFEC4}">
      <dgm:prSet/>
      <dgm:spPr/>
      <dgm:t>
        <a:bodyPr/>
        <a:lstStyle/>
        <a:p>
          <a:endParaRPr lang="en-US"/>
        </a:p>
      </dgm:t>
    </dgm:pt>
    <dgm:pt modelId="{4D81A7C9-64E9-479E-A0A7-790401BD4B10}" type="sibTrans" cxnId="{70960587-5573-4AF6-A5FF-17EACCACFEC4}">
      <dgm:prSet/>
      <dgm:spPr/>
      <dgm:t>
        <a:bodyPr/>
        <a:lstStyle/>
        <a:p>
          <a:endParaRPr lang="en-US"/>
        </a:p>
      </dgm:t>
    </dgm:pt>
    <dgm:pt modelId="{768FF876-5AC6-48AB-A150-4BDA6DBEC16B}">
      <dgm:prSet phldrT="[Text]" custT="1"/>
      <dgm:spPr/>
      <dgm:t>
        <a:bodyPr/>
        <a:lstStyle/>
        <a:p>
          <a:pPr>
            <a:buNone/>
          </a:pPr>
          <a:endParaRPr lang="en-US" sz="1900" b="1" dirty="0">
            <a:solidFill>
              <a:schemeClr val="bg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>
            <a:buNone/>
          </a:pPr>
          <a:r>
            <a:rPr lang="en-US" sz="19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Offer various opportunities and resources </a:t>
          </a:r>
        </a:p>
        <a:p>
          <a:pPr>
            <a:buNone/>
          </a:pP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C6E1A9-425F-46C3-BCA0-BB43196711CC}" type="parTrans" cxnId="{FDED62CB-75BB-408A-99DA-BE0854750312}">
      <dgm:prSet/>
      <dgm:spPr/>
      <dgm:t>
        <a:bodyPr/>
        <a:lstStyle/>
        <a:p>
          <a:endParaRPr lang="en-US"/>
        </a:p>
      </dgm:t>
    </dgm:pt>
    <dgm:pt modelId="{0DEAA023-99E5-4402-A2E6-BB547B5C2E5D}" type="sibTrans" cxnId="{FDED62CB-75BB-408A-99DA-BE0854750312}">
      <dgm:prSet/>
      <dgm:spPr/>
      <dgm:t>
        <a:bodyPr/>
        <a:lstStyle/>
        <a:p>
          <a:endParaRPr lang="en-US"/>
        </a:p>
      </dgm:t>
    </dgm:pt>
    <dgm:pt modelId="{403ED693-C590-4804-AD8F-D94BEF5D9794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Educates the public</a:t>
          </a:r>
        </a:p>
      </dgm:t>
    </dgm:pt>
    <dgm:pt modelId="{A670D3A1-5393-4B4C-9510-F6B7964A64C2}" type="parTrans" cxnId="{91BC44AC-5085-47D4-8499-33D4097F594A}">
      <dgm:prSet/>
      <dgm:spPr/>
      <dgm:t>
        <a:bodyPr/>
        <a:lstStyle/>
        <a:p>
          <a:endParaRPr lang="en-US"/>
        </a:p>
      </dgm:t>
    </dgm:pt>
    <dgm:pt modelId="{41454F99-86A7-4535-9327-BCCB7EC75D32}" type="sibTrans" cxnId="{91BC44AC-5085-47D4-8499-33D4097F594A}">
      <dgm:prSet/>
      <dgm:spPr/>
      <dgm:t>
        <a:bodyPr/>
        <a:lstStyle/>
        <a:p>
          <a:endParaRPr lang="en-US"/>
        </a:p>
      </dgm:t>
    </dgm:pt>
    <dgm:pt modelId="{BD5209AC-84BF-4100-8273-7DF5EB2B0413}">
      <dgm:prSet phldrT="[Text]" custT="1"/>
      <dgm:spPr/>
      <dgm:t>
        <a:bodyPr/>
        <a:lstStyle/>
        <a:p>
          <a:r>
            <a:rPr lang="en-US" sz="19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Engage in the  community</a:t>
          </a: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803A0-CE0F-4DB5-9346-2B237B298B49}" type="parTrans" cxnId="{635EF601-AE14-446B-A675-F05CD791B88E}">
      <dgm:prSet/>
      <dgm:spPr/>
      <dgm:t>
        <a:bodyPr/>
        <a:lstStyle/>
        <a:p>
          <a:endParaRPr lang="en-US"/>
        </a:p>
      </dgm:t>
    </dgm:pt>
    <dgm:pt modelId="{96624B1C-30E8-4D9B-9410-14C72DE0BF56}" type="sibTrans" cxnId="{635EF601-AE14-446B-A675-F05CD791B88E}">
      <dgm:prSet/>
      <dgm:spPr/>
      <dgm:t>
        <a:bodyPr/>
        <a:lstStyle/>
        <a:p>
          <a:endParaRPr lang="en-US"/>
        </a:p>
      </dgm:t>
    </dgm:pt>
    <dgm:pt modelId="{D431447A-393F-47EA-91B2-E039E91A2F35}">
      <dgm:prSet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Acknowledges the individual and community</a:t>
          </a:r>
        </a:p>
      </dgm:t>
    </dgm:pt>
    <dgm:pt modelId="{5EF721DF-C3D4-41A0-8FDE-CF9890ABD9B9}" type="parTrans" cxnId="{924246F2-5726-4E6E-BADC-9BA694CBE66E}">
      <dgm:prSet/>
      <dgm:spPr/>
      <dgm:t>
        <a:bodyPr/>
        <a:lstStyle/>
        <a:p>
          <a:endParaRPr lang="en-US"/>
        </a:p>
      </dgm:t>
    </dgm:pt>
    <dgm:pt modelId="{98A7F5AD-27D1-4F4C-A453-02F012DC797A}" type="sibTrans" cxnId="{924246F2-5726-4E6E-BADC-9BA694CBE66E}">
      <dgm:prSet/>
      <dgm:spPr/>
      <dgm:t>
        <a:bodyPr/>
        <a:lstStyle/>
        <a:p>
          <a:endParaRPr lang="en-US"/>
        </a:p>
      </dgm:t>
    </dgm:pt>
    <dgm:pt modelId="{B160C0B8-53FF-4762-BA76-F0486C75EF50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Facilitates access to services </a:t>
          </a:r>
        </a:p>
      </dgm:t>
    </dgm:pt>
    <dgm:pt modelId="{91E892A7-7CF6-438C-9053-35602CE5DBAC}" type="parTrans" cxnId="{DE5521DB-D975-48E9-B653-366EF1A4A273}">
      <dgm:prSet/>
      <dgm:spPr/>
      <dgm:t>
        <a:bodyPr/>
        <a:lstStyle/>
        <a:p>
          <a:endParaRPr lang="en-US"/>
        </a:p>
      </dgm:t>
    </dgm:pt>
    <dgm:pt modelId="{41C77421-D2E4-4645-80DD-F47A033F2A69}" type="sibTrans" cxnId="{DE5521DB-D975-48E9-B653-366EF1A4A273}">
      <dgm:prSet/>
      <dgm:spPr/>
      <dgm:t>
        <a:bodyPr/>
        <a:lstStyle/>
        <a:p>
          <a:endParaRPr lang="en-US"/>
        </a:p>
      </dgm:t>
    </dgm:pt>
    <dgm:pt modelId="{85F4FF09-B9F3-4807-BD62-6D955CC0C973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Reduces stigma and bias</a:t>
          </a:r>
        </a:p>
      </dgm:t>
    </dgm:pt>
    <dgm:pt modelId="{FF9170A4-2DB8-4E20-BCFF-1FA475E038DE}" type="parTrans" cxnId="{E5E45D5A-8C4F-4236-B693-D664A51E56D5}">
      <dgm:prSet/>
      <dgm:spPr/>
      <dgm:t>
        <a:bodyPr/>
        <a:lstStyle/>
        <a:p>
          <a:endParaRPr lang="en-US"/>
        </a:p>
      </dgm:t>
    </dgm:pt>
    <dgm:pt modelId="{83F73166-1C66-41D8-B41D-10ADDBCD7562}" type="sibTrans" cxnId="{E5E45D5A-8C4F-4236-B693-D664A51E56D5}">
      <dgm:prSet/>
      <dgm:spPr/>
      <dgm:t>
        <a:bodyPr/>
        <a:lstStyle/>
        <a:p>
          <a:endParaRPr lang="en-US"/>
        </a:p>
      </dgm:t>
    </dgm:pt>
    <dgm:pt modelId="{7AAE7C91-D37D-429E-BEBF-0E3522EE7C67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Addresses discrimination</a:t>
          </a:r>
        </a:p>
      </dgm:t>
    </dgm:pt>
    <dgm:pt modelId="{A59EE782-54A4-4611-8CCF-0FD1EB322D14}" type="parTrans" cxnId="{88314CBA-1AE7-44B8-ADD2-DED35E8558BF}">
      <dgm:prSet/>
      <dgm:spPr/>
      <dgm:t>
        <a:bodyPr/>
        <a:lstStyle/>
        <a:p>
          <a:endParaRPr lang="en-US"/>
        </a:p>
      </dgm:t>
    </dgm:pt>
    <dgm:pt modelId="{B1681581-C94C-4473-9A34-5C6AB536382F}" type="sibTrans" cxnId="{88314CBA-1AE7-44B8-ADD2-DED35E8558BF}">
      <dgm:prSet/>
      <dgm:spPr/>
      <dgm:t>
        <a:bodyPr/>
        <a:lstStyle/>
        <a:p>
          <a:endParaRPr lang="en-US"/>
        </a:p>
      </dgm:t>
    </dgm:pt>
    <dgm:pt modelId="{3430F606-D396-4F43-B899-92513ACFD99B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Enhances linkage to services</a:t>
          </a:r>
        </a:p>
      </dgm:t>
    </dgm:pt>
    <dgm:pt modelId="{E189458D-9D0A-4D85-8E63-8E7C275D9A20}" type="parTrans" cxnId="{2CFC80A2-F0D4-4912-B937-72B3B9EDD6EC}">
      <dgm:prSet/>
      <dgm:spPr/>
      <dgm:t>
        <a:bodyPr/>
        <a:lstStyle/>
        <a:p>
          <a:endParaRPr lang="en-US"/>
        </a:p>
      </dgm:t>
    </dgm:pt>
    <dgm:pt modelId="{85F231AE-D0A1-4A70-825A-133C9FD4BEBB}" type="sibTrans" cxnId="{2CFC80A2-F0D4-4912-B937-72B3B9EDD6EC}">
      <dgm:prSet/>
      <dgm:spPr/>
      <dgm:t>
        <a:bodyPr/>
        <a:lstStyle/>
        <a:p>
          <a:endParaRPr lang="en-US"/>
        </a:p>
      </dgm:t>
    </dgm:pt>
    <dgm:pt modelId="{07AD6022-EFE3-464A-93A8-AE0FB7E3EC2F}">
      <dgm:prSet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Designs treatment and recovery plans</a:t>
          </a:r>
        </a:p>
      </dgm:t>
    </dgm:pt>
    <dgm:pt modelId="{1C2ABB9F-9CD2-47B9-AC22-E1338CC3B85F}" type="parTrans" cxnId="{A28BB35A-BE98-48F5-B8DB-DDAA610DB8CC}">
      <dgm:prSet/>
      <dgm:spPr/>
      <dgm:t>
        <a:bodyPr/>
        <a:lstStyle/>
        <a:p>
          <a:endParaRPr lang="en-US"/>
        </a:p>
      </dgm:t>
    </dgm:pt>
    <dgm:pt modelId="{DFED6C9D-E958-4E6B-AC1C-3D04655F1D89}" type="sibTrans" cxnId="{A28BB35A-BE98-48F5-B8DB-DDAA610DB8CC}">
      <dgm:prSet/>
      <dgm:spPr/>
      <dgm:t>
        <a:bodyPr/>
        <a:lstStyle/>
        <a:p>
          <a:endParaRPr lang="en-US"/>
        </a:p>
      </dgm:t>
    </dgm:pt>
    <dgm:pt modelId="{CCFE4597-60EC-4897-AE6C-8C10A9AF22BE}" type="pres">
      <dgm:prSet presAssocID="{0C9DD5B9-1E5D-4C93-8A0A-F08E6479DC9C}" presName="Name0" presStyleCnt="0">
        <dgm:presLayoutVars>
          <dgm:dir/>
          <dgm:animLvl val="lvl"/>
          <dgm:resizeHandles val="exact"/>
        </dgm:presLayoutVars>
      </dgm:prSet>
      <dgm:spPr/>
    </dgm:pt>
    <dgm:pt modelId="{E9DD288F-3172-479B-97D3-C3320EEFCD3F}" type="pres">
      <dgm:prSet presAssocID="{0C9DD5B9-1E5D-4C93-8A0A-F08E6479DC9C}" presName="tSp" presStyleCnt="0"/>
      <dgm:spPr/>
    </dgm:pt>
    <dgm:pt modelId="{BABDB3B1-11DA-436B-9FCD-EB5EA77C9CAF}" type="pres">
      <dgm:prSet presAssocID="{0C9DD5B9-1E5D-4C93-8A0A-F08E6479DC9C}" presName="bSp" presStyleCnt="0"/>
      <dgm:spPr/>
    </dgm:pt>
    <dgm:pt modelId="{B0ADBD4C-50A2-43AA-BB31-F829C9C446C9}" type="pres">
      <dgm:prSet presAssocID="{0C9DD5B9-1E5D-4C93-8A0A-F08E6479DC9C}" presName="process" presStyleCnt="0"/>
      <dgm:spPr/>
    </dgm:pt>
    <dgm:pt modelId="{6E4EBCCA-6F06-4C79-B2C9-A5824D144147}" type="pres">
      <dgm:prSet presAssocID="{AE26B339-EBD7-4457-A99E-4A7873AC4F9A}" presName="composite1" presStyleCnt="0"/>
      <dgm:spPr/>
    </dgm:pt>
    <dgm:pt modelId="{2809FDDE-F7FE-4526-86CF-4B77DE5859D9}" type="pres">
      <dgm:prSet presAssocID="{AE26B339-EBD7-4457-A99E-4A7873AC4F9A}" presName="dummyNode1" presStyleLbl="node1" presStyleIdx="0" presStyleCnt="4"/>
      <dgm:spPr/>
    </dgm:pt>
    <dgm:pt modelId="{EDE57F76-2BA6-456A-ACA5-4B8FD58484AF}" type="pres">
      <dgm:prSet presAssocID="{AE26B339-EBD7-4457-A99E-4A7873AC4F9A}" presName="childNode1" presStyleLbl="bgAcc1" presStyleIdx="0" presStyleCnt="4" custScaleY="104912" custLinFactNeighborY="10787">
        <dgm:presLayoutVars>
          <dgm:bulletEnabled val="1"/>
        </dgm:presLayoutVars>
      </dgm:prSet>
      <dgm:spPr/>
    </dgm:pt>
    <dgm:pt modelId="{56301E50-F700-4C34-B73B-E0ECC9B70516}" type="pres">
      <dgm:prSet presAssocID="{AE26B339-EBD7-4457-A99E-4A7873AC4F9A}" presName="childNode1tx" presStyleLbl="bgAcc1" presStyleIdx="0" presStyleCnt="4">
        <dgm:presLayoutVars>
          <dgm:bulletEnabled val="1"/>
        </dgm:presLayoutVars>
      </dgm:prSet>
      <dgm:spPr/>
    </dgm:pt>
    <dgm:pt modelId="{CBFF4D47-6328-44F6-8B62-4CD8EF8A19E8}" type="pres">
      <dgm:prSet presAssocID="{AE26B339-EBD7-4457-A99E-4A7873AC4F9A}" presName="parentNode1" presStyleLbl="node1" presStyleIdx="0" presStyleCnt="4" custScaleX="111193" custScaleY="231526" custLinFactY="29489" custLinFactNeighborX="-20307" custLinFactNeighborY="100000">
        <dgm:presLayoutVars>
          <dgm:chMax val="1"/>
          <dgm:bulletEnabled val="1"/>
        </dgm:presLayoutVars>
      </dgm:prSet>
      <dgm:spPr/>
    </dgm:pt>
    <dgm:pt modelId="{7EB852EE-C247-409A-B1AB-F30866C753B8}" type="pres">
      <dgm:prSet presAssocID="{AE26B339-EBD7-4457-A99E-4A7873AC4F9A}" presName="connSite1" presStyleCnt="0"/>
      <dgm:spPr/>
    </dgm:pt>
    <dgm:pt modelId="{3BBD5064-0982-4CAD-927D-1CDE9F19EBEC}" type="pres">
      <dgm:prSet presAssocID="{21FCEFB2-3460-4691-9630-27C6162C2B85}" presName="Name9" presStyleLbl="sibTrans2D1" presStyleIdx="0" presStyleCnt="3" custAng="472099" custScaleX="83711" custLinFactNeighborX="20047" custLinFactNeighborY="6730"/>
      <dgm:spPr/>
    </dgm:pt>
    <dgm:pt modelId="{7038D086-FD11-4091-A997-FBCF6CE4ECF1}" type="pres">
      <dgm:prSet presAssocID="{AC6EC48E-B9A7-49E9-AD96-2F7DA08D470B}" presName="composite2" presStyleCnt="0"/>
      <dgm:spPr/>
    </dgm:pt>
    <dgm:pt modelId="{D74BA5FF-A45D-4195-A326-5E5170DEA24F}" type="pres">
      <dgm:prSet presAssocID="{AC6EC48E-B9A7-49E9-AD96-2F7DA08D470B}" presName="dummyNode2" presStyleLbl="node1" presStyleIdx="0" presStyleCnt="4"/>
      <dgm:spPr/>
    </dgm:pt>
    <dgm:pt modelId="{884D628A-0784-494F-8766-3AD43B35D024}" type="pres">
      <dgm:prSet presAssocID="{AC6EC48E-B9A7-49E9-AD96-2F7DA08D470B}" presName="childNode2" presStyleLbl="bgAcc1" presStyleIdx="1" presStyleCnt="4" custScaleY="179945" custLinFactNeighborX="2534" custLinFactNeighborY="-13807">
        <dgm:presLayoutVars>
          <dgm:bulletEnabled val="1"/>
        </dgm:presLayoutVars>
      </dgm:prSet>
      <dgm:spPr/>
    </dgm:pt>
    <dgm:pt modelId="{24EDA8F4-47A3-47EE-85E4-B3D2E229F7FC}" type="pres">
      <dgm:prSet presAssocID="{AC6EC48E-B9A7-49E9-AD96-2F7DA08D470B}" presName="childNode2tx" presStyleLbl="bgAcc1" presStyleIdx="1" presStyleCnt="4">
        <dgm:presLayoutVars>
          <dgm:bulletEnabled val="1"/>
        </dgm:presLayoutVars>
      </dgm:prSet>
      <dgm:spPr/>
    </dgm:pt>
    <dgm:pt modelId="{B610A6E3-D877-4923-9173-F5E8F9B69C0E}" type="pres">
      <dgm:prSet presAssocID="{AC6EC48E-B9A7-49E9-AD96-2F7DA08D470B}" presName="parentNode2" presStyleLbl="node1" presStyleIdx="1" presStyleCnt="4" custScaleX="119920" custScaleY="193272" custLinFactY="-21982" custLinFactNeighborX="-16991" custLinFactNeighborY="-100000">
        <dgm:presLayoutVars>
          <dgm:chMax val="0"/>
          <dgm:bulletEnabled val="1"/>
        </dgm:presLayoutVars>
      </dgm:prSet>
      <dgm:spPr/>
    </dgm:pt>
    <dgm:pt modelId="{6B54A90E-7787-4AA4-AAE4-C882C9BD4E4B}" type="pres">
      <dgm:prSet presAssocID="{AC6EC48E-B9A7-49E9-AD96-2F7DA08D470B}" presName="connSite2" presStyleCnt="0"/>
      <dgm:spPr/>
    </dgm:pt>
    <dgm:pt modelId="{6C5C5425-7385-4DD4-962B-BD6DD34ADFE9}" type="pres">
      <dgm:prSet presAssocID="{9A628C62-39FF-4DDA-8ACD-E5D0A28F3F82}" presName="Name18" presStyleLbl="sibTrans2D1" presStyleIdx="1" presStyleCnt="3" custLinFactNeighborX="9348" custLinFactNeighborY="445"/>
      <dgm:spPr/>
    </dgm:pt>
    <dgm:pt modelId="{4146BF51-BAA8-4F21-A609-C1536AC1576B}" type="pres">
      <dgm:prSet presAssocID="{768FF876-5AC6-48AB-A150-4BDA6DBEC16B}" presName="composite1" presStyleCnt="0"/>
      <dgm:spPr/>
    </dgm:pt>
    <dgm:pt modelId="{CA15CBDB-5A5C-4055-91CE-95A73D584358}" type="pres">
      <dgm:prSet presAssocID="{768FF876-5AC6-48AB-A150-4BDA6DBEC16B}" presName="dummyNode1" presStyleLbl="node1" presStyleIdx="1" presStyleCnt="4"/>
      <dgm:spPr/>
    </dgm:pt>
    <dgm:pt modelId="{6303E15A-0C4E-409A-948B-D5328ECB4DD4}" type="pres">
      <dgm:prSet presAssocID="{768FF876-5AC6-48AB-A150-4BDA6DBEC16B}" presName="childNode1" presStyleLbl="bgAcc1" presStyleIdx="2" presStyleCnt="4" custScaleY="137583" custLinFactNeighborX="-2671">
        <dgm:presLayoutVars>
          <dgm:bulletEnabled val="1"/>
        </dgm:presLayoutVars>
      </dgm:prSet>
      <dgm:spPr/>
    </dgm:pt>
    <dgm:pt modelId="{6012DAB4-85C8-488D-8BF8-63F0680AD595}" type="pres">
      <dgm:prSet presAssocID="{768FF876-5AC6-48AB-A150-4BDA6DBEC16B}" presName="childNode1tx" presStyleLbl="bgAcc1" presStyleIdx="2" presStyleCnt="4">
        <dgm:presLayoutVars>
          <dgm:bulletEnabled val="1"/>
        </dgm:presLayoutVars>
      </dgm:prSet>
      <dgm:spPr/>
    </dgm:pt>
    <dgm:pt modelId="{DE6A5A0B-2140-4640-86FC-EC4E256162E3}" type="pres">
      <dgm:prSet presAssocID="{768FF876-5AC6-48AB-A150-4BDA6DBEC16B}" presName="parentNode1" presStyleLbl="node1" presStyleIdx="2" presStyleCnt="4" custScaleX="118953" custScaleY="205555" custLinFactY="15471" custLinFactNeighborX="-23527" custLinFactNeighborY="100000">
        <dgm:presLayoutVars>
          <dgm:chMax val="1"/>
          <dgm:bulletEnabled val="1"/>
        </dgm:presLayoutVars>
      </dgm:prSet>
      <dgm:spPr/>
    </dgm:pt>
    <dgm:pt modelId="{C9EDE03B-2231-417F-9C55-870B5A3D1E9C}" type="pres">
      <dgm:prSet presAssocID="{768FF876-5AC6-48AB-A150-4BDA6DBEC16B}" presName="connSite1" presStyleCnt="0"/>
      <dgm:spPr/>
    </dgm:pt>
    <dgm:pt modelId="{EF2DD7DA-65C0-4E6F-8406-8A85E912B216}" type="pres">
      <dgm:prSet presAssocID="{0DEAA023-99E5-4402-A2E6-BB547B5C2E5D}" presName="Name9" presStyleLbl="sibTrans2D1" presStyleIdx="2" presStyleCnt="3" custAng="786590" custScaleX="97669" custLinFactNeighborX="16973" custLinFactNeighborY="-4238"/>
      <dgm:spPr/>
    </dgm:pt>
    <dgm:pt modelId="{6578BD30-C2DC-4BE8-9350-1345BFCFBB03}" type="pres">
      <dgm:prSet presAssocID="{BD5209AC-84BF-4100-8273-7DF5EB2B0413}" presName="composite2" presStyleCnt="0"/>
      <dgm:spPr/>
    </dgm:pt>
    <dgm:pt modelId="{E3D0895C-1CC5-469D-8385-1D835001C99D}" type="pres">
      <dgm:prSet presAssocID="{BD5209AC-84BF-4100-8273-7DF5EB2B0413}" presName="dummyNode2" presStyleLbl="node1" presStyleIdx="2" presStyleCnt="4"/>
      <dgm:spPr/>
    </dgm:pt>
    <dgm:pt modelId="{4BAFECC5-55D8-4F01-B02B-2B80294FD3F1}" type="pres">
      <dgm:prSet presAssocID="{BD5209AC-84BF-4100-8273-7DF5EB2B0413}" presName="childNode2" presStyleLbl="bgAcc1" presStyleIdx="3" presStyleCnt="4" custScaleY="158575" custLinFactNeighborX="1224" custLinFactNeighborY="14835">
        <dgm:presLayoutVars>
          <dgm:bulletEnabled val="1"/>
        </dgm:presLayoutVars>
      </dgm:prSet>
      <dgm:spPr/>
    </dgm:pt>
    <dgm:pt modelId="{1C7DFDC7-E76B-4F1D-BAB9-E25E0F0B7198}" type="pres">
      <dgm:prSet presAssocID="{BD5209AC-84BF-4100-8273-7DF5EB2B0413}" presName="childNode2tx" presStyleLbl="bgAcc1" presStyleIdx="3" presStyleCnt="4">
        <dgm:presLayoutVars>
          <dgm:bulletEnabled val="1"/>
        </dgm:presLayoutVars>
      </dgm:prSet>
      <dgm:spPr/>
    </dgm:pt>
    <dgm:pt modelId="{C33E8709-D4DB-4661-A2B6-F8C5683086EC}" type="pres">
      <dgm:prSet presAssocID="{BD5209AC-84BF-4100-8273-7DF5EB2B0413}" presName="parentNode2" presStyleLbl="node1" presStyleIdx="3" presStyleCnt="4" custScaleX="118149" custScaleY="129217" custLinFactNeighborX="-17667" custLinFactNeighborY="-31375">
        <dgm:presLayoutVars>
          <dgm:chMax val="0"/>
          <dgm:bulletEnabled val="1"/>
        </dgm:presLayoutVars>
      </dgm:prSet>
      <dgm:spPr/>
    </dgm:pt>
    <dgm:pt modelId="{09BDDDBD-69DC-47A7-A5F7-8007E70994FE}" type="pres">
      <dgm:prSet presAssocID="{BD5209AC-84BF-4100-8273-7DF5EB2B0413}" presName="connSite2" presStyleCnt="0"/>
      <dgm:spPr/>
    </dgm:pt>
  </dgm:ptLst>
  <dgm:cxnLst>
    <dgm:cxn modelId="{24B87D01-8156-48EF-B307-D0F432A66C81}" type="presOf" srcId="{0DEAA023-99E5-4402-A2E6-BB547B5C2E5D}" destId="{EF2DD7DA-65C0-4E6F-8406-8A85E912B216}" srcOrd="0" destOrd="0" presId="urn:microsoft.com/office/officeart/2005/8/layout/hProcess4"/>
    <dgm:cxn modelId="{635EF601-AE14-446B-A675-F05CD791B88E}" srcId="{0C9DD5B9-1E5D-4C93-8A0A-F08E6479DC9C}" destId="{BD5209AC-84BF-4100-8273-7DF5EB2B0413}" srcOrd="3" destOrd="0" parTransId="{F03803A0-CE0F-4DB5-9346-2B237B298B49}" sibTransId="{96624B1C-30E8-4D9B-9410-14C72DE0BF56}"/>
    <dgm:cxn modelId="{63269B17-2FA5-49D9-9277-2B49B07BD616}" type="presOf" srcId="{85F4FF09-B9F3-4807-BD62-6D955CC0C973}" destId="{884D628A-0784-494F-8766-3AD43B35D024}" srcOrd="0" destOrd="2" presId="urn:microsoft.com/office/officeart/2005/8/layout/hProcess4"/>
    <dgm:cxn modelId="{25E11538-14E6-4F5C-B1AF-233F73F48383}" type="presOf" srcId="{AC6EC48E-B9A7-49E9-AD96-2F7DA08D470B}" destId="{B610A6E3-D877-4923-9173-F5E8F9B69C0E}" srcOrd="0" destOrd="0" presId="urn:microsoft.com/office/officeart/2005/8/layout/hProcess4"/>
    <dgm:cxn modelId="{DA530F40-53F1-4323-80E9-F909C6E3EBE7}" type="presOf" srcId="{B160C0B8-53FF-4762-BA76-F0486C75EF50}" destId="{884D628A-0784-494F-8766-3AD43B35D024}" srcOrd="0" destOrd="1" presId="urn:microsoft.com/office/officeart/2005/8/layout/hProcess4"/>
    <dgm:cxn modelId="{7B674446-993B-4040-B042-906DD0F5D208}" type="presOf" srcId="{9A628C62-39FF-4DDA-8ACD-E5D0A28F3F82}" destId="{6C5C5425-7385-4DD4-962B-BD6DD34ADFE9}" srcOrd="0" destOrd="0" presId="urn:microsoft.com/office/officeart/2005/8/layout/hProcess4"/>
    <dgm:cxn modelId="{79723549-2577-4550-9F2D-1543E0039043}" srcId="{0C9DD5B9-1E5D-4C93-8A0A-F08E6479DC9C}" destId="{AC6EC48E-B9A7-49E9-AD96-2F7DA08D470B}" srcOrd="1" destOrd="0" parTransId="{26C15CFC-E780-4DC0-8454-343485816A06}" sibTransId="{9A628C62-39FF-4DDA-8ACD-E5D0A28F3F82}"/>
    <dgm:cxn modelId="{738AC34F-683A-42F9-BF06-FEAA7EDC0B4C}" type="presOf" srcId="{21FCEFB2-3460-4691-9630-27C6162C2B85}" destId="{3BBD5064-0982-4CAD-927D-1CDE9F19EBEC}" srcOrd="0" destOrd="0" presId="urn:microsoft.com/office/officeart/2005/8/layout/hProcess4"/>
    <dgm:cxn modelId="{BA8BCA51-C3F2-43DB-A0D9-40094B4D9FB2}" type="presOf" srcId="{0C9DD5B9-1E5D-4C93-8A0A-F08E6479DC9C}" destId="{CCFE4597-60EC-4897-AE6C-8C10A9AF22BE}" srcOrd="0" destOrd="0" presId="urn:microsoft.com/office/officeart/2005/8/layout/hProcess4"/>
    <dgm:cxn modelId="{D19AF472-4776-4C15-A641-DED3E527B412}" type="presOf" srcId="{AE26B339-EBD7-4457-A99E-4A7873AC4F9A}" destId="{CBFF4D47-6328-44F6-8B62-4CD8EF8A19E8}" srcOrd="0" destOrd="0" presId="urn:microsoft.com/office/officeart/2005/8/layout/hProcess4"/>
    <dgm:cxn modelId="{A47DBD75-2514-4B89-AC1A-316E991B9F67}" type="presOf" srcId="{07AD6022-EFE3-464A-93A8-AE0FB7E3EC2F}" destId="{4BAFECC5-55D8-4F01-B02B-2B80294FD3F1}" srcOrd="0" destOrd="0" presId="urn:microsoft.com/office/officeart/2005/8/layout/hProcess4"/>
    <dgm:cxn modelId="{4F5D2057-BB39-4E64-AB1E-1BCDE884767B}" type="presOf" srcId="{39817549-5D9C-4244-B9D6-4A1F0DFF48F4}" destId="{EDE57F76-2BA6-456A-ACA5-4B8FD58484AF}" srcOrd="0" destOrd="1" presId="urn:microsoft.com/office/officeart/2005/8/layout/hProcess4"/>
    <dgm:cxn modelId="{E5E45D5A-8C4F-4236-B693-D664A51E56D5}" srcId="{AC6EC48E-B9A7-49E9-AD96-2F7DA08D470B}" destId="{85F4FF09-B9F3-4807-BD62-6D955CC0C973}" srcOrd="2" destOrd="0" parTransId="{FF9170A4-2DB8-4E20-BCFF-1FA475E038DE}" sibTransId="{83F73166-1C66-41D8-B41D-10ADDBCD7562}"/>
    <dgm:cxn modelId="{A28BB35A-BE98-48F5-B8DB-DDAA610DB8CC}" srcId="{BD5209AC-84BF-4100-8273-7DF5EB2B0413}" destId="{07AD6022-EFE3-464A-93A8-AE0FB7E3EC2F}" srcOrd="0" destOrd="0" parTransId="{1C2ABB9F-9CD2-47B9-AC22-E1338CC3B85F}" sibTransId="{DFED6C9D-E958-4E6B-AC1C-3D04655F1D89}"/>
    <dgm:cxn modelId="{F032E47F-3DBC-4C99-A07C-970477D015D8}" type="presOf" srcId="{250CF833-4094-4268-ABF4-0363546D118C}" destId="{24EDA8F4-47A3-47EE-85E4-B3D2E229F7FC}" srcOrd="1" destOrd="0" presId="urn:microsoft.com/office/officeart/2005/8/layout/hProcess4"/>
    <dgm:cxn modelId="{70960587-5573-4AF6-A5FF-17EACCACFEC4}" srcId="{AC6EC48E-B9A7-49E9-AD96-2F7DA08D470B}" destId="{250CF833-4094-4268-ABF4-0363546D118C}" srcOrd="0" destOrd="0" parTransId="{0CA9D88B-36F9-4B2B-860C-CBE535F9F35F}" sibTransId="{4D81A7C9-64E9-479E-A0A7-790401BD4B10}"/>
    <dgm:cxn modelId="{DE86ED87-4AFC-4FE0-8A16-DFD92AD3EFF6}" type="presOf" srcId="{39817549-5D9C-4244-B9D6-4A1F0DFF48F4}" destId="{56301E50-F700-4C34-B73B-E0ECC9B70516}" srcOrd="1" destOrd="1" presId="urn:microsoft.com/office/officeart/2005/8/layout/hProcess4"/>
    <dgm:cxn modelId="{0DE82E8A-0A87-4D11-B0EC-C3E74F1860B4}" type="presOf" srcId="{B160C0B8-53FF-4762-BA76-F0486C75EF50}" destId="{24EDA8F4-47A3-47EE-85E4-B3D2E229F7FC}" srcOrd="1" destOrd="1" presId="urn:microsoft.com/office/officeart/2005/8/layout/hProcess4"/>
    <dgm:cxn modelId="{AF640D95-9902-4C2D-80B9-6F955B5B5D25}" type="presOf" srcId="{D431447A-393F-47EA-91B2-E039E91A2F35}" destId="{4BAFECC5-55D8-4F01-B02B-2B80294FD3F1}" srcOrd="0" destOrd="1" presId="urn:microsoft.com/office/officeart/2005/8/layout/hProcess4"/>
    <dgm:cxn modelId="{2CFC80A2-F0D4-4912-B937-72B3B9EDD6EC}" srcId="{768FF876-5AC6-48AB-A150-4BDA6DBEC16B}" destId="{3430F606-D396-4F43-B899-92513ACFD99B}" srcOrd="2" destOrd="0" parTransId="{E189458D-9D0A-4D85-8E63-8E7C275D9A20}" sibTransId="{85F231AE-D0A1-4A70-825A-133C9FD4BEBB}"/>
    <dgm:cxn modelId="{6C2DE3A8-7ACF-4371-95AF-0A328839642F}" type="presOf" srcId="{436A985A-FE15-468B-8FBE-B4130FDC79AD}" destId="{56301E50-F700-4C34-B73B-E0ECC9B70516}" srcOrd="1" destOrd="0" presId="urn:microsoft.com/office/officeart/2005/8/layout/hProcess4"/>
    <dgm:cxn modelId="{91BC44AC-5085-47D4-8499-33D4097F594A}" srcId="{768FF876-5AC6-48AB-A150-4BDA6DBEC16B}" destId="{403ED693-C590-4804-AD8F-D94BEF5D9794}" srcOrd="0" destOrd="0" parTransId="{A670D3A1-5393-4B4C-9510-F6B7964A64C2}" sibTransId="{41454F99-86A7-4535-9327-BCCB7EC75D32}"/>
    <dgm:cxn modelId="{B6BACEAC-B42C-4B69-A6A5-1FAC1C979904}" type="presOf" srcId="{7AAE7C91-D37D-429E-BEBF-0E3522EE7C67}" destId="{6303E15A-0C4E-409A-948B-D5328ECB4DD4}" srcOrd="0" destOrd="1" presId="urn:microsoft.com/office/officeart/2005/8/layout/hProcess4"/>
    <dgm:cxn modelId="{785290AD-35F6-47FB-A812-0FC5299A73ED}" type="presOf" srcId="{85F4FF09-B9F3-4807-BD62-6D955CC0C973}" destId="{24EDA8F4-47A3-47EE-85E4-B3D2E229F7FC}" srcOrd="1" destOrd="2" presId="urn:microsoft.com/office/officeart/2005/8/layout/hProcess4"/>
    <dgm:cxn modelId="{E97D5CBA-AC11-4436-90FC-C6BDA0B4FCE8}" type="presOf" srcId="{3430F606-D396-4F43-B899-92513ACFD99B}" destId="{6303E15A-0C4E-409A-948B-D5328ECB4DD4}" srcOrd="0" destOrd="2" presId="urn:microsoft.com/office/officeart/2005/8/layout/hProcess4"/>
    <dgm:cxn modelId="{88314CBA-1AE7-44B8-ADD2-DED35E8558BF}" srcId="{768FF876-5AC6-48AB-A150-4BDA6DBEC16B}" destId="{7AAE7C91-D37D-429E-BEBF-0E3522EE7C67}" srcOrd="1" destOrd="0" parTransId="{A59EE782-54A4-4611-8CCF-0FD1EB322D14}" sibTransId="{B1681581-C94C-4473-9A34-5C6AB536382F}"/>
    <dgm:cxn modelId="{905C85C4-ED73-4D95-A26F-8373E1101301}" srcId="{AE26B339-EBD7-4457-A99E-4A7873AC4F9A}" destId="{436A985A-FE15-468B-8FBE-B4130FDC79AD}" srcOrd="0" destOrd="0" parTransId="{346CD5BC-9C5F-47C9-BFEE-5ED7D43F4F39}" sibTransId="{960DF386-A55C-409C-A0C5-6ED7310B1B5C}"/>
    <dgm:cxn modelId="{548091C6-32D5-4389-B116-D2BAEDEFCBC5}" type="presOf" srcId="{403ED693-C590-4804-AD8F-D94BEF5D9794}" destId="{6303E15A-0C4E-409A-948B-D5328ECB4DD4}" srcOrd="0" destOrd="0" presId="urn:microsoft.com/office/officeart/2005/8/layout/hProcess4"/>
    <dgm:cxn modelId="{931DD8C9-DA74-4F13-99EC-A1273C5F7DC7}" srcId="{AE26B339-EBD7-4457-A99E-4A7873AC4F9A}" destId="{39817549-5D9C-4244-B9D6-4A1F0DFF48F4}" srcOrd="1" destOrd="0" parTransId="{B91369AD-A8D4-4D65-998B-1E1968135912}" sibTransId="{B87CA51B-CEA0-4402-836D-AC96EEDA0963}"/>
    <dgm:cxn modelId="{FDED62CB-75BB-408A-99DA-BE0854750312}" srcId="{0C9DD5B9-1E5D-4C93-8A0A-F08E6479DC9C}" destId="{768FF876-5AC6-48AB-A150-4BDA6DBEC16B}" srcOrd="2" destOrd="0" parTransId="{C1C6E1A9-425F-46C3-BCA0-BB43196711CC}" sibTransId="{0DEAA023-99E5-4402-A2E6-BB547B5C2E5D}"/>
    <dgm:cxn modelId="{4CAA97CD-0C23-4C76-8B46-5DA097EFF15E}" type="presOf" srcId="{BD5209AC-84BF-4100-8273-7DF5EB2B0413}" destId="{C33E8709-D4DB-4661-A2B6-F8C5683086EC}" srcOrd="0" destOrd="0" presId="urn:microsoft.com/office/officeart/2005/8/layout/hProcess4"/>
    <dgm:cxn modelId="{212F4FCF-AFC7-4638-B294-37183B190981}" type="presOf" srcId="{436A985A-FE15-468B-8FBE-B4130FDC79AD}" destId="{EDE57F76-2BA6-456A-ACA5-4B8FD58484AF}" srcOrd="0" destOrd="0" presId="urn:microsoft.com/office/officeart/2005/8/layout/hProcess4"/>
    <dgm:cxn modelId="{3577F1D1-EB58-4D34-8C2A-2466D506882B}" type="presOf" srcId="{D431447A-393F-47EA-91B2-E039E91A2F35}" destId="{1C7DFDC7-E76B-4F1D-BAB9-E25E0F0B7198}" srcOrd="1" destOrd="1" presId="urn:microsoft.com/office/officeart/2005/8/layout/hProcess4"/>
    <dgm:cxn modelId="{D34287D2-7440-4ACF-ABDB-E0A1F79D5F9D}" type="presOf" srcId="{768FF876-5AC6-48AB-A150-4BDA6DBEC16B}" destId="{DE6A5A0B-2140-4640-86FC-EC4E256162E3}" srcOrd="0" destOrd="0" presId="urn:microsoft.com/office/officeart/2005/8/layout/hProcess4"/>
    <dgm:cxn modelId="{07A9C8DA-1C49-4558-9C1E-5602FAF8BCEA}" srcId="{0C9DD5B9-1E5D-4C93-8A0A-F08E6479DC9C}" destId="{AE26B339-EBD7-4457-A99E-4A7873AC4F9A}" srcOrd="0" destOrd="0" parTransId="{6CC5F8C3-9E52-4514-8674-35549EF1CBF4}" sibTransId="{21FCEFB2-3460-4691-9630-27C6162C2B85}"/>
    <dgm:cxn modelId="{DE5521DB-D975-48E9-B653-366EF1A4A273}" srcId="{AC6EC48E-B9A7-49E9-AD96-2F7DA08D470B}" destId="{B160C0B8-53FF-4762-BA76-F0486C75EF50}" srcOrd="1" destOrd="0" parTransId="{91E892A7-7CF6-438C-9053-35602CE5DBAC}" sibTransId="{41C77421-D2E4-4645-80DD-F47A033F2A69}"/>
    <dgm:cxn modelId="{4A63C1EC-B934-4AE1-BC3F-B5EDF5BD93A6}" type="presOf" srcId="{07AD6022-EFE3-464A-93A8-AE0FB7E3EC2F}" destId="{1C7DFDC7-E76B-4F1D-BAB9-E25E0F0B7198}" srcOrd="1" destOrd="0" presId="urn:microsoft.com/office/officeart/2005/8/layout/hProcess4"/>
    <dgm:cxn modelId="{A3FDAAED-13BF-4086-8045-EA3C1BCADE21}" type="presOf" srcId="{250CF833-4094-4268-ABF4-0363546D118C}" destId="{884D628A-0784-494F-8766-3AD43B35D024}" srcOrd="0" destOrd="0" presId="urn:microsoft.com/office/officeart/2005/8/layout/hProcess4"/>
    <dgm:cxn modelId="{511BF4ED-0E1A-48A8-BE96-9EE7D991E02F}" type="presOf" srcId="{403ED693-C590-4804-AD8F-D94BEF5D9794}" destId="{6012DAB4-85C8-488D-8BF8-63F0680AD595}" srcOrd="1" destOrd="0" presId="urn:microsoft.com/office/officeart/2005/8/layout/hProcess4"/>
    <dgm:cxn modelId="{335142F1-3620-4939-BEFA-1FF9C797A0FF}" type="presOf" srcId="{3430F606-D396-4F43-B899-92513ACFD99B}" destId="{6012DAB4-85C8-488D-8BF8-63F0680AD595}" srcOrd="1" destOrd="2" presId="urn:microsoft.com/office/officeart/2005/8/layout/hProcess4"/>
    <dgm:cxn modelId="{924246F2-5726-4E6E-BADC-9BA694CBE66E}" srcId="{BD5209AC-84BF-4100-8273-7DF5EB2B0413}" destId="{D431447A-393F-47EA-91B2-E039E91A2F35}" srcOrd="1" destOrd="0" parTransId="{5EF721DF-C3D4-41A0-8FDE-CF9890ABD9B9}" sibTransId="{98A7F5AD-27D1-4F4C-A453-02F012DC797A}"/>
    <dgm:cxn modelId="{0AC2DEFA-7B81-47B9-912A-3A52A43C4EC7}" type="presOf" srcId="{7AAE7C91-D37D-429E-BEBF-0E3522EE7C67}" destId="{6012DAB4-85C8-488D-8BF8-63F0680AD595}" srcOrd="1" destOrd="1" presId="urn:microsoft.com/office/officeart/2005/8/layout/hProcess4"/>
    <dgm:cxn modelId="{F4CCE774-36C4-4FBD-8AE7-D62427645913}" type="presParOf" srcId="{CCFE4597-60EC-4897-AE6C-8C10A9AF22BE}" destId="{E9DD288F-3172-479B-97D3-C3320EEFCD3F}" srcOrd="0" destOrd="0" presId="urn:microsoft.com/office/officeart/2005/8/layout/hProcess4"/>
    <dgm:cxn modelId="{5E67EA78-1E81-426F-9642-7A98500EA177}" type="presParOf" srcId="{CCFE4597-60EC-4897-AE6C-8C10A9AF22BE}" destId="{BABDB3B1-11DA-436B-9FCD-EB5EA77C9CAF}" srcOrd="1" destOrd="0" presId="urn:microsoft.com/office/officeart/2005/8/layout/hProcess4"/>
    <dgm:cxn modelId="{C798D16A-3326-4A33-9910-D74E9D3D9DAE}" type="presParOf" srcId="{CCFE4597-60EC-4897-AE6C-8C10A9AF22BE}" destId="{B0ADBD4C-50A2-43AA-BB31-F829C9C446C9}" srcOrd="2" destOrd="0" presId="urn:microsoft.com/office/officeart/2005/8/layout/hProcess4"/>
    <dgm:cxn modelId="{13B5FFE2-72E0-4B89-B77E-F4F3E159F413}" type="presParOf" srcId="{B0ADBD4C-50A2-43AA-BB31-F829C9C446C9}" destId="{6E4EBCCA-6F06-4C79-B2C9-A5824D144147}" srcOrd="0" destOrd="0" presId="urn:microsoft.com/office/officeart/2005/8/layout/hProcess4"/>
    <dgm:cxn modelId="{B68B443B-9EB8-4F91-BD29-21E5699A5232}" type="presParOf" srcId="{6E4EBCCA-6F06-4C79-B2C9-A5824D144147}" destId="{2809FDDE-F7FE-4526-86CF-4B77DE5859D9}" srcOrd="0" destOrd="0" presId="urn:microsoft.com/office/officeart/2005/8/layout/hProcess4"/>
    <dgm:cxn modelId="{47CE39C3-5EE0-489A-A36C-65F6947DEEEC}" type="presParOf" srcId="{6E4EBCCA-6F06-4C79-B2C9-A5824D144147}" destId="{EDE57F76-2BA6-456A-ACA5-4B8FD58484AF}" srcOrd="1" destOrd="0" presId="urn:microsoft.com/office/officeart/2005/8/layout/hProcess4"/>
    <dgm:cxn modelId="{F2ECDAFC-AEF2-4B1F-B114-44BA02E71566}" type="presParOf" srcId="{6E4EBCCA-6F06-4C79-B2C9-A5824D144147}" destId="{56301E50-F700-4C34-B73B-E0ECC9B70516}" srcOrd="2" destOrd="0" presId="urn:microsoft.com/office/officeart/2005/8/layout/hProcess4"/>
    <dgm:cxn modelId="{44E9DE10-F0DD-4EB4-9BEE-ED84B3FF6B39}" type="presParOf" srcId="{6E4EBCCA-6F06-4C79-B2C9-A5824D144147}" destId="{CBFF4D47-6328-44F6-8B62-4CD8EF8A19E8}" srcOrd="3" destOrd="0" presId="urn:microsoft.com/office/officeart/2005/8/layout/hProcess4"/>
    <dgm:cxn modelId="{C16AA151-E6FE-4CDB-B174-2A6BF1C8CA3E}" type="presParOf" srcId="{6E4EBCCA-6F06-4C79-B2C9-A5824D144147}" destId="{7EB852EE-C247-409A-B1AB-F30866C753B8}" srcOrd="4" destOrd="0" presId="urn:microsoft.com/office/officeart/2005/8/layout/hProcess4"/>
    <dgm:cxn modelId="{8754CE5A-7566-42AA-9455-32B89D81E136}" type="presParOf" srcId="{B0ADBD4C-50A2-43AA-BB31-F829C9C446C9}" destId="{3BBD5064-0982-4CAD-927D-1CDE9F19EBEC}" srcOrd="1" destOrd="0" presId="urn:microsoft.com/office/officeart/2005/8/layout/hProcess4"/>
    <dgm:cxn modelId="{F58F1A1C-13D0-4528-9F2F-8341B3C1F96C}" type="presParOf" srcId="{B0ADBD4C-50A2-43AA-BB31-F829C9C446C9}" destId="{7038D086-FD11-4091-A997-FBCF6CE4ECF1}" srcOrd="2" destOrd="0" presId="urn:microsoft.com/office/officeart/2005/8/layout/hProcess4"/>
    <dgm:cxn modelId="{CFF91376-9770-4036-9401-0A28C5CED2BF}" type="presParOf" srcId="{7038D086-FD11-4091-A997-FBCF6CE4ECF1}" destId="{D74BA5FF-A45D-4195-A326-5E5170DEA24F}" srcOrd="0" destOrd="0" presId="urn:microsoft.com/office/officeart/2005/8/layout/hProcess4"/>
    <dgm:cxn modelId="{4550B895-1638-41F2-9C6A-E3AF98845E11}" type="presParOf" srcId="{7038D086-FD11-4091-A997-FBCF6CE4ECF1}" destId="{884D628A-0784-494F-8766-3AD43B35D024}" srcOrd="1" destOrd="0" presId="urn:microsoft.com/office/officeart/2005/8/layout/hProcess4"/>
    <dgm:cxn modelId="{5CE20242-0C70-437D-9C2A-2A33B94783E1}" type="presParOf" srcId="{7038D086-FD11-4091-A997-FBCF6CE4ECF1}" destId="{24EDA8F4-47A3-47EE-85E4-B3D2E229F7FC}" srcOrd="2" destOrd="0" presId="urn:microsoft.com/office/officeart/2005/8/layout/hProcess4"/>
    <dgm:cxn modelId="{BF165EE8-EBE2-4AA7-8C5E-EA51C922BD89}" type="presParOf" srcId="{7038D086-FD11-4091-A997-FBCF6CE4ECF1}" destId="{B610A6E3-D877-4923-9173-F5E8F9B69C0E}" srcOrd="3" destOrd="0" presId="urn:microsoft.com/office/officeart/2005/8/layout/hProcess4"/>
    <dgm:cxn modelId="{76F14282-F898-4CFE-BF25-0CC8F066DB2F}" type="presParOf" srcId="{7038D086-FD11-4091-A997-FBCF6CE4ECF1}" destId="{6B54A90E-7787-4AA4-AAE4-C882C9BD4E4B}" srcOrd="4" destOrd="0" presId="urn:microsoft.com/office/officeart/2005/8/layout/hProcess4"/>
    <dgm:cxn modelId="{BCD5A361-EFCF-4695-B660-01FE14AB784A}" type="presParOf" srcId="{B0ADBD4C-50A2-43AA-BB31-F829C9C446C9}" destId="{6C5C5425-7385-4DD4-962B-BD6DD34ADFE9}" srcOrd="3" destOrd="0" presId="urn:microsoft.com/office/officeart/2005/8/layout/hProcess4"/>
    <dgm:cxn modelId="{46D1F918-EDBA-4898-9558-C76694DDE9E3}" type="presParOf" srcId="{B0ADBD4C-50A2-43AA-BB31-F829C9C446C9}" destId="{4146BF51-BAA8-4F21-A609-C1536AC1576B}" srcOrd="4" destOrd="0" presId="urn:microsoft.com/office/officeart/2005/8/layout/hProcess4"/>
    <dgm:cxn modelId="{86E92688-9C40-467C-A1F7-DF902B143283}" type="presParOf" srcId="{4146BF51-BAA8-4F21-A609-C1536AC1576B}" destId="{CA15CBDB-5A5C-4055-91CE-95A73D584358}" srcOrd="0" destOrd="0" presId="urn:microsoft.com/office/officeart/2005/8/layout/hProcess4"/>
    <dgm:cxn modelId="{2D7EFBFA-62E4-41A6-A2CA-58A72801F858}" type="presParOf" srcId="{4146BF51-BAA8-4F21-A609-C1536AC1576B}" destId="{6303E15A-0C4E-409A-948B-D5328ECB4DD4}" srcOrd="1" destOrd="0" presId="urn:microsoft.com/office/officeart/2005/8/layout/hProcess4"/>
    <dgm:cxn modelId="{873AAAEE-7E1A-4E1A-A7E0-D264D815AC5B}" type="presParOf" srcId="{4146BF51-BAA8-4F21-A609-C1536AC1576B}" destId="{6012DAB4-85C8-488D-8BF8-63F0680AD595}" srcOrd="2" destOrd="0" presId="urn:microsoft.com/office/officeart/2005/8/layout/hProcess4"/>
    <dgm:cxn modelId="{859319A7-E886-4943-95B8-B2CB6D18B823}" type="presParOf" srcId="{4146BF51-BAA8-4F21-A609-C1536AC1576B}" destId="{DE6A5A0B-2140-4640-86FC-EC4E256162E3}" srcOrd="3" destOrd="0" presId="urn:microsoft.com/office/officeart/2005/8/layout/hProcess4"/>
    <dgm:cxn modelId="{02260B4E-EF64-43FA-960C-32AA4597D583}" type="presParOf" srcId="{4146BF51-BAA8-4F21-A609-C1536AC1576B}" destId="{C9EDE03B-2231-417F-9C55-870B5A3D1E9C}" srcOrd="4" destOrd="0" presId="urn:microsoft.com/office/officeart/2005/8/layout/hProcess4"/>
    <dgm:cxn modelId="{C0BB66BA-7A31-4251-99D6-24DBD497E4F3}" type="presParOf" srcId="{B0ADBD4C-50A2-43AA-BB31-F829C9C446C9}" destId="{EF2DD7DA-65C0-4E6F-8406-8A85E912B216}" srcOrd="5" destOrd="0" presId="urn:microsoft.com/office/officeart/2005/8/layout/hProcess4"/>
    <dgm:cxn modelId="{E9E1099F-7121-433D-9149-B3641085B849}" type="presParOf" srcId="{B0ADBD4C-50A2-43AA-BB31-F829C9C446C9}" destId="{6578BD30-C2DC-4BE8-9350-1345BFCFBB03}" srcOrd="6" destOrd="0" presId="urn:microsoft.com/office/officeart/2005/8/layout/hProcess4"/>
    <dgm:cxn modelId="{1DF2251F-E9FB-49DA-AF6C-FF79145C39F8}" type="presParOf" srcId="{6578BD30-C2DC-4BE8-9350-1345BFCFBB03}" destId="{E3D0895C-1CC5-469D-8385-1D835001C99D}" srcOrd="0" destOrd="0" presId="urn:microsoft.com/office/officeart/2005/8/layout/hProcess4"/>
    <dgm:cxn modelId="{9A22560A-60CB-4A0A-9C12-C4121589BCE0}" type="presParOf" srcId="{6578BD30-C2DC-4BE8-9350-1345BFCFBB03}" destId="{4BAFECC5-55D8-4F01-B02B-2B80294FD3F1}" srcOrd="1" destOrd="0" presId="urn:microsoft.com/office/officeart/2005/8/layout/hProcess4"/>
    <dgm:cxn modelId="{963FFB12-C930-446A-B934-F01D5646A166}" type="presParOf" srcId="{6578BD30-C2DC-4BE8-9350-1345BFCFBB03}" destId="{1C7DFDC7-E76B-4F1D-BAB9-E25E0F0B7198}" srcOrd="2" destOrd="0" presId="urn:microsoft.com/office/officeart/2005/8/layout/hProcess4"/>
    <dgm:cxn modelId="{E6311481-A29B-4E1F-9B04-8FBC7D6762E0}" type="presParOf" srcId="{6578BD30-C2DC-4BE8-9350-1345BFCFBB03}" destId="{C33E8709-D4DB-4661-A2B6-F8C5683086EC}" srcOrd="3" destOrd="0" presId="urn:microsoft.com/office/officeart/2005/8/layout/hProcess4"/>
    <dgm:cxn modelId="{F8D8C5C4-0A9D-4606-B0A7-3EF6FB4E9342}" type="presParOf" srcId="{6578BD30-C2DC-4BE8-9350-1345BFCFBB03}" destId="{09BDDDBD-69DC-47A7-A5F7-8007E70994F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C1D7F0-2A5B-414E-82F2-BA682D09954F}" type="doc">
      <dgm:prSet loTypeId="urn:microsoft.com/office/officeart/2016/7/layout/HorizontalAction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372FEA5-D4AF-4A6E-8BE0-BDF08C13B34B}">
      <dgm:prSet custT="1"/>
      <dgm:spPr/>
      <dgm:t>
        <a:bodyPr/>
        <a:lstStyle/>
        <a:p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Support Recovery</a:t>
          </a:r>
        </a:p>
      </dgm:t>
    </dgm:pt>
    <dgm:pt modelId="{9D42D550-D114-47C2-8F3E-4E1F589FB653}" type="parTrans" cxnId="{28A6C606-7746-4F0F-B14C-35AE753C1102}">
      <dgm:prSet/>
      <dgm:spPr/>
      <dgm:t>
        <a:bodyPr/>
        <a:lstStyle/>
        <a:p>
          <a:endParaRPr lang="en-US"/>
        </a:p>
      </dgm:t>
    </dgm:pt>
    <dgm:pt modelId="{15E28CE2-FC40-46BE-81D2-133DE180BCF7}" type="sibTrans" cxnId="{28A6C606-7746-4F0F-B14C-35AE753C1102}">
      <dgm:prSet/>
      <dgm:spPr/>
      <dgm:t>
        <a:bodyPr/>
        <a:lstStyle/>
        <a:p>
          <a:endParaRPr lang="en-US"/>
        </a:p>
      </dgm:t>
    </dgm:pt>
    <dgm:pt modelId="{5BAA690E-7987-4300-83F8-E63790F6B981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Access to a range of services, treatment, rehabilitation, psycho-social and recovery support to promote recovery and overall mental health and well-being</a:t>
          </a:r>
        </a:p>
      </dgm:t>
    </dgm:pt>
    <dgm:pt modelId="{CEA16EE2-31E8-4B06-8D68-09D99AA2EF45}" type="parTrans" cxnId="{1C0DCA80-EEA8-4329-AB92-EC1BCBF11503}">
      <dgm:prSet/>
      <dgm:spPr/>
      <dgm:t>
        <a:bodyPr/>
        <a:lstStyle/>
        <a:p>
          <a:endParaRPr lang="en-US"/>
        </a:p>
      </dgm:t>
    </dgm:pt>
    <dgm:pt modelId="{2373C1A8-29E5-4AB8-B73F-E2E60232D794}" type="sibTrans" cxnId="{1C0DCA80-EEA8-4329-AB92-EC1BCBF11503}">
      <dgm:prSet/>
      <dgm:spPr/>
      <dgm:t>
        <a:bodyPr/>
        <a:lstStyle/>
        <a:p>
          <a:endParaRPr lang="en-US"/>
        </a:p>
      </dgm:t>
    </dgm:pt>
    <dgm:pt modelId="{223CD1C2-343B-435E-974C-80E36F25691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Promote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gm:t>
    </dgm:pt>
    <dgm:pt modelId="{DA6777DE-9B2C-4CCC-BA8D-DC2342125A6F}" type="parTrans" cxnId="{350B05D3-7A99-432B-8563-A9EBA4D768FC}">
      <dgm:prSet/>
      <dgm:spPr/>
      <dgm:t>
        <a:bodyPr/>
        <a:lstStyle/>
        <a:p>
          <a:endParaRPr lang="en-US"/>
        </a:p>
      </dgm:t>
    </dgm:pt>
    <dgm:pt modelId="{5AD77066-F130-4E69-BB08-188D0F3BFE7D}" type="sibTrans" cxnId="{350B05D3-7A99-432B-8563-A9EBA4D768FC}">
      <dgm:prSet/>
      <dgm:spPr/>
      <dgm:t>
        <a:bodyPr/>
        <a:lstStyle/>
        <a:p>
          <a:endParaRPr lang="en-US"/>
        </a:p>
      </dgm:t>
    </dgm:pt>
    <dgm:pt modelId="{1366A68D-1828-4323-8D5D-720D26321906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Access to support services in the community to promote community integration</a:t>
          </a:r>
        </a:p>
      </dgm:t>
    </dgm:pt>
    <dgm:pt modelId="{BA9074AE-CFE5-403A-AD0D-648A79CAB2F3}" type="parTrans" cxnId="{0CE75793-E928-44B3-A634-C5A64A7F77D0}">
      <dgm:prSet/>
      <dgm:spPr/>
      <dgm:t>
        <a:bodyPr/>
        <a:lstStyle/>
        <a:p>
          <a:endParaRPr lang="en-US"/>
        </a:p>
      </dgm:t>
    </dgm:pt>
    <dgm:pt modelId="{E3569F4C-AF5B-4A23-B328-DBF2A3F027C0}" type="sibTrans" cxnId="{0CE75793-E928-44B3-A634-C5A64A7F77D0}">
      <dgm:prSet/>
      <dgm:spPr/>
      <dgm:t>
        <a:bodyPr/>
        <a:lstStyle/>
        <a:p>
          <a:endParaRPr lang="en-US"/>
        </a:p>
      </dgm:t>
    </dgm:pt>
    <dgm:pt modelId="{B211C4D7-139D-4DA7-9807-7E0FF43B0596}">
      <dgm:prSet custT="1"/>
      <dgm:spPr/>
      <dgm:t>
        <a:bodyPr/>
        <a:lstStyle/>
        <a:p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Enhance            Network Supports </a:t>
          </a:r>
        </a:p>
      </dgm:t>
    </dgm:pt>
    <dgm:pt modelId="{6CF059DD-22E3-4DE2-9446-6697BFD60FCD}" type="parTrans" cxnId="{7710C7D1-D980-4C25-BBD1-003DF04FB6F5}">
      <dgm:prSet/>
      <dgm:spPr/>
      <dgm:t>
        <a:bodyPr/>
        <a:lstStyle/>
        <a:p>
          <a:endParaRPr lang="en-US"/>
        </a:p>
      </dgm:t>
    </dgm:pt>
    <dgm:pt modelId="{D487A57A-AA41-48D3-84A3-277345E8EC59}" type="sibTrans" cxnId="{7710C7D1-D980-4C25-BBD1-003DF04FB6F5}">
      <dgm:prSet/>
      <dgm:spPr/>
      <dgm:t>
        <a:bodyPr/>
        <a:lstStyle/>
        <a:p>
          <a:endParaRPr lang="en-US"/>
        </a:p>
      </dgm:t>
    </dgm:pt>
    <dgm:pt modelId="{185C6396-0CA7-4DB6-ACC1-F354741470E8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Access to environmental and community support services to enhance network supports</a:t>
          </a:r>
        </a:p>
      </dgm:t>
    </dgm:pt>
    <dgm:pt modelId="{A8A02D7B-5B03-4D73-A7EE-8CBC051E0BA3}" type="parTrans" cxnId="{67045E1D-E7B6-47D9-9F59-C5E5F8AE41CA}">
      <dgm:prSet/>
      <dgm:spPr/>
      <dgm:t>
        <a:bodyPr/>
        <a:lstStyle/>
        <a:p>
          <a:endParaRPr lang="en-US"/>
        </a:p>
      </dgm:t>
    </dgm:pt>
    <dgm:pt modelId="{BBDE33B8-AE61-45C7-B3F2-5EF4AAA8EE2E}" type="sibTrans" cxnId="{67045E1D-E7B6-47D9-9F59-C5E5F8AE41CA}">
      <dgm:prSet/>
      <dgm:spPr/>
      <dgm:t>
        <a:bodyPr/>
        <a:lstStyle/>
        <a:p>
          <a:endParaRPr lang="en-US"/>
        </a:p>
      </dgm:t>
    </dgm:pt>
    <dgm:pt modelId="{D1FD6D22-EC84-41EF-A7EC-F6B0E362EACF}" type="pres">
      <dgm:prSet presAssocID="{D0C1D7F0-2A5B-414E-82F2-BA682D09954F}" presName="Name0" presStyleCnt="0">
        <dgm:presLayoutVars>
          <dgm:dir/>
          <dgm:animLvl val="lvl"/>
          <dgm:resizeHandles val="exact"/>
        </dgm:presLayoutVars>
      </dgm:prSet>
      <dgm:spPr/>
    </dgm:pt>
    <dgm:pt modelId="{579109DA-9337-4169-9599-414E0EFFFDB0}" type="pres">
      <dgm:prSet presAssocID="{A372FEA5-D4AF-4A6E-8BE0-BDF08C13B34B}" presName="composite" presStyleCnt="0"/>
      <dgm:spPr/>
    </dgm:pt>
    <dgm:pt modelId="{C63C957D-60F1-4F87-8ECE-F79C86936266}" type="pres">
      <dgm:prSet presAssocID="{A372FEA5-D4AF-4A6E-8BE0-BDF08C13B34B}" presName="parTx" presStyleLbl="alignNode1" presStyleIdx="0" presStyleCnt="3" custLinFactNeighborX="-362" custLinFactNeighborY="-19101">
        <dgm:presLayoutVars>
          <dgm:chMax val="0"/>
          <dgm:chPref val="0"/>
        </dgm:presLayoutVars>
      </dgm:prSet>
      <dgm:spPr/>
    </dgm:pt>
    <dgm:pt modelId="{2545038F-DE8B-446D-BF88-EFA9BECACA8C}" type="pres">
      <dgm:prSet presAssocID="{A372FEA5-D4AF-4A6E-8BE0-BDF08C13B34B}" presName="desTx" presStyleLbl="alignAccFollowNode1" presStyleIdx="0" presStyleCnt="3">
        <dgm:presLayoutVars/>
      </dgm:prSet>
      <dgm:spPr/>
    </dgm:pt>
    <dgm:pt modelId="{3C699B80-0DCE-408B-A149-65FCD14EFCE4}" type="pres">
      <dgm:prSet presAssocID="{15E28CE2-FC40-46BE-81D2-133DE180BCF7}" presName="space" presStyleCnt="0"/>
      <dgm:spPr/>
    </dgm:pt>
    <dgm:pt modelId="{9224965E-8C93-4CC3-92D5-9621E05CE832}" type="pres">
      <dgm:prSet presAssocID="{223CD1C2-343B-435E-974C-80E36F256911}" presName="composite" presStyleCnt="0"/>
      <dgm:spPr/>
    </dgm:pt>
    <dgm:pt modelId="{1D771523-8FEF-4CFC-8025-2E8376DDDDE2}" type="pres">
      <dgm:prSet presAssocID="{223CD1C2-343B-435E-974C-80E36F256911}" presName="parTx" presStyleLbl="alignNode1" presStyleIdx="1" presStyleCnt="3">
        <dgm:presLayoutVars>
          <dgm:chMax val="0"/>
          <dgm:chPref val="0"/>
        </dgm:presLayoutVars>
      </dgm:prSet>
      <dgm:spPr/>
    </dgm:pt>
    <dgm:pt modelId="{5B02D64F-E434-4C78-BB1C-F7691610FAD3}" type="pres">
      <dgm:prSet presAssocID="{223CD1C2-343B-435E-974C-80E36F256911}" presName="desTx" presStyleLbl="alignAccFollowNode1" presStyleIdx="1" presStyleCnt="3">
        <dgm:presLayoutVars/>
      </dgm:prSet>
      <dgm:spPr/>
    </dgm:pt>
    <dgm:pt modelId="{5F69E5DE-3DB0-423C-8BDE-2981B9D60015}" type="pres">
      <dgm:prSet presAssocID="{5AD77066-F130-4E69-BB08-188D0F3BFE7D}" presName="space" presStyleCnt="0"/>
      <dgm:spPr/>
    </dgm:pt>
    <dgm:pt modelId="{43F63E28-02AD-419C-B7E3-9A75CC9E703C}" type="pres">
      <dgm:prSet presAssocID="{B211C4D7-139D-4DA7-9807-7E0FF43B0596}" presName="composite" presStyleCnt="0"/>
      <dgm:spPr/>
    </dgm:pt>
    <dgm:pt modelId="{72694A4F-7BDC-4F0D-9437-5653218646A0}" type="pres">
      <dgm:prSet presAssocID="{B211C4D7-139D-4DA7-9807-7E0FF43B0596}" presName="parTx" presStyleLbl="alignNode1" presStyleIdx="2" presStyleCnt="3">
        <dgm:presLayoutVars>
          <dgm:chMax val="0"/>
          <dgm:chPref val="0"/>
        </dgm:presLayoutVars>
      </dgm:prSet>
      <dgm:spPr/>
    </dgm:pt>
    <dgm:pt modelId="{2AFD3A88-83D8-4E91-8D50-F802647367BF}" type="pres">
      <dgm:prSet presAssocID="{B211C4D7-139D-4DA7-9807-7E0FF43B0596}" presName="desTx" presStyleLbl="alignAccFollowNode1" presStyleIdx="2" presStyleCnt="3">
        <dgm:presLayoutVars/>
      </dgm:prSet>
      <dgm:spPr/>
    </dgm:pt>
  </dgm:ptLst>
  <dgm:cxnLst>
    <dgm:cxn modelId="{28A6C606-7746-4F0F-B14C-35AE753C1102}" srcId="{D0C1D7F0-2A5B-414E-82F2-BA682D09954F}" destId="{A372FEA5-D4AF-4A6E-8BE0-BDF08C13B34B}" srcOrd="0" destOrd="0" parTransId="{9D42D550-D114-47C2-8F3E-4E1F589FB653}" sibTransId="{15E28CE2-FC40-46BE-81D2-133DE180BCF7}"/>
    <dgm:cxn modelId="{67045E1D-E7B6-47D9-9F59-C5E5F8AE41CA}" srcId="{B211C4D7-139D-4DA7-9807-7E0FF43B0596}" destId="{185C6396-0CA7-4DB6-ACC1-F354741470E8}" srcOrd="0" destOrd="0" parTransId="{A8A02D7B-5B03-4D73-A7EE-8CBC051E0BA3}" sibTransId="{BBDE33B8-AE61-45C7-B3F2-5EF4AAA8EE2E}"/>
    <dgm:cxn modelId="{62F97D5F-920F-46B1-AEC9-E8131C37CD34}" type="presOf" srcId="{A372FEA5-D4AF-4A6E-8BE0-BDF08C13B34B}" destId="{C63C957D-60F1-4F87-8ECE-F79C86936266}" srcOrd="0" destOrd="0" presId="urn:microsoft.com/office/officeart/2016/7/layout/HorizontalActionList"/>
    <dgm:cxn modelId="{81A3FA67-1DA7-4DF4-9CAC-4044A19337B4}" type="presOf" srcId="{185C6396-0CA7-4DB6-ACC1-F354741470E8}" destId="{2AFD3A88-83D8-4E91-8D50-F802647367BF}" srcOrd="0" destOrd="0" presId="urn:microsoft.com/office/officeart/2016/7/layout/HorizontalActionList"/>
    <dgm:cxn modelId="{1C0DCA80-EEA8-4329-AB92-EC1BCBF11503}" srcId="{A372FEA5-D4AF-4A6E-8BE0-BDF08C13B34B}" destId="{5BAA690E-7987-4300-83F8-E63790F6B981}" srcOrd="0" destOrd="0" parTransId="{CEA16EE2-31E8-4B06-8D68-09D99AA2EF45}" sibTransId="{2373C1A8-29E5-4AB8-B73F-E2E60232D794}"/>
    <dgm:cxn modelId="{0CE75793-E928-44B3-A634-C5A64A7F77D0}" srcId="{223CD1C2-343B-435E-974C-80E36F256911}" destId="{1366A68D-1828-4323-8D5D-720D26321906}" srcOrd="0" destOrd="0" parTransId="{BA9074AE-CFE5-403A-AD0D-648A79CAB2F3}" sibTransId="{E3569F4C-AF5B-4A23-B328-DBF2A3F027C0}"/>
    <dgm:cxn modelId="{658F4C97-1912-480D-AC68-281D715EB021}" type="presOf" srcId="{B211C4D7-139D-4DA7-9807-7E0FF43B0596}" destId="{72694A4F-7BDC-4F0D-9437-5653218646A0}" srcOrd="0" destOrd="0" presId="urn:microsoft.com/office/officeart/2016/7/layout/HorizontalActionList"/>
    <dgm:cxn modelId="{E4765FB3-D897-4A4E-8ADE-B4C1512634A4}" type="presOf" srcId="{5BAA690E-7987-4300-83F8-E63790F6B981}" destId="{2545038F-DE8B-446D-BF88-EFA9BECACA8C}" srcOrd="0" destOrd="0" presId="urn:microsoft.com/office/officeart/2016/7/layout/HorizontalActionList"/>
    <dgm:cxn modelId="{148630B7-A28B-47F9-91B8-E79C5664C3FE}" type="presOf" srcId="{223CD1C2-343B-435E-974C-80E36F256911}" destId="{1D771523-8FEF-4CFC-8025-2E8376DDDDE2}" srcOrd="0" destOrd="0" presId="urn:microsoft.com/office/officeart/2016/7/layout/HorizontalActionList"/>
    <dgm:cxn modelId="{7710C7D1-D980-4C25-BBD1-003DF04FB6F5}" srcId="{D0C1D7F0-2A5B-414E-82F2-BA682D09954F}" destId="{B211C4D7-139D-4DA7-9807-7E0FF43B0596}" srcOrd="2" destOrd="0" parTransId="{6CF059DD-22E3-4DE2-9446-6697BFD60FCD}" sibTransId="{D487A57A-AA41-48D3-84A3-277345E8EC59}"/>
    <dgm:cxn modelId="{350B05D3-7A99-432B-8563-A9EBA4D768FC}" srcId="{D0C1D7F0-2A5B-414E-82F2-BA682D09954F}" destId="{223CD1C2-343B-435E-974C-80E36F256911}" srcOrd="1" destOrd="0" parTransId="{DA6777DE-9B2C-4CCC-BA8D-DC2342125A6F}" sibTransId="{5AD77066-F130-4E69-BB08-188D0F3BFE7D}"/>
    <dgm:cxn modelId="{C73D97EB-DB3C-43D5-8A05-535A32F538FB}" type="presOf" srcId="{1366A68D-1828-4323-8D5D-720D26321906}" destId="{5B02D64F-E434-4C78-BB1C-F7691610FAD3}" srcOrd="0" destOrd="0" presId="urn:microsoft.com/office/officeart/2016/7/layout/HorizontalActionList"/>
    <dgm:cxn modelId="{725B75EC-A542-41F1-BA73-7B305F3AC879}" type="presOf" srcId="{D0C1D7F0-2A5B-414E-82F2-BA682D09954F}" destId="{D1FD6D22-EC84-41EF-A7EC-F6B0E362EACF}" srcOrd="0" destOrd="0" presId="urn:microsoft.com/office/officeart/2016/7/layout/HorizontalActionList"/>
    <dgm:cxn modelId="{B13F53DF-4230-4D8B-A460-C6191EB907CC}" type="presParOf" srcId="{D1FD6D22-EC84-41EF-A7EC-F6B0E362EACF}" destId="{579109DA-9337-4169-9599-414E0EFFFDB0}" srcOrd="0" destOrd="0" presId="urn:microsoft.com/office/officeart/2016/7/layout/HorizontalActionList"/>
    <dgm:cxn modelId="{7939852F-715F-4F13-975E-558C09DFC6A4}" type="presParOf" srcId="{579109DA-9337-4169-9599-414E0EFFFDB0}" destId="{C63C957D-60F1-4F87-8ECE-F79C86936266}" srcOrd="0" destOrd="0" presId="urn:microsoft.com/office/officeart/2016/7/layout/HorizontalActionList"/>
    <dgm:cxn modelId="{91DAAC2E-F799-47A7-9C75-1B29574735FD}" type="presParOf" srcId="{579109DA-9337-4169-9599-414E0EFFFDB0}" destId="{2545038F-DE8B-446D-BF88-EFA9BECACA8C}" srcOrd="1" destOrd="0" presId="urn:microsoft.com/office/officeart/2016/7/layout/HorizontalActionList"/>
    <dgm:cxn modelId="{CC18E9C8-BE27-47F6-A995-9622FA6D0569}" type="presParOf" srcId="{D1FD6D22-EC84-41EF-A7EC-F6B0E362EACF}" destId="{3C699B80-0DCE-408B-A149-65FCD14EFCE4}" srcOrd="1" destOrd="0" presId="urn:microsoft.com/office/officeart/2016/7/layout/HorizontalActionList"/>
    <dgm:cxn modelId="{F612B528-76B4-42E9-B4F3-892E84D96174}" type="presParOf" srcId="{D1FD6D22-EC84-41EF-A7EC-F6B0E362EACF}" destId="{9224965E-8C93-4CC3-92D5-9621E05CE832}" srcOrd="2" destOrd="0" presId="urn:microsoft.com/office/officeart/2016/7/layout/HorizontalActionList"/>
    <dgm:cxn modelId="{C3231B05-7B56-4680-B480-64F5F5D0E7E4}" type="presParOf" srcId="{9224965E-8C93-4CC3-92D5-9621E05CE832}" destId="{1D771523-8FEF-4CFC-8025-2E8376DDDDE2}" srcOrd="0" destOrd="0" presId="urn:microsoft.com/office/officeart/2016/7/layout/HorizontalActionList"/>
    <dgm:cxn modelId="{065492A9-1786-45B0-801F-6DAA57D2D82A}" type="presParOf" srcId="{9224965E-8C93-4CC3-92D5-9621E05CE832}" destId="{5B02D64F-E434-4C78-BB1C-F7691610FAD3}" srcOrd="1" destOrd="0" presId="urn:microsoft.com/office/officeart/2016/7/layout/HorizontalActionList"/>
    <dgm:cxn modelId="{9E139F04-74A1-4B61-AE44-9FBAE909194D}" type="presParOf" srcId="{D1FD6D22-EC84-41EF-A7EC-F6B0E362EACF}" destId="{5F69E5DE-3DB0-423C-8BDE-2981B9D60015}" srcOrd="3" destOrd="0" presId="urn:microsoft.com/office/officeart/2016/7/layout/HorizontalActionList"/>
    <dgm:cxn modelId="{C36FC427-BE30-4FDA-B348-4E94208747D0}" type="presParOf" srcId="{D1FD6D22-EC84-41EF-A7EC-F6B0E362EACF}" destId="{43F63E28-02AD-419C-B7E3-9A75CC9E703C}" srcOrd="4" destOrd="0" presId="urn:microsoft.com/office/officeart/2016/7/layout/HorizontalActionList"/>
    <dgm:cxn modelId="{AB373F3A-D25D-4A56-B963-8693B4D374C6}" type="presParOf" srcId="{43F63E28-02AD-419C-B7E3-9A75CC9E703C}" destId="{72694A4F-7BDC-4F0D-9437-5653218646A0}" srcOrd="0" destOrd="0" presId="urn:microsoft.com/office/officeart/2016/7/layout/HorizontalActionList"/>
    <dgm:cxn modelId="{00AF8574-BEA9-4C61-B334-F6070A0C9AF9}" type="presParOf" srcId="{43F63E28-02AD-419C-B7E3-9A75CC9E703C}" destId="{2AFD3A88-83D8-4E91-8D50-F802647367BF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F57F32-64F4-47DD-9B52-8984C532E39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19956FA-C424-4D55-A17B-3D991C239BAE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Belief in healthy, inclusive communities where people with behavioral health conditions flourish and have promising futures</a:t>
          </a:r>
          <a:endParaRPr lang="en-US" sz="2600" dirty="0">
            <a:solidFill>
              <a:schemeClr val="accent1"/>
            </a:solidFill>
          </a:endParaRPr>
        </a:p>
      </dgm:t>
    </dgm:pt>
    <dgm:pt modelId="{16B58EC6-4373-49FA-8BE6-3128B33BD4D1}" type="parTrans" cxnId="{B0C49157-4D70-4D53-991B-F96233E9DB5E}">
      <dgm:prSet/>
      <dgm:spPr/>
      <dgm:t>
        <a:bodyPr/>
        <a:lstStyle/>
        <a:p>
          <a:endParaRPr lang="en-US"/>
        </a:p>
      </dgm:t>
    </dgm:pt>
    <dgm:pt modelId="{A9FC977C-2B36-4CFD-A876-F4C9FC6F8521}" type="sibTrans" cxnId="{B0C49157-4D70-4D53-991B-F96233E9DB5E}">
      <dgm:prSet/>
      <dgm:spPr/>
      <dgm:t>
        <a:bodyPr/>
        <a:lstStyle/>
        <a:p>
          <a:endParaRPr lang="en-US"/>
        </a:p>
      </dgm:t>
    </dgm:pt>
    <dgm:pt modelId="{E894DA17-9EE3-44C7-AAB6-E755A7ECE76C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Appreciate collaboration as a means of addressing community development and learning</a:t>
          </a:r>
        </a:p>
      </dgm:t>
    </dgm:pt>
    <dgm:pt modelId="{76FAC390-6453-441F-9987-18019AE58750}" type="parTrans" cxnId="{444E61FE-F5CB-494D-8EF6-73B50A025812}">
      <dgm:prSet/>
      <dgm:spPr/>
      <dgm:t>
        <a:bodyPr/>
        <a:lstStyle/>
        <a:p>
          <a:endParaRPr lang="en-US"/>
        </a:p>
      </dgm:t>
    </dgm:pt>
    <dgm:pt modelId="{E2007319-9364-4475-9D52-D19805F73804}" type="sibTrans" cxnId="{444E61FE-F5CB-494D-8EF6-73B50A025812}">
      <dgm:prSet/>
      <dgm:spPr/>
      <dgm:t>
        <a:bodyPr/>
        <a:lstStyle/>
        <a:p>
          <a:endParaRPr lang="en-US"/>
        </a:p>
      </dgm:t>
    </dgm:pt>
    <dgm:pt modelId="{53668795-406A-4854-9A98-EA89227D7770}" type="pres">
      <dgm:prSet presAssocID="{BFF57F32-64F4-47DD-9B52-8984C532E39C}" presName="vert0" presStyleCnt="0">
        <dgm:presLayoutVars>
          <dgm:dir/>
          <dgm:animOne val="branch"/>
          <dgm:animLvl val="lvl"/>
        </dgm:presLayoutVars>
      </dgm:prSet>
      <dgm:spPr/>
    </dgm:pt>
    <dgm:pt modelId="{61FE156C-DC43-4C95-97BD-CAF7F527F856}" type="pres">
      <dgm:prSet presAssocID="{019956FA-C424-4D55-A17B-3D991C239BAE}" presName="thickLine" presStyleLbl="alignNode1" presStyleIdx="0" presStyleCnt="2"/>
      <dgm:spPr/>
    </dgm:pt>
    <dgm:pt modelId="{6DBC1D19-83C5-4653-AE4D-BDD2C22565E2}" type="pres">
      <dgm:prSet presAssocID="{019956FA-C424-4D55-A17B-3D991C239BAE}" presName="horz1" presStyleCnt="0"/>
      <dgm:spPr/>
    </dgm:pt>
    <dgm:pt modelId="{EB10E8D9-D6B0-49C3-A2F5-3A8987A13E99}" type="pres">
      <dgm:prSet presAssocID="{019956FA-C424-4D55-A17B-3D991C239BAE}" presName="tx1" presStyleLbl="revTx" presStyleIdx="0" presStyleCnt="2" custScaleY="95766" custLinFactNeighborX="345" custLinFactNeighborY="-2172"/>
      <dgm:spPr/>
    </dgm:pt>
    <dgm:pt modelId="{877339B4-B2A5-48F3-B3C0-C8360E0A6954}" type="pres">
      <dgm:prSet presAssocID="{019956FA-C424-4D55-A17B-3D991C239BAE}" presName="vert1" presStyleCnt="0"/>
      <dgm:spPr/>
    </dgm:pt>
    <dgm:pt modelId="{61DA0876-DED4-4570-A453-547E534E56B6}" type="pres">
      <dgm:prSet presAssocID="{E894DA17-9EE3-44C7-AAB6-E755A7ECE76C}" presName="thickLine" presStyleLbl="alignNode1" presStyleIdx="1" presStyleCnt="2"/>
      <dgm:spPr/>
    </dgm:pt>
    <dgm:pt modelId="{6800771E-FEC3-4803-A7A6-B85F832761D3}" type="pres">
      <dgm:prSet presAssocID="{E894DA17-9EE3-44C7-AAB6-E755A7ECE76C}" presName="horz1" presStyleCnt="0"/>
      <dgm:spPr/>
    </dgm:pt>
    <dgm:pt modelId="{A24AAC3D-4F82-41AA-B776-1B6BEC49F055}" type="pres">
      <dgm:prSet presAssocID="{E894DA17-9EE3-44C7-AAB6-E755A7ECE76C}" presName="tx1" presStyleLbl="revTx" presStyleIdx="1" presStyleCnt="2"/>
      <dgm:spPr/>
    </dgm:pt>
    <dgm:pt modelId="{528D94F5-ED54-4D26-8C90-A315D524766A}" type="pres">
      <dgm:prSet presAssocID="{E894DA17-9EE3-44C7-AAB6-E755A7ECE76C}" presName="vert1" presStyleCnt="0"/>
      <dgm:spPr/>
    </dgm:pt>
  </dgm:ptLst>
  <dgm:cxnLst>
    <dgm:cxn modelId="{B0C49157-4D70-4D53-991B-F96233E9DB5E}" srcId="{BFF57F32-64F4-47DD-9B52-8984C532E39C}" destId="{019956FA-C424-4D55-A17B-3D991C239BAE}" srcOrd="0" destOrd="0" parTransId="{16B58EC6-4373-49FA-8BE6-3128B33BD4D1}" sibTransId="{A9FC977C-2B36-4CFD-A876-F4C9FC6F8521}"/>
    <dgm:cxn modelId="{AF9D3D82-CED4-449F-9997-05381410BC83}" type="presOf" srcId="{019956FA-C424-4D55-A17B-3D991C239BAE}" destId="{EB10E8D9-D6B0-49C3-A2F5-3A8987A13E99}" srcOrd="0" destOrd="0" presId="urn:microsoft.com/office/officeart/2008/layout/LinedList"/>
    <dgm:cxn modelId="{25ED2CD2-0CC3-4B2E-A239-7246CF9BE45B}" type="presOf" srcId="{E894DA17-9EE3-44C7-AAB6-E755A7ECE76C}" destId="{A24AAC3D-4F82-41AA-B776-1B6BEC49F055}" srcOrd="0" destOrd="0" presId="urn:microsoft.com/office/officeart/2008/layout/LinedList"/>
    <dgm:cxn modelId="{796802DA-6745-43D3-B654-2F9E1210F6D9}" type="presOf" srcId="{BFF57F32-64F4-47DD-9B52-8984C532E39C}" destId="{53668795-406A-4854-9A98-EA89227D7770}" srcOrd="0" destOrd="0" presId="urn:microsoft.com/office/officeart/2008/layout/LinedList"/>
    <dgm:cxn modelId="{444E61FE-F5CB-494D-8EF6-73B50A025812}" srcId="{BFF57F32-64F4-47DD-9B52-8984C532E39C}" destId="{E894DA17-9EE3-44C7-AAB6-E755A7ECE76C}" srcOrd="1" destOrd="0" parTransId="{76FAC390-6453-441F-9987-18019AE58750}" sibTransId="{E2007319-9364-4475-9D52-D19805F73804}"/>
    <dgm:cxn modelId="{B8E2EDFC-5DD0-4638-B19E-615790E364D2}" type="presParOf" srcId="{53668795-406A-4854-9A98-EA89227D7770}" destId="{61FE156C-DC43-4C95-97BD-CAF7F527F856}" srcOrd="0" destOrd="0" presId="urn:microsoft.com/office/officeart/2008/layout/LinedList"/>
    <dgm:cxn modelId="{2630DED8-48FB-4B09-9733-64CA7F54BD64}" type="presParOf" srcId="{53668795-406A-4854-9A98-EA89227D7770}" destId="{6DBC1D19-83C5-4653-AE4D-BDD2C22565E2}" srcOrd="1" destOrd="0" presId="urn:microsoft.com/office/officeart/2008/layout/LinedList"/>
    <dgm:cxn modelId="{1681410C-9DFD-48C2-A273-E3693411371D}" type="presParOf" srcId="{6DBC1D19-83C5-4653-AE4D-BDD2C22565E2}" destId="{EB10E8D9-D6B0-49C3-A2F5-3A8987A13E99}" srcOrd="0" destOrd="0" presId="urn:microsoft.com/office/officeart/2008/layout/LinedList"/>
    <dgm:cxn modelId="{07DB9AF9-7FFF-49F5-B512-40E9626E5F0B}" type="presParOf" srcId="{6DBC1D19-83C5-4653-AE4D-BDD2C22565E2}" destId="{877339B4-B2A5-48F3-B3C0-C8360E0A6954}" srcOrd="1" destOrd="0" presId="urn:microsoft.com/office/officeart/2008/layout/LinedList"/>
    <dgm:cxn modelId="{F4B5F87B-0741-4ABA-8864-8C7A81EEDC4F}" type="presParOf" srcId="{53668795-406A-4854-9A98-EA89227D7770}" destId="{61DA0876-DED4-4570-A453-547E534E56B6}" srcOrd="2" destOrd="0" presId="urn:microsoft.com/office/officeart/2008/layout/LinedList"/>
    <dgm:cxn modelId="{8E221EF7-3D25-4094-8168-D17827D50E6B}" type="presParOf" srcId="{53668795-406A-4854-9A98-EA89227D7770}" destId="{6800771E-FEC3-4803-A7A6-B85F832761D3}" srcOrd="3" destOrd="0" presId="urn:microsoft.com/office/officeart/2008/layout/LinedList"/>
    <dgm:cxn modelId="{6AC8E13D-D91B-468A-8B52-F7885816B81E}" type="presParOf" srcId="{6800771E-FEC3-4803-A7A6-B85F832761D3}" destId="{A24AAC3D-4F82-41AA-B776-1B6BEC49F055}" srcOrd="0" destOrd="0" presId="urn:microsoft.com/office/officeart/2008/layout/LinedList"/>
    <dgm:cxn modelId="{6EBD2E12-BFCF-47B0-B009-FC91E98DE055}" type="presParOf" srcId="{6800771E-FEC3-4803-A7A6-B85F832761D3}" destId="{528D94F5-ED54-4D26-8C90-A315D52476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893DE3-8227-4F2E-BC88-1D02D37718A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8EBA035-5932-4683-A7E5-6478751C4318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Autonomy  Self-Determination</a:t>
          </a:r>
        </a:p>
      </dgm:t>
    </dgm:pt>
    <dgm:pt modelId="{9BB9EDC1-C5C9-47EF-949C-9F5C376DCF8D}" type="parTrans" cxnId="{49C6D003-52AB-4A19-A300-770AC575C509}">
      <dgm:prSet/>
      <dgm:spPr/>
      <dgm:t>
        <a:bodyPr/>
        <a:lstStyle/>
        <a:p>
          <a:endParaRPr lang="en-US"/>
        </a:p>
      </dgm:t>
    </dgm:pt>
    <dgm:pt modelId="{C53F86C7-6C2B-4AD5-ABF1-6473FEC73769}" type="sibTrans" cxnId="{49C6D003-52AB-4A19-A300-770AC575C509}">
      <dgm:prSet/>
      <dgm:spPr/>
      <dgm:t>
        <a:bodyPr/>
        <a:lstStyle/>
        <a:p>
          <a:endParaRPr lang="en-US"/>
        </a:p>
      </dgm:t>
    </dgm:pt>
    <dgm:pt modelId="{AD116980-CA24-44E0-95B8-8CBF26AD3C98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gm:t>
    </dgm:pt>
    <dgm:pt modelId="{1443FF91-E897-409D-B41F-DE76AB451B4F}" type="parTrans" cxnId="{BFD8BC66-522C-4498-B252-08B9326A62F1}">
      <dgm:prSet/>
      <dgm:spPr/>
      <dgm:t>
        <a:bodyPr/>
        <a:lstStyle/>
        <a:p>
          <a:endParaRPr lang="en-US"/>
        </a:p>
      </dgm:t>
    </dgm:pt>
    <dgm:pt modelId="{63C415FE-356D-478E-9B52-1476CBAD6ED5}" type="sibTrans" cxnId="{BFD8BC66-522C-4498-B252-08B9326A62F1}">
      <dgm:prSet/>
      <dgm:spPr/>
      <dgm:t>
        <a:bodyPr/>
        <a:lstStyle/>
        <a:p>
          <a:endParaRPr lang="en-US"/>
        </a:p>
      </dgm:t>
    </dgm:pt>
    <dgm:pt modelId="{A5A80CC9-42D1-4828-B39E-ABE9FDC45A0E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Context of Service-Delivery</a:t>
          </a:r>
        </a:p>
      </dgm:t>
    </dgm:pt>
    <dgm:pt modelId="{BF6D5769-5A4C-44D2-9D6E-2F8D49F3D829}" type="parTrans" cxnId="{AD2C7377-1064-485B-9E35-AAF27C1FE4DE}">
      <dgm:prSet/>
      <dgm:spPr/>
      <dgm:t>
        <a:bodyPr/>
        <a:lstStyle/>
        <a:p>
          <a:endParaRPr lang="en-US"/>
        </a:p>
      </dgm:t>
    </dgm:pt>
    <dgm:pt modelId="{B88034DA-B433-4C2D-82CA-663FF9BFF33B}" type="sibTrans" cxnId="{AD2C7377-1064-485B-9E35-AAF27C1FE4DE}">
      <dgm:prSet/>
      <dgm:spPr/>
      <dgm:t>
        <a:bodyPr/>
        <a:lstStyle/>
        <a:p>
          <a:endParaRPr lang="en-US"/>
        </a:p>
      </dgm:t>
    </dgm:pt>
    <dgm:pt modelId="{6F905CC3-83DA-403B-83A7-1DC7B7256192}" type="pres">
      <dgm:prSet presAssocID="{40893DE3-8227-4F2E-BC88-1D02D37718A0}" presName="compositeShape" presStyleCnt="0">
        <dgm:presLayoutVars>
          <dgm:chMax val="7"/>
          <dgm:dir/>
          <dgm:resizeHandles val="exact"/>
        </dgm:presLayoutVars>
      </dgm:prSet>
      <dgm:spPr/>
    </dgm:pt>
    <dgm:pt modelId="{2707C833-AAFB-48AC-9988-908A6B36440E}" type="pres">
      <dgm:prSet presAssocID="{B8EBA035-5932-4683-A7E5-6478751C4318}" presName="circ1" presStyleLbl="vennNode1" presStyleIdx="0" presStyleCnt="3"/>
      <dgm:spPr/>
    </dgm:pt>
    <dgm:pt modelId="{FF384D6C-4113-47EF-B061-613F1499203D}" type="pres">
      <dgm:prSet presAssocID="{B8EBA035-5932-4683-A7E5-6478751C431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F38474E-1209-4FF1-93CE-370E565C2D0F}" type="pres">
      <dgm:prSet presAssocID="{AD116980-CA24-44E0-95B8-8CBF26AD3C98}" presName="circ2" presStyleLbl="vennNode1" presStyleIdx="1" presStyleCnt="3"/>
      <dgm:spPr/>
    </dgm:pt>
    <dgm:pt modelId="{13D3177A-DD03-4BBC-B969-478C7D61D541}" type="pres">
      <dgm:prSet presAssocID="{AD116980-CA24-44E0-95B8-8CBF26AD3C9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A24966-6895-412E-9976-0C3C3C3FA119}" type="pres">
      <dgm:prSet presAssocID="{A5A80CC9-42D1-4828-B39E-ABE9FDC45A0E}" presName="circ3" presStyleLbl="vennNode1" presStyleIdx="2" presStyleCnt="3"/>
      <dgm:spPr/>
    </dgm:pt>
    <dgm:pt modelId="{FD66E687-C2E8-4109-B246-DB5579D4FEEB}" type="pres">
      <dgm:prSet presAssocID="{A5A80CC9-42D1-4828-B39E-ABE9FDC45A0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9C6D003-52AB-4A19-A300-770AC575C509}" srcId="{40893DE3-8227-4F2E-BC88-1D02D37718A0}" destId="{B8EBA035-5932-4683-A7E5-6478751C4318}" srcOrd="0" destOrd="0" parTransId="{9BB9EDC1-C5C9-47EF-949C-9F5C376DCF8D}" sibTransId="{C53F86C7-6C2B-4AD5-ABF1-6473FEC73769}"/>
    <dgm:cxn modelId="{19343007-B617-4789-9DA8-6FFB8F2B6DDC}" type="presOf" srcId="{40893DE3-8227-4F2E-BC88-1D02D37718A0}" destId="{6F905CC3-83DA-403B-83A7-1DC7B7256192}" srcOrd="0" destOrd="0" presId="urn:microsoft.com/office/officeart/2005/8/layout/venn1"/>
    <dgm:cxn modelId="{0CAEBB1F-41DF-46E5-979F-7F315BDAEE4F}" type="presOf" srcId="{AD116980-CA24-44E0-95B8-8CBF26AD3C98}" destId="{7F38474E-1209-4FF1-93CE-370E565C2D0F}" srcOrd="0" destOrd="0" presId="urn:microsoft.com/office/officeart/2005/8/layout/venn1"/>
    <dgm:cxn modelId="{BFD8BC66-522C-4498-B252-08B9326A62F1}" srcId="{40893DE3-8227-4F2E-BC88-1D02D37718A0}" destId="{AD116980-CA24-44E0-95B8-8CBF26AD3C98}" srcOrd="1" destOrd="0" parTransId="{1443FF91-E897-409D-B41F-DE76AB451B4F}" sibTransId="{63C415FE-356D-478E-9B52-1476CBAD6ED5}"/>
    <dgm:cxn modelId="{AD2C7377-1064-485B-9E35-AAF27C1FE4DE}" srcId="{40893DE3-8227-4F2E-BC88-1D02D37718A0}" destId="{A5A80CC9-42D1-4828-B39E-ABE9FDC45A0E}" srcOrd="2" destOrd="0" parTransId="{BF6D5769-5A4C-44D2-9D6E-2F8D49F3D829}" sibTransId="{B88034DA-B433-4C2D-82CA-663FF9BFF33B}"/>
    <dgm:cxn modelId="{009AA278-9055-48C6-9D5C-135E84A73207}" type="presOf" srcId="{AD116980-CA24-44E0-95B8-8CBF26AD3C98}" destId="{13D3177A-DD03-4BBC-B969-478C7D61D541}" srcOrd="1" destOrd="0" presId="urn:microsoft.com/office/officeart/2005/8/layout/venn1"/>
    <dgm:cxn modelId="{74EB1AB6-7EF4-4D10-BDCD-D55AEEA8F031}" type="presOf" srcId="{B8EBA035-5932-4683-A7E5-6478751C4318}" destId="{FF384D6C-4113-47EF-B061-613F1499203D}" srcOrd="1" destOrd="0" presId="urn:microsoft.com/office/officeart/2005/8/layout/venn1"/>
    <dgm:cxn modelId="{B48D15B7-C853-4EF1-BD5F-AB769630F49A}" type="presOf" srcId="{B8EBA035-5932-4683-A7E5-6478751C4318}" destId="{2707C833-AAFB-48AC-9988-908A6B36440E}" srcOrd="0" destOrd="0" presId="urn:microsoft.com/office/officeart/2005/8/layout/venn1"/>
    <dgm:cxn modelId="{876070CD-DAAD-4D28-AFA2-C7FA9A43C892}" type="presOf" srcId="{A5A80CC9-42D1-4828-B39E-ABE9FDC45A0E}" destId="{86A24966-6895-412E-9976-0C3C3C3FA119}" srcOrd="0" destOrd="0" presId="urn:microsoft.com/office/officeart/2005/8/layout/venn1"/>
    <dgm:cxn modelId="{B5B65DF7-B200-4EA8-AF6B-44D7044FBB1E}" type="presOf" srcId="{A5A80CC9-42D1-4828-B39E-ABE9FDC45A0E}" destId="{FD66E687-C2E8-4109-B246-DB5579D4FEEB}" srcOrd="1" destOrd="0" presId="urn:microsoft.com/office/officeart/2005/8/layout/venn1"/>
    <dgm:cxn modelId="{8E553D09-C929-4667-A560-4F2424E02A6F}" type="presParOf" srcId="{6F905CC3-83DA-403B-83A7-1DC7B7256192}" destId="{2707C833-AAFB-48AC-9988-908A6B36440E}" srcOrd="0" destOrd="0" presId="urn:microsoft.com/office/officeart/2005/8/layout/venn1"/>
    <dgm:cxn modelId="{2A6669D1-E847-4377-9532-054B80EEE30E}" type="presParOf" srcId="{6F905CC3-83DA-403B-83A7-1DC7B7256192}" destId="{FF384D6C-4113-47EF-B061-613F1499203D}" srcOrd="1" destOrd="0" presId="urn:microsoft.com/office/officeart/2005/8/layout/venn1"/>
    <dgm:cxn modelId="{CC27F147-863A-4D29-9B5C-4A96D1318E43}" type="presParOf" srcId="{6F905CC3-83DA-403B-83A7-1DC7B7256192}" destId="{7F38474E-1209-4FF1-93CE-370E565C2D0F}" srcOrd="2" destOrd="0" presId="urn:microsoft.com/office/officeart/2005/8/layout/venn1"/>
    <dgm:cxn modelId="{4C03EAA0-793D-4CC2-A0A9-85FD1233713E}" type="presParOf" srcId="{6F905CC3-83DA-403B-83A7-1DC7B7256192}" destId="{13D3177A-DD03-4BBC-B969-478C7D61D541}" srcOrd="3" destOrd="0" presId="urn:microsoft.com/office/officeart/2005/8/layout/venn1"/>
    <dgm:cxn modelId="{E49DE6D5-A6E5-498F-9A2C-CA8AC6FE9484}" type="presParOf" srcId="{6F905CC3-83DA-403B-83A7-1DC7B7256192}" destId="{86A24966-6895-412E-9976-0C3C3C3FA119}" srcOrd="4" destOrd="0" presId="urn:microsoft.com/office/officeart/2005/8/layout/venn1"/>
    <dgm:cxn modelId="{50EB28D7-64B7-4EB6-B08D-A61684F32CFD}" type="presParOf" srcId="{6F905CC3-83DA-403B-83A7-1DC7B7256192}" destId="{FD66E687-C2E8-4109-B246-DB5579D4FEE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893DE3-8227-4F2E-BC88-1D02D37718A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8EBA035-5932-4683-A7E5-6478751C4318}">
      <dgm:prSet phldrT="[Text]" custT="1"/>
      <dgm:spPr/>
      <dgm:t>
        <a:bodyPr/>
        <a:lstStyle/>
        <a:p>
          <a:r>
            <a:rPr lang="en-US" sz="2200" b="1" dirty="0">
              <a:latin typeface="Calibri" panose="020F0502020204030204" pitchFamily="34" charset="0"/>
              <a:cs typeface="Calibri" panose="020F0502020204030204" pitchFamily="34" charset="0"/>
            </a:rPr>
            <a:t>Recovery-Oriented Community</a:t>
          </a:r>
        </a:p>
      </dgm:t>
    </dgm:pt>
    <dgm:pt modelId="{9BB9EDC1-C5C9-47EF-949C-9F5C376DCF8D}" type="parTrans" cxnId="{49C6D003-52AB-4A19-A300-770AC575C509}">
      <dgm:prSet/>
      <dgm:spPr/>
      <dgm:t>
        <a:bodyPr/>
        <a:lstStyle/>
        <a:p>
          <a:endParaRPr lang="en-US"/>
        </a:p>
      </dgm:t>
    </dgm:pt>
    <dgm:pt modelId="{C53F86C7-6C2B-4AD5-ABF1-6473FEC73769}" type="sibTrans" cxnId="{49C6D003-52AB-4A19-A300-770AC575C509}">
      <dgm:prSet/>
      <dgm:spPr/>
      <dgm:t>
        <a:bodyPr/>
        <a:lstStyle/>
        <a:p>
          <a:endParaRPr lang="en-US"/>
        </a:p>
      </dgm:t>
    </dgm:pt>
    <dgm:pt modelId="{AD116980-CA24-44E0-95B8-8CBF26AD3C98}">
      <dgm:prSet phldrT="[Text]" custT="1"/>
      <dgm:spPr/>
      <dgm:t>
        <a:bodyPr/>
        <a:lstStyle/>
        <a:p>
          <a:r>
            <a:rPr lang="en-US" sz="2200" b="1" dirty="0">
              <a:latin typeface="Calibri" panose="020F0502020204030204" pitchFamily="34" charset="0"/>
              <a:cs typeface="Calibri" panose="020F0502020204030204" pitchFamily="34" charset="0"/>
            </a:rPr>
            <a:t>Context of the Individuals’ Whole Selves and Lives</a:t>
          </a:r>
        </a:p>
      </dgm:t>
    </dgm:pt>
    <dgm:pt modelId="{1443FF91-E897-409D-B41F-DE76AB451B4F}" type="parTrans" cxnId="{BFD8BC66-522C-4498-B252-08B9326A62F1}">
      <dgm:prSet/>
      <dgm:spPr/>
      <dgm:t>
        <a:bodyPr/>
        <a:lstStyle/>
        <a:p>
          <a:endParaRPr lang="en-US"/>
        </a:p>
      </dgm:t>
    </dgm:pt>
    <dgm:pt modelId="{63C415FE-356D-478E-9B52-1476CBAD6ED5}" type="sibTrans" cxnId="{BFD8BC66-522C-4498-B252-08B9326A62F1}">
      <dgm:prSet/>
      <dgm:spPr/>
      <dgm:t>
        <a:bodyPr/>
        <a:lstStyle/>
        <a:p>
          <a:endParaRPr lang="en-US"/>
        </a:p>
      </dgm:t>
    </dgm:pt>
    <dgm:pt modelId="{A5A80CC9-42D1-4828-B39E-ABE9FDC45A0E}">
      <dgm:prSet phldrT="[Text]" custT="1"/>
      <dgm:spPr/>
      <dgm:t>
        <a:bodyPr/>
        <a:lstStyle/>
        <a:p>
          <a:r>
            <a:rPr lang="en-US" sz="2200" b="1" dirty="0">
              <a:latin typeface="Calibri" panose="020F0502020204030204" pitchFamily="34" charset="0"/>
              <a:cs typeface="Calibri" panose="020F0502020204030204" pitchFamily="34" charset="0"/>
            </a:rPr>
            <a:t>Comprehensive and Holistic Services</a:t>
          </a:r>
        </a:p>
      </dgm:t>
    </dgm:pt>
    <dgm:pt modelId="{BF6D5769-5A4C-44D2-9D6E-2F8D49F3D829}" type="parTrans" cxnId="{AD2C7377-1064-485B-9E35-AAF27C1FE4DE}">
      <dgm:prSet/>
      <dgm:spPr/>
      <dgm:t>
        <a:bodyPr/>
        <a:lstStyle/>
        <a:p>
          <a:endParaRPr lang="en-US"/>
        </a:p>
      </dgm:t>
    </dgm:pt>
    <dgm:pt modelId="{B88034DA-B433-4C2D-82CA-663FF9BFF33B}" type="sibTrans" cxnId="{AD2C7377-1064-485B-9E35-AAF27C1FE4DE}">
      <dgm:prSet/>
      <dgm:spPr/>
      <dgm:t>
        <a:bodyPr/>
        <a:lstStyle/>
        <a:p>
          <a:endParaRPr lang="en-US"/>
        </a:p>
      </dgm:t>
    </dgm:pt>
    <dgm:pt modelId="{6F905CC3-83DA-403B-83A7-1DC7B7256192}" type="pres">
      <dgm:prSet presAssocID="{40893DE3-8227-4F2E-BC88-1D02D37718A0}" presName="compositeShape" presStyleCnt="0">
        <dgm:presLayoutVars>
          <dgm:chMax val="7"/>
          <dgm:dir/>
          <dgm:resizeHandles val="exact"/>
        </dgm:presLayoutVars>
      </dgm:prSet>
      <dgm:spPr/>
    </dgm:pt>
    <dgm:pt modelId="{2707C833-AAFB-48AC-9988-908A6B36440E}" type="pres">
      <dgm:prSet presAssocID="{B8EBA035-5932-4683-A7E5-6478751C4318}" presName="circ1" presStyleLbl="vennNode1" presStyleIdx="0" presStyleCnt="3" custScaleX="120876" custScaleY="104481" custLinFactNeighborX="-10846" custLinFactNeighborY="-7771"/>
      <dgm:spPr/>
    </dgm:pt>
    <dgm:pt modelId="{FF384D6C-4113-47EF-B061-613F1499203D}" type="pres">
      <dgm:prSet presAssocID="{B8EBA035-5932-4683-A7E5-6478751C431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F38474E-1209-4FF1-93CE-370E565C2D0F}" type="pres">
      <dgm:prSet presAssocID="{AD116980-CA24-44E0-95B8-8CBF26AD3C98}" presName="circ2" presStyleLbl="vennNode1" presStyleIdx="1" presStyleCnt="3" custScaleX="122944" custScaleY="110143" custLinFactNeighborX="7300" custLinFactNeighborY="-757"/>
      <dgm:spPr/>
    </dgm:pt>
    <dgm:pt modelId="{13D3177A-DD03-4BBC-B969-478C7D61D541}" type="pres">
      <dgm:prSet presAssocID="{AD116980-CA24-44E0-95B8-8CBF26AD3C9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A24966-6895-412E-9976-0C3C3C3FA119}" type="pres">
      <dgm:prSet presAssocID="{A5A80CC9-42D1-4828-B39E-ABE9FDC45A0E}" presName="circ3" presStyleLbl="vennNode1" presStyleIdx="2" presStyleCnt="3" custScaleX="121004" custScaleY="110654" custLinFactNeighborX="-19267" custLinFactNeighborY="3977"/>
      <dgm:spPr/>
    </dgm:pt>
    <dgm:pt modelId="{FD66E687-C2E8-4109-B246-DB5579D4FEEB}" type="pres">
      <dgm:prSet presAssocID="{A5A80CC9-42D1-4828-B39E-ABE9FDC45A0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9C6D003-52AB-4A19-A300-770AC575C509}" srcId="{40893DE3-8227-4F2E-BC88-1D02D37718A0}" destId="{B8EBA035-5932-4683-A7E5-6478751C4318}" srcOrd="0" destOrd="0" parTransId="{9BB9EDC1-C5C9-47EF-949C-9F5C376DCF8D}" sibTransId="{C53F86C7-6C2B-4AD5-ABF1-6473FEC73769}"/>
    <dgm:cxn modelId="{04AB7A1B-FCA4-4EAD-8D11-E2EFABA82EEC}" type="presOf" srcId="{AD116980-CA24-44E0-95B8-8CBF26AD3C98}" destId="{7F38474E-1209-4FF1-93CE-370E565C2D0F}" srcOrd="0" destOrd="0" presId="urn:microsoft.com/office/officeart/2005/8/layout/venn1"/>
    <dgm:cxn modelId="{BFD8BC66-522C-4498-B252-08B9326A62F1}" srcId="{40893DE3-8227-4F2E-BC88-1D02D37718A0}" destId="{AD116980-CA24-44E0-95B8-8CBF26AD3C98}" srcOrd="1" destOrd="0" parTransId="{1443FF91-E897-409D-B41F-DE76AB451B4F}" sibTransId="{63C415FE-356D-478E-9B52-1476CBAD6ED5}"/>
    <dgm:cxn modelId="{AD2C7377-1064-485B-9E35-AAF27C1FE4DE}" srcId="{40893DE3-8227-4F2E-BC88-1D02D37718A0}" destId="{A5A80CC9-42D1-4828-B39E-ABE9FDC45A0E}" srcOrd="2" destOrd="0" parTransId="{BF6D5769-5A4C-44D2-9D6E-2F8D49F3D829}" sibTransId="{B88034DA-B433-4C2D-82CA-663FF9BFF33B}"/>
    <dgm:cxn modelId="{1439267D-8740-478E-A689-17882D41098E}" type="presOf" srcId="{A5A80CC9-42D1-4828-B39E-ABE9FDC45A0E}" destId="{86A24966-6895-412E-9976-0C3C3C3FA119}" srcOrd="0" destOrd="0" presId="urn:microsoft.com/office/officeart/2005/8/layout/venn1"/>
    <dgm:cxn modelId="{30E6B3A9-DCA7-402F-A1E9-651130093097}" type="presOf" srcId="{B8EBA035-5932-4683-A7E5-6478751C4318}" destId="{2707C833-AAFB-48AC-9988-908A6B36440E}" srcOrd="0" destOrd="0" presId="urn:microsoft.com/office/officeart/2005/8/layout/venn1"/>
    <dgm:cxn modelId="{C2EC7DB6-9BB4-4E43-8127-3478F23FA22D}" type="presOf" srcId="{40893DE3-8227-4F2E-BC88-1D02D37718A0}" destId="{6F905CC3-83DA-403B-83A7-1DC7B7256192}" srcOrd="0" destOrd="0" presId="urn:microsoft.com/office/officeart/2005/8/layout/venn1"/>
    <dgm:cxn modelId="{F18781C9-BF90-48B3-80EE-3FBCC157748A}" type="presOf" srcId="{AD116980-CA24-44E0-95B8-8CBF26AD3C98}" destId="{13D3177A-DD03-4BBC-B969-478C7D61D541}" srcOrd="1" destOrd="0" presId="urn:microsoft.com/office/officeart/2005/8/layout/venn1"/>
    <dgm:cxn modelId="{4D424CE6-3FDD-487E-8646-F216F2019EBF}" type="presOf" srcId="{B8EBA035-5932-4683-A7E5-6478751C4318}" destId="{FF384D6C-4113-47EF-B061-613F1499203D}" srcOrd="1" destOrd="0" presId="urn:microsoft.com/office/officeart/2005/8/layout/venn1"/>
    <dgm:cxn modelId="{116D31F7-704C-420E-BD28-0E8FA9D6BD41}" type="presOf" srcId="{A5A80CC9-42D1-4828-B39E-ABE9FDC45A0E}" destId="{FD66E687-C2E8-4109-B246-DB5579D4FEEB}" srcOrd="1" destOrd="0" presId="urn:microsoft.com/office/officeart/2005/8/layout/venn1"/>
    <dgm:cxn modelId="{AE27FB3B-9E36-4362-87FD-80A2174437EA}" type="presParOf" srcId="{6F905CC3-83DA-403B-83A7-1DC7B7256192}" destId="{2707C833-AAFB-48AC-9988-908A6B36440E}" srcOrd="0" destOrd="0" presId="urn:microsoft.com/office/officeart/2005/8/layout/venn1"/>
    <dgm:cxn modelId="{C348EE98-1DA0-475D-80D3-8BCE0FEB12BA}" type="presParOf" srcId="{6F905CC3-83DA-403B-83A7-1DC7B7256192}" destId="{FF384D6C-4113-47EF-B061-613F1499203D}" srcOrd="1" destOrd="0" presId="urn:microsoft.com/office/officeart/2005/8/layout/venn1"/>
    <dgm:cxn modelId="{D202CB6E-FF7F-47D9-9151-8A6A955B9241}" type="presParOf" srcId="{6F905CC3-83DA-403B-83A7-1DC7B7256192}" destId="{7F38474E-1209-4FF1-93CE-370E565C2D0F}" srcOrd="2" destOrd="0" presId="urn:microsoft.com/office/officeart/2005/8/layout/venn1"/>
    <dgm:cxn modelId="{F7A23B7C-1A62-4073-B151-1F657DCD898B}" type="presParOf" srcId="{6F905CC3-83DA-403B-83A7-1DC7B7256192}" destId="{13D3177A-DD03-4BBC-B969-478C7D61D541}" srcOrd="3" destOrd="0" presId="urn:microsoft.com/office/officeart/2005/8/layout/venn1"/>
    <dgm:cxn modelId="{76D68C14-59A4-4222-B486-7030DFD648C7}" type="presParOf" srcId="{6F905CC3-83DA-403B-83A7-1DC7B7256192}" destId="{86A24966-6895-412E-9976-0C3C3C3FA119}" srcOrd="4" destOrd="0" presId="urn:microsoft.com/office/officeart/2005/8/layout/venn1"/>
    <dgm:cxn modelId="{37466930-ACDA-40F6-A175-DB53EB71EDFB}" type="presParOf" srcId="{6F905CC3-83DA-403B-83A7-1DC7B7256192}" destId="{FD66E687-C2E8-4109-B246-DB5579D4FEE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D7699C-2F87-4740-92D3-94340D9950A0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047A44C-DBF3-43AB-9169-36F48E3C2FFE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Are non-clinical</a:t>
          </a:r>
        </a:p>
      </dgm:t>
    </dgm:pt>
    <dgm:pt modelId="{4E9458D3-7646-4B53-9FFA-7E962077CE75}" type="parTrans" cxnId="{4566A6E3-2AC3-495F-B74F-C90892DFF279}">
      <dgm:prSet/>
      <dgm:spPr/>
      <dgm:t>
        <a:bodyPr/>
        <a:lstStyle/>
        <a:p>
          <a:endParaRPr lang="en-US"/>
        </a:p>
      </dgm:t>
    </dgm:pt>
    <dgm:pt modelId="{C31457D2-33C5-45D5-84AB-9ED17C299F6A}" type="sibTrans" cxnId="{4566A6E3-2AC3-495F-B74F-C90892DFF279}">
      <dgm:prSet/>
      <dgm:spPr/>
      <dgm:t>
        <a:bodyPr/>
        <a:lstStyle/>
        <a:p>
          <a:endParaRPr lang="en-US"/>
        </a:p>
      </dgm:t>
    </dgm:pt>
    <dgm:pt modelId="{681AFC04-1EB9-4242-A149-B4DCCA3E0F4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Foster engagement</a:t>
          </a:r>
        </a:p>
      </dgm:t>
    </dgm:pt>
    <dgm:pt modelId="{8C1B67F1-B6AC-4250-9679-B1E84CC6D09E}" type="parTrans" cxnId="{4846E488-A3CE-48B1-9625-09F7AE5305AB}">
      <dgm:prSet/>
      <dgm:spPr/>
      <dgm:t>
        <a:bodyPr/>
        <a:lstStyle/>
        <a:p>
          <a:endParaRPr lang="en-US"/>
        </a:p>
      </dgm:t>
    </dgm:pt>
    <dgm:pt modelId="{379213CE-EDC8-428A-92F7-EF387F3B0BFC}" type="sibTrans" cxnId="{4846E488-A3CE-48B1-9625-09F7AE5305AB}">
      <dgm:prSet/>
      <dgm:spPr/>
      <dgm:t>
        <a:bodyPr/>
        <a:lstStyle/>
        <a:p>
          <a:endParaRPr lang="en-US"/>
        </a:p>
      </dgm:t>
    </dgm:pt>
    <dgm:pt modelId="{7E4D4FBD-B3EC-4AC7-B9C7-6EB70A357BE4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Support resiliency</a:t>
          </a:r>
        </a:p>
      </dgm:t>
    </dgm:pt>
    <dgm:pt modelId="{4C616E91-39A3-4D1B-9F80-C3E35FE3E739}" type="parTrans" cxnId="{EBA22E4F-C775-4A5C-BDD7-7A616A7DF851}">
      <dgm:prSet/>
      <dgm:spPr/>
      <dgm:t>
        <a:bodyPr/>
        <a:lstStyle/>
        <a:p>
          <a:endParaRPr lang="en-US"/>
        </a:p>
      </dgm:t>
    </dgm:pt>
    <dgm:pt modelId="{22284BC6-97E2-4F24-B292-92573E2EE651}" type="sibTrans" cxnId="{EBA22E4F-C775-4A5C-BDD7-7A616A7DF851}">
      <dgm:prSet/>
      <dgm:spPr/>
      <dgm:t>
        <a:bodyPr/>
        <a:lstStyle/>
        <a:p>
          <a:endParaRPr lang="en-US"/>
        </a:p>
      </dgm:t>
    </dgm:pt>
    <dgm:pt modelId="{D4576417-C434-490C-971C-79A7DF02810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Open doors to service access </a:t>
          </a:r>
        </a:p>
      </dgm:t>
    </dgm:pt>
    <dgm:pt modelId="{05EB2A4F-A92F-412A-A960-58096280FF17}" type="parTrans" cxnId="{BF97EA9C-2F28-44D0-B060-445BA16201B8}">
      <dgm:prSet/>
      <dgm:spPr/>
      <dgm:t>
        <a:bodyPr/>
        <a:lstStyle/>
        <a:p>
          <a:endParaRPr lang="en-US"/>
        </a:p>
      </dgm:t>
    </dgm:pt>
    <dgm:pt modelId="{DD325E0A-4E43-4C46-9C09-F577BC8D6FE1}" type="sibTrans" cxnId="{BF97EA9C-2F28-44D0-B060-445BA16201B8}">
      <dgm:prSet/>
      <dgm:spPr/>
      <dgm:t>
        <a:bodyPr/>
        <a:lstStyle/>
        <a:p>
          <a:endParaRPr lang="en-US"/>
        </a:p>
      </dgm:t>
    </dgm:pt>
    <dgm:pt modelId="{244AF52B-EDAC-427D-8FA9-4ACE17326E8F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Support long-term recovery</a:t>
          </a:r>
        </a:p>
      </dgm:t>
    </dgm:pt>
    <dgm:pt modelId="{F487428D-886B-4CFC-A7D5-D811ECCB24BC}" type="parTrans" cxnId="{E98593CC-6E91-4E4B-BA7D-89DBAFEAC8C9}">
      <dgm:prSet/>
      <dgm:spPr/>
      <dgm:t>
        <a:bodyPr/>
        <a:lstStyle/>
        <a:p>
          <a:endParaRPr lang="en-US"/>
        </a:p>
      </dgm:t>
    </dgm:pt>
    <dgm:pt modelId="{9A7F9582-BE60-4934-8C70-04C929C73B77}" type="sibTrans" cxnId="{E98593CC-6E91-4E4B-BA7D-89DBAFEAC8C9}">
      <dgm:prSet/>
      <dgm:spPr/>
      <dgm:t>
        <a:bodyPr/>
        <a:lstStyle/>
        <a:p>
          <a:endParaRPr lang="en-US"/>
        </a:p>
      </dgm:t>
    </dgm:pt>
    <dgm:pt modelId="{46578CDE-B97F-4EE5-ADE8-5E731C5079C4}" type="pres">
      <dgm:prSet presAssocID="{D6D7699C-2F87-4740-92D3-94340D9950A0}" presName="root" presStyleCnt="0">
        <dgm:presLayoutVars>
          <dgm:dir/>
          <dgm:resizeHandles val="exact"/>
        </dgm:presLayoutVars>
      </dgm:prSet>
      <dgm:spPr/>
    </dgm:pt>
    <dgm:pt modelId="{B71C6A35-3764-495E-878D-4DC25A309122}" type="pres">
      <dgm:prSet presAssocID="{0047A44C-DBF3-43AB-9169-36F48E3C2FFE}" presName="compNode" presStyleCnt="0"/>
      <dgm:spPr/>
    </dgm:pt>
    <dgm:pt modelId="{712E0F02-D47A-4FD8-BED3-85BBBFBD5095}" type="pres">
      <dgm:prSet presAssocID="{0047A44C-DBF3-43AB-9169-36F48E3C2FF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415A2A91-B157-4D66-BCE2-A2B84D3B2866}" type="pres">
      <dgm:prSet presAssocID="{0047A44C-DBF3-43AB-9169-36F48E3C2FFE}" presName="spaceRect" presStyleCnt="0"/>
      <dgm:spPr/>
    </dgm:pt>
    <dgm:pt modelId="{DF90A1F4-304B-4AC4-9A4D-1CC0859726B9}" type="pres">
      <dgm:prSet presAssocID="{0047A44C-DBF3-43AB-9169-36F48E3C2FFE}" presName="textRect" presStyleLbl="revTx" presStyleIdx="0" presStyleCnt="5">
        <dgm:presLayoutVars>
          <dgm:chMax val="1"/>
          <dgm:chPref val="1"/>
        </dgm:presLayoutVars>
      </dgm:prSet>
      <dgm:spPr/>
    </dgm:pt>
    <dgm:pt modelId="{91B7B23E-CAE3-428B-A014-8A02E5944005}" type="pres">
      <dgm:prSet presAssocID="{C31457D2-33C5-45D5-84AB-9ED17C299F6A}" presName="sibTrans" presStyleCnt="0"/>
      <dgm:spPr/>
    </dgm:pt>
    <dgm:pt modelId="{0E9D6745-3F6A-4B94-AA90-AF64E8A3D6FF}" type="pres">
      <dgm:prSet presAssocID="{681AFC04-1EB9-4242-A149-B4DCCA3E0F49}" presName="compNode" presStyleCnt="0"/>
      <dgm:spPr/>
    </dgm:pt>
    <dgm:pt modelId="{BB3BBBF0-F140-4D8A-9424-A026197B43E3}" type="pres">
      <dgm:prSet presAssocID="{681AFC04-1EB9-4242-A149-B4DCCA3E0F4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84DB972-D18F-4AC8-A9BD-53A6DD98EA51}" type="pres">
      <dgm:prSet presAssocID="{681AFC04-1EB9-4242-A149-B4DCCA3E0F49}" presName="spaceRect" presStyleCnt="0"/>
      <dgm:spPr/>
    </dgm:pt>
    <dgm:pt modelId="{8F7F1AF1-2FFA-4A84-B0D2-AE4B4EA76EE2}" type="pres">
      <dgm:prSet presAssocID="{681AFC04-1EB9-4242-A149-B4DCCA3E0F49}" presName="textRect" presStyleLbl="revTx" presStyleIdx="1" presStyleCnt="5">
        <dgm:presLayoutVars>
          <dgm:chMax val="1"/>
          <dgm:chPref val="1"/>
        </dgm:presLayoutVars>
      </dgm:prSet>
      <dgm:spPr/>
    </dgm:pt>
    <dgm:pt modelId="{6C0EF1FE-CDDD-496E-85F7-711DEB05D73B}" type="pres">
      <dgm:prSet presAssocID="{379213CE-EDC8-428A-92F7-EF387F3B0BFC}" presName="sibTrans" presStyleCnt="0"/>
      <dgm:spPr/>
    </dgm:pt>
    <dgm:pt modelId="{7202FD1C-6D0C-4A2C-8AA1-AF50714F8C64}" type="pres">
      <dgm:prSet presAssocID="{7E4D4FBD-B3EC-4AC7-B9C7-6EB70A357BE4}" presName="compNode" presStyleCnt="0"/>
      <dgm:spPr/>
    </dgm:pt>
    <dgm:pt modelId="{5DF3EA25-4710-4764-910C-255419033F7A}" type="pres">
      <dgm:prSet presAssocID="{7E4D4FBD-B3EC-4AC7-B9C7-6EB70A357BE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0CE6BE9F-2D46-44F3-93AE-6174C3182304}" type="pres">
      <dgm:prSet presAssocID="{7E4D4FBD-B3EC-4AC7-B9C7-6EB70A357BE4}" presName="spaceRect" presStyleCnt="0"/>
      <dgm:spPr/>
    </dgm:pt>
    <dgm:pt modelId="{3274C9CA-6363-4A19-A5B8-656EE9796F23}" type="pres">
      <dgm:prSet presAssocID="{7E4D4FBD-B3EC-4AC7-B9C7-6EB70A357BE4}" presName="textRect" presStyleLbl="revTx" presStyleIdx="2" presStyleCnt="5">
        <dgm:presLayoutVars>
          <dgm:chMax val="1"/>
          <dgm:chPref val="1"/>
        </dgm:presLayoutVars>
      </dgm:prSet>
      <dgm:spPr/>
    </dgm:pt>
    <dgm:pt modelId="{99F0B6EE-308D-4472-8E9C-D303B5738FA3}" type="pres">
      <dgm:prSet presAssocID="{22284BC6-97E2-4F24-B292-92573E2EE651}" presName="sibTrans" presStyleCnt="0"/>
      <dgm:spPr/>
    </dgm:pt>
    <dgm:pt modelId="{F598A7CC-28F0-4277-B7E6-F4C7768BFCFB}" type="pres">
      <dgm:prSet presAssocID="{D4576417-C434-490C-971C-79A7DF028109}" presName="compNode" presStyleCnt="0"/>
      <dgm:spPr/>
    </dgm:pt>
    <dgm:pt modelId="{182A5008-91CA-4BBF-8890-EFB80C077F8D}" type="pres">
      <dgm:prSet presAssocID="{D4576417-C434-490C-971C-79A7DF02810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9C7BB7A7-D970-46AA-B952-275000E8B6CF}" type="pres">
      <dgm:prSet presAssocID="{D4576417-C434-490C-971C-79A7DF028109}" presName="spaceRect" presStyleCnt="0"/>
      <dgm:spPr/>
    </dgm:pt>
    <dgm:pt modelId="{426A406F-FF6E-4036-A7C8-9CD187A44BD3}" type="pres">
      <dgm:prSet presAssocID="{D4576417-C434-490C-971C-79A7DF028109}" presName="textRect" presStyleLbl="revTx" presStyleIdx="3" presStyleCnt="5">
        <dgm:presLayoutVars>
          <dgm:chMax val="1"/>
          <dgm:chPref val="1"/>
        </dgm:presLayoutVars>
      </dgm:prSet>
      <dgm:spPr/>
    </dgm:pt>
    <dgm:pt modelId="{92C9304C-3C3D-4142-90D0-761E39F03853}" type="pres">
      <dgm:prSet presAssocID="{DD325E0A-4E43-4C46-9C09-F577BC8D6FE1}" presName="sibTrans" presStyleCnt="0"/>
      <dgm:spPr/>
    </dgm:pt>
    <dgm:pt modelId="{FCDF093C-1B9F-4BD8-9C21-2FCBC08DD779}" type="pres">
      <dgm:prSet presAssocID="{244AF52B-EDAC-427D-8FA9-4ACE17326E8F}" presName="compNode" presStyleCnt="0"/>
      <dgm:spPr/>
    </dgm:pt>
    <dgm:pt modelId="{81ACD66A-8D2C-4904-9FF1-3B91CD414557}" type="pres">
      <dgm:prSet presAssocID="{244AF52B-EDAC-427D-8FA9-4ACE17326E8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07FFA1D-0583-4BE6-806C-A7F9F29C1487}" type="pres">
      <dgm:prSet presAssocID="{244AF52B-EDAC-427D-8FA9-4ACE17326E8F}" presName="spaceRect" presStyleCnt="0"/>
      <dgm:spPr/>
    </dgm:pt>
    <dgm:pt modelId="{0109B485-18F4-4F10-BE80-6D9909E2791F}" type="pres">
      <dgm:prSet presAssocID="{244AF52B-EDAC-427D-8FA9-4ACE17326E8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7EF0E42-86DF-44F8-8E85-E8FF7C2586E6}" type="presOf" srcId="{244AF52B-EDAC-427D-8FA9-4ACE17326E8F}" destId="{0109B485-18F4-4F10-BE80-6D9909E2791F}" srcOrd="0" destOrd="0" presId="urn:microsoft.com/office/officeart/2018/2/layout/IconLabelList"/>
    <dgm:cxn modelId="{EBA22E4F-C775-4A5C-BDD7-7A616A7DF851}" srcId="{D6D7699C-2F87-4740-92D3-94340D9950A0}" destId="{7E4D4FBD-B3EC-4AC7-B9C7-6EB70A357BE4}" srcOrd="2" destOrd="0" parTransId="{4C616E91-39A3-4D1B-9F80-C3E35FE3E739}" sibTransId="{22284BC6-97E2-4F24-B292-92573E2EE651}"/>
    <dgm:cxn modelId="{A3417A4F-F03B-473C-B757-551E76A14AA4}" type="presOf" srcId="{D4576417-C434-490C-971C-79A7DF028109}" destId="{426A406F-FF6E-4036-A7C8-9CD187A44BD3}" srcOrd="0" destOrd="0" presId="urn:microsoft.com/office/officeart/2018/2/layout/IconLabelList"/>
    <dgm:cxn modelId="{D4A47A73-01A8-44BD-9708-1D8617284F5E}" type="presOf" srcId="{681AFC04-1EB9-4242-A149-B4DCCA3E0F49}" destId="{8F7F1AF1-2FFA-4A84-B0D2-AE4B4EA76EE2}" srcOrd="0" destOrd="0" presId="urn:microsoft.com/office/officeart/2018/2/layout/IconLabelList"/>
    <dgm:cxn modelId="{BE20027D-7943-4F01-A509-56A0154BFDF8}" type="presOf" srcId="{0047A44C-DBF3-43AB-9169-36F48E3C2FFE}" destId="{DF90A1F4-304B-4AC4-9A4D-1CC0859726B9}" srcOrd="0" destOrd="0" presId="urn:microsoft.com/office/officeart/2018/2/layout/IconLabelList"/>
    <dgm:cxn modelId="{4846E488-A3CE-48B1-9625-09F7AE5305AB}" srcId="{D6D7699C-2F87-4740-92D3-94340D9950A0}" destId="{681AFC04-1EB9-4242-A149-B4DCCA3E0F49}" srcOrd="1" destOrd="0" parTransId="{8C1B67F1-B6AC-4250-9679-B1E84CC6D09E}" sibTransId="{379213CE-EDC8-428A-92F7-EF387F3B0BFC}"/>
    <dgm:cxn modelId="{BF97EA9C-2F28-44D0-B060-445BA16201B8}" srcId="{D6D7699C-2F87-4740-92D3-94340D9950A0}" destId="{D4576417-C434-490C-971C-79A7DF028109}" srcOrd="3" destOrd="0" parTransId="{05EB2A4F-A92F-412A-A960-58096280FF17}" sibTransId="{DD325E0A-4E43-4C46-9C09-F577BC8D6FE1}"/>
    <dgm:cxn modelId="{E8E874BA-7701-4EA0-B00E-833DACBFB426}" type="presOf" srcId="{7E4D4FBD-B3EC-4AC7-B9C7-6EB70A357BE4}" destId="{3274C9CA-6363-4A19-A5B8-656EE9796F23}" srcOrd="0" destOrd="0" presId="urn:microsoft.com/office/officeart/2018/2/layout/IconLabelList"/>
    <dgm:cxn modelId="{E98593CC-6E91-4E4B-BA7D-89DBAFEAC8C9}" srcId="{D6D7699C-2F87-4740-92D3-94340D9950A0}" destId="{244AF52B-EDAC-427D-8FA9-4ACE17326E8F}" srcOrd="4" destOrd="0" parTransId="{F487428D-886B-4CFC-A7D5-D811ECCB24BC}" sibTransId="{9A7F9582-BE60-4934-8C70-04C929C73B77}"/>
    <dgm:cxn modelId="{4566A6E3-2AC3-495F-B74F-C90892DFF279}" srcId="{D6D7699C-2F87-4740-92D3-94340D9950A0}" destId="{0047A44C-DBF3-43AB-9169-36F48E3C2FFE}" srcOrd="0" destOrd="0" parTransId="{4E9458D3-7646-4B53-9FFA-7E962077CE75}" sibTransId="{C31457D2-33C5-45D5-84AB-9ED17C299F6A}"/>
    <dgm:cxn modelId="{7501D7FD-DDE9-40D7-B8AC-AC05D98AC235}" type="presOf" srcId="{D6D7699C-2F87-4740-92D3-94340D9950A0}" destId="{46578CDE-B97F-4EE5-ADE8-5E731C5079C4}" srcOrd="0" destOrd="0" presId="urn:microsoft.com/office/officeart/2018/2/layout/IconLabelList"/>
    <dgm:cxn modelId="{677C0623-7811-4541-B2DA-AAD559025AE3}" type="presParOf" srcId="{46578CDE-B97F-4EE5-ADE8-5E731C5079C4}" destId="{B71C6A35-3764-495E-878D-4DC25A309122}" srcOrd="0" destOrd="0" presId="urn:microsoft.com/office/officeart/2018/2/layout/IconLabelList"/>
    <dgm:cxn modelId="{A852A6F4-D1EB-4DA8-9DDE-4D5FB98979AE}" type="presParOf" srcId="{B71C6A35-3764-495E-878D-4DC25A309122}" destId="{712E0F02-D47A-4FD8-BED3-85BBBFBD5095}" srcOrd="0" destOrd="0" presId="urn:microsoft.com/office/officeart/2018/2/layout/IconLabelList"/>
    <dgm:cxn modelId="{032792EA-3199-4D1E-91CA-4DEABCE0CBC5}" type="presParOf" srcId="{B71C6A35-3764-495E-878D-4DC25A309122}" destId="{415A2A91-B157-4D66-BCE2-A2B84D3B2866}" srcOrd="1" destOrd="0" presId="urn:microsoft.com/office/officeart/2018/2/layout/IconLabelList"/>
    <dgm:cxn modelId="{D0769EBD-29AA-42A6-9E00-D1FE2B874772}" type="presParOf" srcId="{B71C6A35-3764-495E-878D-4DC25A309122}" destId="{DF90A1F4-304B-4AC4-9A4D-1CC0859726B9}" srcOrd="2" destOrd="0" presId="urn:microsoft.com/office/officeart/2018/2/layout/IconLabelList"/>
    <dgm:cxn modelId="{72B954E2-4199-4F0C-9B45-ECC727EC8D5D}" type="presParOf" srcId="{46578CDE-B97F-4EE5-ADE8-5E731C5079C4}" destId="{91B7B23E-CAE3-428B-A014-8A02E5944005}" srcOrd="1" destOrd="0" presId="urn:microsoft.com/office/officeart/2018/2/layout/IconLabelList"/>
    <dgm:cxn modelId="{7B69EFDA-2680-4F07-A651-B9C0EA374E69}" type="presParOf" srcId="{46578CDE-B97F-4EE5-ADE8-5E731C5079C4}" destId="{0E9D6745-3F6A-4B94-AA90-AF64E8A3D6FF}" srcOrd="2" destOrd="0" presId="urn:microsoft.com/office/officeart/2018/2/layout/IconLabelList"/>
    <dgm:cxn modelId="{0D9C46F3-874E-497B-888E-AB5EF10F4D40}" type="presParOf" srcId="{0E9D6745-3F6A-4B94-AA90-AF64E8A3D6FF}" destId="{BB3BBBF0-F140-4D8A-9424-A026197B43E3}" srcOrd="0" destOrd="0" presId="urn:microsoft.com/office/officeart/2018/2/layout/IconLabelList"/>
    <dgm:cxn modelId="{D7CC434C-0B5A-4DBB-AC6B-0A3C790F7074}" type="presParOf" srcId="{0E9D6745-3F6A-4B94-AA90-AF64E8A3D6FF}" destId="{184DB972-D18F-4AC8-A9BD-53A6DD98EA51}" srcOrd="1" destOrd="0" presId="urn:microsoft.com/office/officeart/2018/2/layout/IconLabelList"/>
    <dgm:cxn modelId="{CBECD9C8-2A07-475C-BB14-6EF4F72F9CEE}" type="presParOf" srcId="{0E9D6745-3F6A-4B94-AA90-AF64E8A3D6FF}" destId="{8F7F1AF1-2FFA-4A84-B0D2-AE4B4EA76EE2}" srcOrd="2" destOrd="0" presId="urn:microsoft.com/office/officeart/2018/2/layout/IconLabelList"/>
    <dgm:cxn modelId="{A884A11D-EE0E-4CC5-8DED-37A7B6E56BBD}" type="presParOf" srcId="{46578CDE-B97F-4EE5-ADE8-5E731C5079C4}" destId="{6C0EF1FE-CDDD-496E-85F7-711DEB05D73B}" srcOrd="3" destOrd="0" presId="urn:microsoft.com/office/officeart/2018/2/layout/IconLabelList"/>
    <dgm:cxn modelId="{4C5B4003-D662-44C1-A003-CD3ABCD7AC77}" type="presParOf" srcId="{46578CDE-B97F-4EE5-ADE8-5E731C5079C4}" destId="{7202FD1C-6D0C-4A2C-8AA1-AF50714F8C64}" srcOrd="4" destOrd="0" presId="urn:microsoft.com/office/officeart/2018/2/layout/IconLabelList"/>
    <dgm:cxn modelId="{FEBD7768-82AD-4B6F-83CE-E797E183AD3E}" type="presParOf" srcId="{7202FD1C-6D0C-4A2C-8AA1-AF50714F8C64}" destId="{5DF3EA25-4710-4764-910C-255419033F7A}" srcOrd="0" destOrd="0" presId="urn:microsoft.com/office/officeart/2018/2/layout/IconLabelList"/>
    <dgm:cxn modelId="{9AE3BBA5-158C-4A03-BE3C-7364D037128E}" type="presParOf" srcId="{7202FD1C-6D0C-4A2C-8AA1-AF50714F8C64}" destId="{0CE6BE9F-2D46-44F3-93AE-6174C3182304}" srcOrd="1" destOrd="0" presId="urn:microsoft.com/office/officeart/2018/2/layout/IconLabelList"/>
    <dgm:cxn modelId="{260AAADA-CFEB-4BFB-B7FA-FF49CFF45C00}" type="presParOf" srcId="{7202FD1C-6D0C-4A2C-8AA1-AF50714F8C64}" destId="{3274C9CA-6363-4A19-A5B8-656EE9796F23}" srcOrd="2" destOrd="0" presId="urn:microsoft.com/office/officeart/2018/2/layout/IconLabelList"/>
    <dgm:cxn modelId="{C68B46E0-20E7-420B-A782-A977F6B83486}" type="presParOf" srcId="{46578CDE-B97F-4EE5-ADE8-5E731C5079C4}" destId="{99F0B6EE-308D-4472-8E9C-D303B5738FA3}" srcOrd="5" destOrd="0" presId="urn:microsoft.com/office/officeart/2018/2/layout/IconLabelList"/>
    <dgm:cxn modelId="{9FE73141-0419-453F-B261-FD32C137206D}" type="presParOf" srcId="{46578CDE-B97F-4EE5-ADE8-5E731C5079C4}" destId="{F598A7CC-28F0-4277-B7E6-F4C7768BFCFB}" srcOrd="6" destOrd="0" presId="urn:microsoft.com/office/officeart/2018/2/layout/IconLabelList"/>
    <dgm:cxn modelId="{BDF97810-079B-492D-A9CB-C6A72A2FADE8}" type="presParOf" srcId="{F598A7CC-28F0-4277-B7E6-F4C7768BFCFB}" destId="{182A5008-91CA-4BBF-8890-EFB80C077F8D}" srcOrd="0" destOrd="0" presId="urn:microsoft.com/office/officeart/2018/2/layout/IconLabelList"/>
    <dgm:cxn modelId="{8EB97FC4-F362-40A8-B129-28C8D1FBD2C9}" type="presParOf" srcId="{F598A7CC-28F0-4277-B7E6-F4C7768BFCFB}" destId="{9C7BB7A7-D970-46AA-B952-275000E8B6CF}" srcOrd="1" destOrd="0" presId="urn:microsoft.com/office/officeart/2018/2/layout/IconLabelList"/>
    <dgm:cxn modelId="{F30AD12A-FDE1-4E50-B51C-3C448F885BE8}" type="presParOf" srcId="{F598A7CC-28F0-4277-B7E6-F4C7768BFCFB}" destId="{426A406F-FF6E-4036-A7C8-9CD187A44BD3}" srcOrd="2" destOrd="0" presId="urn:microsoft.com/office/officeart/2018/2/layout/IconLabelList"/>
    <dgm:cxn modelId="{077CF82E-1325-475D-9F12-8C25EF0A4623}" type="presParOf" srcId="{46578CDE-B97F-4EE5-ADE8-5E731C5079C4}" destId="{92C9304C-3C3D-4142-90D0-761E39F03853}" srcOrd="7" destOrd="0" presId="urn:microsoft.com/office/officeart/2018/2/layout/IconLabelList"/>
    <dgm:cxn modelId="{C5313F1C-7D2E-4025-BD1E-C0A8A79F7B02}" type="presParOf" srcId="{46578CDE-B97F-4EE5-ADE8-5E731C5079C4}" destId="{FCDF093C-1B9F-4BD8-9C21-2FCBC08DD779}" srcOrd="8" destOrd="0" presId="urn:microsoft.com/office/officeart/2018/2/layout/IconLabelList"/>
    <dgm:cxn modelId="{1B301A99-0952-46B9-8602-099A9DD45CC9}" type="presParOf" srcId="{FCDF093C-1B9F-4BD8-9C21-2FCBC08DD779}" destId="{81ACD66A-8D2C-4904-9FF1-3B91CD414557}" srcOrd="0" destOrd="0" presId="urn:microsoft.com/office/officeart/2018/2/layout/IconLabelList"/>
    <dgm:cxn modelId="{82159094-ACA9-421E-86D0-0CFEA47F10FB}" type="presParOf" srcId="{FCDF093C-1B9F-4BD8-9C21-2FCBC08DD779}" destId="{107FFA1D-0583-4BE6-806C-A7F9F29C1487}" srcOrd="1" destOrd="0" presId="urn:microsoft.com/office/officeart/2018/2/layout/IconLabelList"/>
    <dgm:cxn modelId="{2EF7A833-FFFD-4CD2-8186-0EB9C2EBB6AD}" type="presParOf" srcId="{FCDF093C-1B9F-4BD8-9C21-2FCBC08DD779}" destId="{0109B485-18F4-4F10-BE80-6D9909E2791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EE724F3-F185-49EC-879C-C4F3FC8B15E7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5C41CD-A697-4A98-BC78-1ED9A1E4FB26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Incorporate social, legal, and other resources </a:t>
          </a:r>
        </a:p>
      </dgm:t>
    </dgm:pt>
    <dgm:pt modelId="{1E5D1AB7-BE3C-4EAE-8603-A56BC273DBDE}" type="parTrans" cxnId="{5B2B927F-47FA-4B30-B125-09667E7B0990}">
      <dgm:prSet/>
      <dgm:spPr/>
      <dgm:t>
        <a:bodyPr/>
        <a:lstStyle/>
        <a:p>
          <a:endParaRPr lang="en-US"/>
        </a:p>
      </dgm:t>
    </dgm:pt>
    <dgm:pt modelId="{488037E3-61CB-4294-879C-B378242037E3}" type="sibTrans" cxnId="{5B2B927F-47FA-4B30-B125-09667E7B0990}">
      <dgm:prSet/>
      <dgm:spPr/>
      <dgm:t>
        <a:bodyPr/>
        <a:lstStyle/>
        <a:p>
          <a:endParaRPr lang="en-US"/>
        </a:p>
      </dgm:t>
    </dgm:pt>
    <dgm:pt modelId="{C2DD19E4-29B3-468E-8338-DABBD32D5363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Facilitate and support recovery and wellness to reduce or eliminate              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environmental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or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personal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barriers to recovery</a:t>
          </a:r>
        </a:p>
      </dgm:t>
    </dgm:pt>
    <dgm:pt modelId="{D4FE08ED-5338-491B-9D8A-11B2F221434D}" type="parTrans" cxnId="{C91BEBF1-BF1F-4655-9D85-1B766179096E}">
      <dgm:prSet/>
      <dgm:spPr/>
      <dgm:t>
        <a:bodyPr/>
        <a:lstStyle/>
        <a:p>
          <a:endParaRPr lang="en-US"/>
        </a:p>
      </dgm:t>
    </dgm:pt>
    <dgm:pt modelId="{C1D449EC-1903-450A-8330-E447A70708B7}" type="sibTrans" cxnId="{C91BEBF1-BF1F-4655-9D85-1B766179096E}">
      <dgm:prSet/>
      <dgm:spPr/>
      <dgm:t>
        <a:bodyPr/>
        <a:lstStyle/>
        <a:p>
          <a:endParaRPr lang="en-US"/>
        </a:p>
      </dgm:t>
    </dgm:pt>
    <dgm:pt modelId="{B12A1D00-B3A6-43D8-8EA8-19185FB5B3B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Offer various opportunities and support services </a:t>
          </a:r>
        </a:p>
      </dgm:t>
    </dgm:pt>
    <dgm:pt modelId="{7132B178-1618-4797-9512-374FEA3D7261}" type="parTrans" cxnId="{315935C3-47CD-474A-B08B-F1F592DBC04B}">
      <dgm:prSet/>
      <dgm:spPr/>
      <dgm:t>
        <a:bodyPr/>
        <a:lstStyle/>
        <a:p>
          <a:endParaRPr lang="en-US"/>
        </a:p>
      </dgm:t>
    </dgm:pt>
    <dgm:pt modelId="{F7A06F3B-B716-44F3-88D2-267295D3F120}" type="sibTrans" cxnId="{315935C3-47CD-474A-B08B-F1F592DBC04B}">
      <dgm:prSet/>
      <dgm:spPr/>
      <dgm:t>
        <a:bodyPr/>
        <a:lstStyle/>
        <a:p>
          <a:endParaRPr lang="en-US"/>
        </a:p>
      </dgm:t>
    </dgm:pt>
    <dgm:pt modelId="{0DF32E40-6D77-49FC-8E3A-1066FC9A0E2A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Occur across the continuum of care </a:t>
          </a:r>
        </a:p>
      </dgm:t>
    </dgm:pt>
    <dgm:pt modelId="{3EAEA82B-A320-4C79-AFBB-F0E2BAA6A5F2}" type="parTrans" cxnId="{1279B4E4-479F-47B4-97B4-CA98E6A82409}">
      <dgm:prSet/>
      <dgm:spPr/>
      <dgm:t>
        <a:bodyPr/>
        <a:lstStyle/>
        <a:p>
          <a:endParaRPr lang="en-US"/>
        </a:p>
      </dgm:t>
    </dgm:pt>
    <dgm:pt modelId="{9103E674-B738-4DE6-8774-DB5F23E85D9B}" type="sibTrans" cxnId="{1279B4E4-479F-47B4-97B4-CA98E6A82409}">
      <dgm:prSet/>
      <dgm:spPr/>
      <dgm:t>
        <a:bodyPr/>
        <a:lstStyle/>
        <a:p>
          <a:endParaRPr lang="en-US"/>
        </a:p>
      </dgm:t>
    </dgm:pt>
    <dgm:pt modelId="{B4A91601-6CBF-47D4-A104-AF6B669102D5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Play a critical role in the recovery journey</a:t>
          </a:r>
        </a:p>
      </dgm:t>
    </dgm:pt>
    <dgm:pt modelId="{8482E06E-5C72-47FF-8206-F1A15514D21C}" type="parTrans" cxnId="{F31EBECC-3BE0-4AA0-9204-C833A68AAC7D}">
      <dgm:prSet/>
      <dgm:spPr/>
      <dgm:t>
        <a:bodyPr/>
        <a:lstStyle/>
        <a:p>
          <a:endParaRPr lang="en-US"/>
        </a:p>
      </dgm:t>
    </dgm:pt>
    <dgm:pt modelId="{D03FBEF0-F914-472C-A719-67B22E0FEF79}" type="sibTrans" cxnId="{F31EBECC-3BE0-4AA0-9204-C833A68AAC7D}">
      <dgm:prSet/>
      <dgm:spPr/>
      <dgm:t>
        <a:bodyPr/>
        <a:lstStyle/>
        <a:p>
          <a:endParaRPr lang="en-US"/>
        </a:p>
      </dgm:t>
    </dgm:pt>
    <dgm:pt modelId="{86808F64-020A-4B0E-A8FF-F32ECA2AF7BA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Follow the best practices of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person-first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no-wrong-door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to                                  provide successful individual and family outcomes.</a:t>
          </a:r>
        </a:p>
      </dgm:t>
    </dgm:pt>
    <dgm:pt modelId="{BE8FB0F8-BDF5-4561-AC98-1AC77FC5E411}" type="parTrans" cxnId="{F3B6FCCE-F6E0-43EA-BDBB-6525832ED87C}">
      <dgm:prSet/>
      <dgm:spPr/>
      <dgm:t>
        <a:bodyPr/>
        <a:lstStyle/>
        <a:p>
          <a:endParaRPr lang="en-US"/>
        </a:p>
      </dgm:t>
    </dgm:pt>
    <dgm:pt modelId="{AA6A275A-1EE1-4F8B-8FE5-866C84A036D0}" type="sibTrans" cxnId="{F3B6FCCE-F6E0-43EA-BDBB-6525832ED87C}">
      <dgm:prSet/>
      <dgm:spPr/>
      <dgm:t>
        <a:bodyPr/>
        <a:lstStyle/>
        <a:p>
          <a:endParaRPr lang="en-US"/>
        </a:p>
      </dgm:t>
    </dgm:pt>
    <dgm:pt modelId="{2E8999E8-B560-4B26-A658-0DFB126529FA}" type="pres">
      <dgm:prSet presAssocID="{6EE724F3-F185-49EC-879C-C4F3FC8B15E7}" presName="vert0" presStyleCnt="0">
        <dgm:presLayoutVars>
          <dgm:dir/>
          <dgm:animOne val="branch"/>
          <dgm:animLvl val="lvl"/>
        </dgm:presLayoutVars>
      </dgm:prSet>
      <dgm:spPr/>
    </dgm:pt>
    <dgm:pt modelId="{1B0A6257-2082-4E44-87E0-A892057946A1}" type="pres">
      <dgm:prSet presAssocID="{B65C41CD-A697-4A98-BC78-1ED9A1E4FB26}" presName="thickLine" presStyleLbl="alignNode1" presStyleIdx="0" presStyleCnt="6"/>
      <dgm:spPr/>
    </dgm:pt>
    <dgm:pt modelId="{1C9908D5-E738-41EE-9BAC-C03AA095FC75}" type="pres">
      <dgm:prSet presAssocID="{B65C41CD-A697-4A98-BC78-1ED9A1E4FB26}" presName="horz1" presStyleCnt="0"/>
      <dgm:spPr/>
    </dgm:pt>
    <dgm:pt modelId="{EBCAE7A2-0688-45C2-8E2F-8C52D3CB1693}" type="pres">
      <dgm:prSet presAssocID="{B65C41CD-A697-4A98-BC78-1ED9A1E4FB26}" presName="tx1" presStyleLbl="revTx" presStyleIdx="0" presStyleCnt="6" custScaleY="55940"/>
      <dgm:spPr/>
    </dgm:pt>
    <dgm:pt modelId="{08D7E7B5-0C11-4006-A91C-63B6048798E5}" type="pres">
      <dgm:prSet presAssocID="{B65C41CD-A697-4A98-BC78-1ED9A1E4FB26}" presName="vert1" presStyleCnt="0"/>
      <dgm:spPr/>
    </dgm:pt>
    <dgm:pt modelId="{2D764657-C789-4836-BDE2-6EB27D35D30D}" type="pres">
      <dgm:prSet presAssocID="{C2DD19E4-29B3-468E-8338-DABBD32D5363}" presName="thickLine" presStyleLbl="alignNode1" presStyleIdx="1" presStyleCnt="6" custLinFactNeighborY="-5076"/>
      <dgm:spPr/>
    </dgm:pt>
    <dgm:pt modelId="{2762D241-53C4-4710-8FE6-6CFD2F269830}" type="pres">
      <dgm:prSet presAssocID="{C2DD19E4-29B3-468E-8338-DABBD32D5363}" presName="horz1" presStyleCnt="0"/>
      <dgm:spPr/>
    </dgm:pt>
    <dgm:pt modelId="{B534E8B2-BE6C-4AE3-A99C-7E60D3D6BE23}" type="pres">
      <dgm:prSet presAssocID="{C2DD19E4-29B3-468E-8338-DABBD32D5363}" presName="tx1" presStyleLbl="revTx" presStyleIdx="1" presStyleCnt="6" custScaleY="92171"/>
      <dgm:spPr/>
    </dgm:pt>
    <dgm:pt modelId="{75957076-05B1-4123-9F4C-129332344A3E}" type="pres">
      <dgm:prSet presAssocID="{C2DD19E4-29B3-468E-8338-DABBD32D5363}" presName="vert1" presStyleCnt="0"/>
      <dgm:spPr/>
    </dgm:pt>
    <dgm:pt modelId="{886B0EC5-906E-4D95-BEFF-CAAE805D93FA}" type="pres">
      <dgm:prSet presAssocID="{B12A1D00-B3A6-43D8-8EA8-19185FB5B3BF}" presName="thickLine" presStyleLbl="alignNode1" presStyleIdx="2" presStyleCnt="6" custLinFactNeighborY="-17980"/>
      <dgm:spPr/>
    </dgm:pt>
    <dgm:pt modelId="{76D7BB32-A97D-46D6-A62A-415FB5647EFB}" type="pres">
      <dgm:prSet presAssocID="{B12A1D00-B3A6-43D8-8EA8-19185FB5B3BF}" presName="horz1" presStyleCnt="0"/>
      <dgm:spPr/>
    </dgm:pt>
    <dgm:pt modelId="{1E3CA390-ACB0-449C-ADA3-39F7CC45F984}" type="pres">
      <dgm:prSet presAssocID="{B12A1D00-B3A6-43D8-8EA8-19185FB5B3BF}" presName="tx1" presStyleLbl="revTx" presStyleIdx="2" presStyleCnt="6" custScaleY="70537" custLinFactNeighborY="-1822"/>
      <dgm:spPr/>
    </dgm:pt>
    <dgm:pt modelId="{350297B9-FC4B-491A-9CCE-B5D152A925A3}" type="pres">
      <dgm:prSet presAssocID="{B12A1D00-B3A6-43D8-8EA8-19185FB5B3BF}" presName="vert1" presStyleCnt="0"/>
      <dgm:spPr/>
    </dgm:pt>
    <dgm:pt modelId="{6C5EE3BD-761E-4742-B41D-505131F6A311}" type="pres">
      <dgm:prSet presAssocID="{0DF32E40-6D77-49FC-8E3A-1066FC9A0E2A}" presName="thickLine" presStyleLbl="alignNode1" presStyleIdx="3" presStyleCnt="6" custLinFactNeighborY="-44873"/>
      <dgm:spPr/>
    </dgm:pt>
    <dgm:pt modelId="{1428B1FA-E81C-4858-BD8C-09EB79878277}" type="pres">
      <dgm:prSet presAssocID="{0DF32E40-6D77-49FC-8E3A-1066FC9A0E2A}" presName="horz1" presStyleCnt="0"/>
      <dgm:spPr/>
    </dgm:pt>
    <dgm:pt modelId="{7CEEAE33-51A9-46B4-91F7-07789587D773}" type="pres">
      <dgm:prSet presAssocID="{0DF32E40-6D77-49FC-8E3A-1066FC9A0E2A}" presName="tx1" presStyleLbl="revTx" presStyleIdx="3" presStyleCnt="6" custScaleY="52798" custLinFactNeighborY="-14314"/>
      <dgm:spPr/>
    </dgm:pt>
    <dgm:pt modelId="{A7DF3E9E-FA94-4B6B-B2AD-F9C1992A52D4}" type="pres">
      <dgm:prSet presAssocID="{0DF32E40-6D77-49FC-8E3A-1066FC9A0E2A}" presName="vert1" presStyleCnt="0"/>
      <dgm:spPr/>
    </dgm:pt>
    <dgm:pt modelId="{963900B5-BFE1-4502-90CD-00820E31703A}" type="pres">
      <dgm:prSet presAssocID="{B4A91601-6CBF-47D4-A104-AF6B669102D5}" presName="thickLine" presStyleLbl="alignNode1" presStyleIdx="4" presStyleCnt="6" custLinFactNeighborY="-31643"/>
      <dgm:spPr/>
    </dgm:pt>
    <dgm:pt modelId="{EA8CD6FA-9DDF-4740-ADD5-4AF998B44C25}" type="pres">
      <dgm:prSet presAssocID="{B4A91601-6CBF-47D4-A104-AF6B669102D5}" presName="horz1" presStyleCnt="0"/>
      <dgm:spPr/>
    </dgm:pt>
    <dgm:pt modelId="{F0431BAE-BCE6-4C25-ABDD-3B711904189E}" type="pres">
      <dgm:prSet presAssocID="{B4A91601-6CBF-47D4-A104-AF6B669102D5}" presName="tx1" presStyleLbl="revTx" presStyleIdx="4" presStyleCnt="6" custScaleY="55440" custLinFactNeighborX="362" custLinFactNeighborY="-8187"/>
      <dgm:spPr/>
    </dgm:pt>
    <dgm:pt modelId="{2F8CC386-3FE8-4586-8454-E7741CD56FBF}" type="pres">
      <dgm:prSet presAssocID="{B4A91601-6CBF-47D4-A104-AF6B669102D5}" presName="vert1" presStyleCnt="0"/>
      <dgm:spPr/>
    </dgm:pt>
    <dgm:pt modelId="{7E03C417-D869-4EAB-BB70-CB8E5489F21F}" type="pres">
      <dgm:prSet presAssocID="{86808F64-020A-4B0E-A8FF-F32ECA2AF7BA}" presName="thickLine" presStyleLbl="alignNode1" presStyleIdx="5" presStyleCnt="6" custLinFactNeighborY="-10526"/>
      <dgm:spPr/>
    </dgm:pt>
    <dgm:pt modelId="{36283FA1-CC0D-484F-8D13-26D151A4E963}" type="pres">
      <dgm:prSet presAssocID="{86808F64-020A-4B0E-A8FF-F32ECA2AF7BA}" presName="horz1" presStyleCnt="0"/>
      <dgm:spPr/>
    </dgm:pt>
    <dgm:pt modelId="{0E9F07A8-9E31-4E16-9EA6-A38D5AD7BF06}" type="pres">
      <dgm:prSet presAssocID="{86808F64-020A-4B0E-A8FF-F32ECA2AF7BA}" presName="tx1" presStyleLbl="revTx" presStyleIdx="5" presStyleCnt="6" custLinFactNeighborY="-2454"/>
      <dgm:spPr/>
    </dgm:pt>
    <dgm:pt modelId="{3639870E-3F7A-4FC8-B43D-4D1D36D6E249}" type="pres">
      <dgm:prSet presAssocID="{86808F64-020A-4B0E-A8FF-F32ECA2AF7BA}" presName="vert1" presStyleCnt="0"/>
      <dgm:spPr/>
    </dgm:pt>
  </dgm:ptLst>
  <dgm:cxnLst>
    <dgm:cxn modelId="{A40AB70C-8CB7-4847-9537-9778201CADEB}" type="presOf" srcId="{B65C41CD-A697-4A98-BC78-1ED9A1E4FB26}" destId="{EBCAE7A2-0688-45C2-8E2F-8C52D3CB1693}" srcOrd="0" destOrd="0" presId="urn:microsoft.com/office/officeart/2008/layout/LinedList"/>
    <dgm:cxn modelId="{51FBB512-5270-40B0-AFC5-98ECAA3FEE13}" type="presOf" srcId="{6EE724F3-F185-49EC-879C-C4F3FC8B15E7}" destId="{2E8999E8-B560-4B26-A658-0DFB126529FA}" srcOrd="0" destOrd="0" presId="urn:microsoft.com/office/officeart/2008/layout/LinedList"/>
    <dgm:cxn modelId="{C38D5B1F-240D-4A04-BA78-414A3E7DFFDE}" type="presOf" srcId="{B12A1D00-B3A6-43D8-8EA8-19185FB5B3BF}" destId="{1E3CA390-ACB0-449C-ADA3-39F7CC45F984}" srcOrd="0" destOrd="0" presId="urn:microsoft.com/office/officeart/2008/layout/LinedList"/>
    <dgm:cxn modelId="{27688430-0290-4D92-86FC-CE269DC175DF}" type="presOf" srcId="{C2DD19E4-29B3-468E-8338-DABBD32D5363}" destId="{B534E8B2-BE6C-4AE3-A99C-7E60D3D6BE23}" srcOrd="0" destOrd="0" presId="urn:microsoft.com/office/officeart/2008/layout/LinedList"/>
    <dgm:cxn modelId="{C8EBF668-F68A-4B46-979F-3CB31627CCF6}" type="presOf" srcId="{0DF32E40-6D77-49FC-8E3A-1066FC9A0E2A}" destId="{7CEEAE33-51A9-46B4-91F7-07789587D773}" srcOrd="0" destOrd="0" presId="urn:microsoft.com/office/officeart/2008/layout/LinedList"/>
    <dgm:cxn modelId="{5B2B927F-47FA-4B30-B125-09667E7B0990}" srcId="{6EE724F3-F185-49EC-879C-C4F3FC8B15E7}" destId="{B65C41CD-A697-4A98-BC78-1ED9A1E4FB26}" srcOrd="0" destOrd="0" parTransId="{1E5D1AB7-BE3C-4EAE-8603-A56BC273DBDE}" sibTransId="{488037E3-61CB-4294-879C-B378242037E3}"/>
    <dgm:cxn modelId="{75B8F19D-C37C-42AD-859A-1A7FE7D34514}" type="presOf" srcId="{B4A91601-6CBF-47D4-A104-AF6B669102D5}" destId="{F0431BAE-BCE6-4C25-ABDD-3B711904189E}" srcOrd="0" destOrd="0" presId="urn:microsoft.com/office/officeart/2008/layout/LinedList"/>
    <dgm:cxn modelId="{D4B54EA4-0695-48D4-A660-14C516FA75E2}" type="presOf" srcId="{86808F64-020A-4B0E-A8FF-F32ECA2AF7BA}" destId="{0E9F07A8-9E31-4E16-9EA6-A38D5AD7BF06}" srcOrd="0" destOrd="0" presId="urn:microsoft.com/office/officeart/2008/layout/LinedList"/>
    <dgm:cxn modelId="{315935C3-47CD-474A-B08B-F1F592DBC04B}" srcId="{6EE724F3-F185-49EC-879C-C4F3FC8B15E7}" destId="{B12A1D00-B3A6-43D8-8EA8-19185FB5B3BF}" srcOrd="2" destOrd="0" parTransId="{7132B178-1618-4797-9512-374FEA3D7261}" sibTransId="{F7A06F3B-B716-44F3-88D2-267295D3F120}"/>
    <dgm:cxn modelId="{F31EBECC-3BE0-4AA0-9204-C833A68AAC7D}" srcId="{6EE724F3-F185-49EC-879C-C4F3FC8B15E7}" destId="{B4A91601-6CBF-47D4-A104-AF6B669102D5}" srcOrd="4" destOrd="0" parTransId="{8482E06E-5C72-47FF-8206-F1A15514D21C}" sibTransId="{D03FBEF0-F914-472C-A719-67B22E0FEF79}"/>
    <dgm:cxn modelId="{F3B6FCCE-F6E0-43EA-BDBB-6525832ED87C}" srcId="{6EE724F3-F185-49EC-879C-C4F3FC8B15E7}" destId="{86808F64-020A-4B0E-A8FF-F32ECA2AF7BA}" srcOrd="5" destOrd="0" parTransId="{BE8FB0F8-BDF5-4561-AC98-1AC77FC5E411}" sibTransId="{AA6A275A-1EE1-4F8B-8FE5-866C84A036D0}"/>
    <dgm:cxn modelId="{1279B4E4-479F-47B4-97B4-CA98E6A82409}" srcId="{6EE724F3-F185-49EC-879C-C4F3FC8B15E7}" destId="{0DF32E40-6D77-49FC-8E3A-1066FC9A0E2A}" srcOrd="3" destOrd="0" parTransId="{3EAEA82B-A320-4C79-AFBB-F0E2BAA6A5F2}" sibTransId="{9103E674-B738-4DE6-8774-DB5F23E85D9B}"/>
    <dgm:cxn modelId="{C91BEBF1-BF1F-4655-9D85-1B766179096E}" srcId="{6EE724F3-F185-49EC-879C-C4F3FC8B15E7}" destId="{C2DD19E4-29B3-468E-8338-DABBD32D5363}" srcOrd="1" destOrd="0" parTransId="{D4FE08ED-5338-491B-9D8A-11B2F221434D}" sibTransId="{C1D449EC-1903-450A-8330-E447A70708B7}"/>
    <dgm:cxn modelId="{ECFAB387-94CC-4418-8CAC-EE9E8FDF2141}" type="presParOf" srcId="{2E8999E8-B560-4B26-A658-0DFB126529FA}" destId="{1B0A6257-2082-4E44-87E0-A892057946A1}" srcOrd="0" destOrd="0" presId="urn:microsoft.com/office/officeart/2008/layout/LinedList"/>
    <dgm:cxn modelId="{214829A1-9BAB-4BC6-8E76-F3580C0072D8}" type="presParOf" srcId="{2E8999E8-B560-4B26-A658-0DFB126529FA}" destId="{1C9908D5-E738-41EE-9BAC-C03AA095FC75}" srcOrd="1" destOrd="0" presId="urn:microsoft.com/office/officeart/2008/layout/LinedList"/>
    <dgm:cxn modelId="{A1116410-4D7A-44CD-B909-762108E791E8}" type="presParOf" srcId="{1C9908D5-E738-41EE-9BAC-C03AA095FC75}" destId="{EBCAE7A2-0688-45C2-8E2F-8C52D3CB1693}" srcOrd="0" destOrd="0" presId="urn:microsoft.com/office/officeart/2008/layout/LinedList"/>
    <dgm:cxn modelId="{2D583080-F310-4383-94AD-CF39EE0E4BC6}" type="presParOf" srcId="{1C9908D5-E738-41EE-9BAC-C03AA095FC75}" destId="{08D7E7B5-0C11-4006-A91C-63B6048798E5}" srcOrd="1" destOrd="0" presId="urn:microsoft.com/office/officeart/2008/layout/LinedList"/>
    <dgm:cxn modelId="{1AE4764B-25CD-4CE8-B1DC-254CA4B98E50}" type="presParOf" srcId="{2E8999E8-B560-4B26-A658-0DFB126529FA}" destId="{2D764657-C789-4836-BDE2-6EB27D35D30D}" srcOrd="2" destOrd="0" presId="urn:microsoft.com/office/officeart/2008/layout/LinedList"/>
    <dgm:cxn modelId="{102DA66C-9696-4FD3-9DFB-8B7E549AAA16}" type="presParOf" srcId="{2E8999E8-B560-4B26-A658-0DFB126529FA}" destId="{2762D241-53C4-4710-8FE6-6CFD2F269830}" srcOrd="3" destOrd="0" presId="urn:microsoft.com/office/officeart/2008/layout/LinedList"/>
    <dgm:cxn modelId="{9946CC81-5CDC-4F71-A9E9-7607CABF96D0}" type="presParOf" srcId="{2762D241-53C4-4710-8FE6-6CFD2F269830}" destId="{B534E8B2-BE6C-4AE3-A99C-7E60D3D6BE23}" srcOrd="0" destOrd="0" presId="urn:microsoft.com/office/officeart/2008/layout/LinedList"/>
    <dgm:cxn modelId="{5EDA9438-E1DA-467C-87C0-B977FECA9B2C}" type="presParOf" srcId="{2762D241-53C4-4710-8FE6-6CFD2F269830}" destId="{75957076-05B1-4123-9F4C-129332344A3E}" srcOrd="1" destOrd="0" presId="urn:microsoft.com/office/officeart/2008/layout/LinedList"/>
    <dgm:cxn modelId="{5D030EE2-81EA-48C4-9A1E-49751AD63903}" type="presParOf" srcId="{2E8999E8-B560-4B26-A658-0DFB126529FA}" destId="{886B0EC5-906E-4D95-BEFF-CAAE805D93FA}" srcOrd="4" destOrd="0" presId="urn:microsoft.com/office/officeart/2008/layout/LinedList"/>
    <dgm:cxn modelId="{ABCC7ED3-B5CD-4670-BE7C-832ED135E7A2}" type="presParOf" srcId="{2E8999E8-B560-4B26-A658-0DFB126529FA}" destId="{76D7BB32-A97D-46D6-A62A-415FB5647EFB}" srcOrd="5" destOrd="0" presId="urn:microsoft.com/office/officeart/2008/layout/LinedList"/>
    <dgm:cxn modelId="{08D5D4EA-262C-4806-9335-2F55BDC707EA}" type="presParOf" srcId="{76D7BB32-A97D-46D6-A62A-415FB5647EFB}" destId="{1E3CA390-ACB0-449C-ADA3-39F7CC45F984}" srcOrd="0" destOrd="0" presId="urn:microsoft.com/office/officeart/2008/layout/LinedList"/>
    <dgm:cxn modelId="{9BF69A27-F0FF-42B9-B528-3396DBA4F613}" type="presParOf" srcId="{76D7BB32-A97D-46D6-A62A-415FB5647EFB}" destId="{350297B9-FC4B-491A-9CCE-B5D152A925A3}" srcOrd="1" destOrd="0" presId="urn:microsoft.com/office/officeart/2008/layout/LinedList"/>
    <dgm:cxn modelId="{6E61B712-37F6-472C-A00A-C1874CF84F32}" type="presParOf" srcId="{2E8999E8-B560-4B26-A658-0DFB126529FA}" destId="{6C5EE3BD-761E-4742-B41D-505131F6A311}" srcOrd="6" destOrd="0" presId="urn:microsoft.com/office/officeart/2008/layout/LinedList"/>
    <dgm:cxn modelId="{6F91C694-4E59-493A-9A15-24C67A4643AC}" type="presParOf" srcId="{2E8999E8-B560-4B26-A658-0DFB126529FA}" destId="{1428B1FA-E81C-4858-BD8C-09EB79878277}" srcOrd="7" destOrd="0" presId="urn:microsoft.com/office/officeart/2008/layout/LinedList"/>
    <dgm:cxn modelId="{7EBB9E4F-59B5-4C60-AE1D-216875698756}" type="presParOf" srcId="{1428B1FA-E81C-4858-BD8C-09EB79878277}" destId="{7CEEAE33-51A9-46B4-91F7-07789587D773}" srcOrd="0" destOrd="0" presId="urn:microsoft.com/office/officeart/2008/layout/LinedList"/>
    <dgm:cxn modelId="{43B2448C-5621-4934-88C7-D60FF2281B24}" type="presParOf" srcId="{1428B1FA-E81C-4858-BD8C-09EB79878277}" destId="{A7DF3E9E-FA94-4B6B-B2AD-F9C1992A52D4}" srcOrd="1" destOrd="0" presId="urn:microsoft.com/office/officeart/2008/layout/LinedList"/>
    <dgm:cxn modelId="{98685099-5876-4BAB-A685-FB98746E6299}" type="presParOf" srcId="{2E8999E8-B560-4B26-A658-0DFB126529FA}" destId="{963900B5-BFE1-4502-90CD-00820E31703A}" srcOrd="8" destOrd="0" presId="urn:microsoft.com/office/officeart/2008/layout/LinedList"/>
    <dgm:cxn modelId="{43D46724-405C-4F86-8EBD-AAAD484D4DEC}" type="presParOf" srcId="{2E8999E8-B560-4B26-A658-0DFB126529FA}" destId="{EA8CD6FA-9DDF-4740-ADD5-4AF998B44C25}" srcOrd="9" destOrd="0" presId="urn:microsoft.com/office/officeart/2008/layout/LinedList"/>
    <dgm:cxn modelId="{E0FD894B-0486-4A04-BD33-49941AA625C1}" type="presParOf" srcId="{EA8CD6FA-9DDF-4740-ADD5-4AF998B44C25}" destId="{F0431BAE-BCE6-4C25-ABDD-3B711904189E}" srcOrd="0" destOrd="0" presId="urn:microsoft.com/office/officeart/2008/layout/LinedList"/>
    <dgm:cxn modelId="{0F232016-68BC-4BEF-BE44-71543D14C18E}" type="presParOf" srcId="{EA8CD6FA-9DDF-4740-ADD5-4AF998B44C25}" destId="{2F8CC386-3FE8-4586-8454-E7741CD56FBF}" srcOrd="1" destOrd="0" presId="urn:microsoft.com/office/officeart/2008/layout/LinedList"/>
    <dgm:cxn modelId="{A300C0C7-0EB2-430E-9A2C-AE44462831C3}" type="presParOf" srcId="{2E8999E8-B560-4B26-A658-0DFB126529FA}" destId="{7E03C417-D869-4EAB-BB70-CB8E5489F21F}" srcOrd="10" destOrd="0" presId="urn:microsoft.com/office/officeart/2008/layout/LinedList"/>
    <dgm:cxn modelId="{4E0FE3C1-5214-4891-83A1-F5B11015A0A7}" type="presParOf" srcId="{2E8999E8-B560-4B26-A658-0DFB126529FA}" destId="{36283FA1-CC0D-484F-8D13-26D151A4E963}" srcOrd="11" destOrd="0" presId="urn:microsoft.com/office/officeart/2008/layout/LinedList"/>
    <dgm:cxn modelId="{C9960957-C8E0-4627-A0E7-FD4AF17A7F09}" type="presParOf" srcId="{36283FA1-CC0D-484F-8D13-26D151A4E963}" destId="{0E9F07A8-9E31-4E16-9EA6-A38D5AD7BF06}" srcOrd="0" destOrd="0" presId="urn:microsoft.com/office/officeart/2008/layout/LinedList"/>
    <dgm:cxn modelId="{8047FD4A-CEC7-4923-AC95-051D9504B487}" type="presParOf" srcId="{36283FA1-CC0D-484F-8D13-26D151A4E963}" destId="{3639870E-3F7A-4FC8-B43D-4D1D36D6E2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318DA64-A604-4091-A9BA-B30B7802EE87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380B14D-E861-4647-8DF6-4C0059B561BD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Honoring the many paths of recovery</a:t>
          </a:r>
        </a:p>
      </dgm:t>
    </dgm:pt>
    <dgm:pt modelId="{0D7EEF2E-0771-4885-ACF0-CF3F73FF591F}" type="parTrans" cxnId="{0575CDEA-43AB-492E-9508-484AC1AB7794}">
      <dgm:prSet/>
      <dgm:spPr/>
      <dgm:t>
        <a:bodyPr/>
        <a:lstStyle/>
        <a:p>
          <a:endParaRPr lang="en-US"/>
        </a:p>
      </dgm:t>
    </dgm:pt>
    <dgm:pt modelId="{CE908C62-BE69-4873-98CF-9D557082430C}" type="sibTrans" cxnId="{0575CDEA-43AB-492E-9508-484AC1AB7794}">
      <dgm:prSet/>
      <dgm:spPr/>
      <dgm:t>
        <a:bodyPr/>
        <a:lstStyle/>
        <a:p>
          <a:endParaRPr lang="en-US"/>
        </a:p>
      </dgm:t>
    </dgm:pt>
    <dgm:pt modelId="{90D6FC83-9E26-4B66-9A47-3EEF182E9706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	Taking a person-centered approach</a:t>
          </a:r>
        </a:p>
      </dgm:t>
    </dgm:pt>
    <dgm:pt modelId="{72B20EA2-EA73-47B7-9368-522A0D534242}" type="parTrans" cxnId="{0DEA3722-C740-462E-93FD-D3B5A483C643}">
      <dgm:prSet/>
      <dgm:spPr/>
      <dgm:t>
        <a:bodyPr/>
        <a:lstStyle/>
        <a:p>
          <a:endParaRPr lang="en-US"/>
        </a:p>
      </dgm:t>
    </dgm:pt>
    <dgm:pt modelId="{6079F199-F118-4208-8968-167B022A015A}" type="sibTrans" cxnId="{0DEA3722-C740-462E-93FD-D3B5A483C643}">
      <dgm:prSet/>
      <dgm:spPr/>
      <dgm:t>
        <a:bodyPr/>
        <a:lstStyle/>
        <a:p>
          <a:endParaRPr lang="en-US"/>
        </a:p>
      </dgm:t>
    </dgm:pt>
    <dgm:pt modelId="{F1AB4DDD-F9CA-442E-8564-B4F3E00D3842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		Providing collaborative and practice shared-decision making</a:t>
          </a:r>
        </a:p>
      </dgm:t>
    </dgm:pt>
    <dgm:pt modelId="{216785D9-4582-40E6-B3A3-06A95181B10A}" type="parTrans" cxnId="{14DD5FAB-93A9-4FAB-9E76-124C8A82797E}">
      <dgm:prSet/>
      <dgm:spPr/>
      <dgm:t>
        <a:bodyPr/>
        <a:lstStyle/>
        <a:p>
          <a:endParaRPr lang="en-US"/>
        </a:p>
      </dgm:t>
    </dgm:pt>
    <dgm:pt modelId="{0D4F888F-EE1F-41C5-A25C-C8D3E2C57196}" type="sibTrans" cxnId="{14DD5FAB-93A9-4FAB-9E76-124C8A82797E}">
      <dgm:prSet/>
      <dgm:spPr/>
      <dgm:t>
        <a:bodyPr/>
        <a:lstStyle/>
        <a:p>
          <a:endParaRPr lang="en-US"/>
        </a:p>
      </dgm:t>
    </dgm:pt>
    <dgm:pt modelId="{B9AFB371-40C0-4B0C-80BA-F6F0E8F6B7C8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				Practicing person-centered planning</a:t>
          </a:r>
        </a:p>
      </dgm:t>
    </dgm:pt>
    <dgm:pt modelId="{C536E06D-D261-4EE3-9CA6-DD44AC5313BC}" type="parTrans" cxnId="{D0D81118-A315-4A6E-83E3-CCB930473145}">
      <dgm:prSet/>
      <dgm:spPr/>
      <dgm:t>
        <a:bodyPr/>
        <a:lstStyle/>
        <a:p>
          <a:endParaRPr lang="en-US"/>
        </a:p>
      </dgm:t>
    </dgm:pt>
    <dgm:pt modelId="{0D6B83B1-93AC-4761-97BA-16B9D39A786E}" type="sibTrans" cxnId="{D0D81118-A315-4A6E-83E3-CCB930473145}">
      <dgm:prSet/>
      <dgm:spPr/>
      <dgm:t>
        <a:bodyPr/>
        <a:lstStyle/>
        <a:p>
          <a:endParaRPr lang="en-US"/>
        </a:p>
      </dgm:t>
    </dgm:pt>
    <dgm:pt modelId="{8257391C-07DC-4D6B-B729-E0622C136048}">
      <dgm:prSet custT="1"/>
      <dgm:spPr/>
      <dgm:t>
        <a:bodyPr/>
        <a:lstStyle/>
        <a:p>
          <a:pPr algn="ctr"/>
          <a:r>
            <a:rPr lang="en-US" sz="2600" b="1" dirty="0">
              <a:latin typeface="Calibri" panose="020F0502020204030204" pitchFamily="34" charset="0"/>
              <a:cs typeface="Calibri" panose="020F0502020204030204" pitchFamily="34" charset="0"/>
            </a:rPr>
            <a:t>Recognize that some </a:t>
          </a:r>
          <a:r>
            <a:rPr lang="en-US" sz="2600" b="1" i="1" dirty="0">
              <a:latin typeface="Calibri" panose="020F0502020204030204" pitchFamily="34" charset="0"/>
              <a:cs typeface="Calibri" panose="020F0502020204030204" pitchFamily="34" charset="0"/>
            </a:rPr>
            <a:t>individual’s</a:t>
          </a:r>
          <a:r>
            <a:rPr lang="en-US" sz="2600" b="1" dirty="0">
              <a:latin typeface="Calibri" panose="020F0502020204030204" pitchFamily="34" charset="0"/>
              <a:cs typeface="Calibri" panose="020F0502020204030204" pitchFamily="34" charset="0"/>
            </a:rPr>
            <a:t> culturally-preferred holistic practices may conflict with the</a:t>
          </a:r>
          <a:r>
            <a:rPr lang="en-US" sz="2600" b="1" i="1" dirty="0">
              <a:latin typeface="Calibri" panose="020F0502020204030204" pitchFamily="34" charset="0"/>
              <a:cs typeface="Calibri" panose="020F0502020204030204" pitchFamily="34" charset="0"/>
            </a:rPr>
            <a:t> provider’s </a:t>
          </a:r>
          <a:r>
            <a:rPr lang="en-US" sz="2600" b="1" dirty="0">
              <a:latin typeface="Calibri" panose="020F0502020204030204" pitchFamily="34" charset="0"/>
              <a:cs typeface="Calibri" panose="020F0502020204030204" pitchFamily="34" charset="0"/>
            </a:rPr>
            <a:t>personal biases or values. </a:t>
          </a:r>
          <a:endParaRPr lang="en-US" sz="2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D931E5-69D0-4406-A04C-8154037DE4C6}" type="parTrans" cxnId="{33C18B50-5CFB-4514-A316-57BBD571A287}">
      <dgm:prSet/>
      <dgm:spPr/>
      <dgm:t>
        <a:bodyPr/>
        <a:lstStyle/>
        <a:p>
          <a:endParaRPr lang="en-US"/>
        </a:p>
      </dgm:t>
    </dgm:pt>
    <dgm:pt modelId="{8446B040-3DC6-4221-8154-7EAB47058C4A}" type="sibTrans" cxnId="{33C18B50-5CFB-4514-A316-57BBD571A287}">
      <dgm:prSet/>
      <dgm:spPr/>
      <dgm:t>
        <a:bodyPr/>
        <a:lstStyle/>
        <a:p>
          <a:endParaRPr lang="en-US"/>
        </a:p>
      </dgm:t>
    </dgm:pt>
    <dgm:pt modelId="{062A0044-CB05-4DEE-8226-EF8B1A413584}" type="pres">
      <dgm:prSet presAssocID="{A318DA64-A604-4091-A9BA-B30B7802EE87}" presName="vert0" presStyleCnt="0">
        <dgm:presLayoutVars>
          <dgm:dir/>
          <dgm:animOne val="branch"/>
          <dgm:animLvl val="lvl"/>
        </dgm:presLayoutVars>
      </dgm:prSet>
      <dgm:spPr/>
    </dgm:pt>
    <dgm:pt modelId="{3D2C2EFC-0CF0-47F3-8EDA-2AB576A21561}" type="pres">
      <dgm:prSet presAssocID="{3380B14D-E861-4647-8DF6-4C0059B561BD}" presName="thickLine" presStyleLbl="alignNode1" presStyleIdx="0" presStyleCnt="5"/>
      <dgm:spPr/>
    </dgm:pt>
    <dgm:pt modelId="{FCE89404-498D-4B3F-AB83-264331D8969B}" type="pres">
      <dgm:prSet presAssocID="{3380B14D-E861-4647-8DF6-4C0059B561BD}" presName="horz1" presStyleCnt="0"/>
      <dgm:spPr/>
    </dgm:pt>
    <dgm:pt modelId="{9316DD7D-0346-464F-9D89-2B4C0253425A}" type="pres">
      <dgm:prSet presAssocID="{3380B14D-E861-4647-8DF6-4C0059B561BD}" presName="tx1" presStyleLbl="revTx" presStyleIdx="0" presStyleCnt="5" custLinFactNeighborX="-561" custLinFactNeighborY="20226"/>
      <dgm:spPr/>
    </dgm:pt>
    <dgm:pt modelId="{CD2C0E63-6799-4E85-89C3-57C452DFFA5D}" type="pres">
      <dgm:prSet presAssocID="{3380B14D-E861-4647-8DF6-4C0059B561BD}" presName="vert1" presStyleCnt="0"/>
      <dgm:spPr/>
    </dgm:pt>
    <dgm:pt modelId="{23A16116-4071-4637-9B44-09402475707A}" type="pres">
      <dgm:prSet presAssocID="{90D6FC83-9E26-4B66-9A47-3EEF182E9706}" presName="thickLine" presStyleLbl="alignNode1" presStyleIdx="1" presStyleCnt="5"/>
      <dgm:spPr/>
    </dgm:pt>
    <dgm:pt modelId="{2877C17D-3F7F-48B5-8E23-F3F78B805B81}" type="pres">
      <dgm:prSet presAssocID="{90D6FC83-9E26-4B66-9A47-3EEF182E9706}" presName="horz1" presStyleCnt="0"/>
      <dgm:spPr/>
    </dgm:pt>
    <dgm:pt modelId="{FA627D51-E4DB-4D33-8BCE-4081AA9F5BA4}" type="pres">
      <dgm:prSet presAssocID="{90D6FC83-9E26-4B66-9A47-3EEF182E9706}" presName="tx1" presStyleLbl="revTx" presStyleIdx="1" presStyleCnt="5" custLinFactNeighborX="-561" custLinFactNeighborY="16434"/>
      <dgm:spPr/>
    </dgm:pt>
    <dgm:pt modelId="{16C603F4-B917-472F-8814-D542013B04E0}" type="pres">
      <dgm:prSet presAssocID="{90D6FC83-9E26-4B66-9A47-3EEF182E9706}" presName="vert1" presStyleCnt="0"/>
      <dgm:spPr/>
    </dgm:pt>
    <dgm:pt modelId="{1151881B-FC2F-4F7B-81E4-10D73E195D6E}" type="pres">
      <dgm:prSet presAssocID="{F1AB4DDD-F9CA-442E-8564-B4F3E00D3842}" presName="thickLine" presStyleLbl="alignNode1" presStyleIdx="2" presStyleCnt="5"/>
      <dgm:spPr/>
    </dgm:pt>
    <dgm:pt modelId="{34031184-2B05-44B2-96A5-A47CA09DF608}" type="pres">
      <dgm:prSet presAssocID="{F1AB4DDD-F9CA-442E-8564-B4F3E00D3842}" presName="horz1" presStyleCnt="0"/>
      <dgm:spPr/>
    </dgm:pt>
    <dgm:pt modelId="{2CEAABAB-80C1-4D30-889F-4E1D6663B46E}" type="pres">
      <dgm:prSet presAssocID="{F1AB4DDD-F9CA-442E-8564-B4F3E00D3842}" presName="tx1" presStyleLbl="revTx" presStyleIdx="2" presStyleCnt="5" custLinFactNeighborX="-561" custLinFactNeighborY="17698"/>
      <dgm:spPr/>
    </dgm:pt>
    <dgm:pt modelId="{3968CECB-0B16-4587-9F03-44AEF2623712}" type="pres">
      <dgm:prSet presAssocID="{F1AB4DDD-F9CA-442E-8564-B4F3E00D3842}" presName="vert1" presStyleCnt="0"/>
      <dgm:spPr/>
    </dgm:pt>
    <dgm:pt modelId="{52B6BCDD-7DC7-4E52-BCA4-56F7C30EC411}" type="pres">
      <dgm:prSet presAssocID="{B9AFB371-40C0-4B0C-80BA-F6F0E8F6B7C8}" presName="thickLine" presStyleLbl="alignNode1" presStyleIdx="3" presStyleCnt="5"/>
      <dgm:spPr/>
    </dgm:pt>
    <dgm:pt modelId="{41B9BFF1-412F-4627-8BD7-F4FA97F1BE56}" type="pres">
      <dgm:prSet presAssocID="{B9AFB371-40C0-4B0C-80BA-F6F0E8F6B7C8}" presName="horz1" presStyleCnt="0"/>
      <dgm:spPr/>
    </dgm:pt>
    <dgm:pt modelId="{0AFE558C-5C58-40E8-A6D8-3E8915A3AFEF}" type="pres">
      <dgm:prSet presAssocID="{B9AFB371-40C0-4B0C-80BA-F6F0E8F6B7C8}" presName="tx1" presStyleLbl="revTx" presStyleIdx="3" presStyleCnt="5" custLinFactNeighborX="-561" custLinFactNeighborY="16434"/>
      <dgm:spPr/>
    </dgm:pt>
    <dgm:pt modelId="{9E222674-6D76-4061-BBC7-90785393D2AD}" type="pres">
      <dgm:prSet presAssocID="{B9AFB371-40C0-4B0C-80BA-F6F0E8F6B7C8}" presName="vert1" presStyleCnt="0"/>
      <dgm:spPr/>
    </dgm:pt>
    <dgm:pt modelId="{8C6C8167-C096-4935-B869-1D2757DDC2E1}" type="pres">
      <dgm:prSet presAssocID="{8257391C-07DC-4D6B-B729-E0622C136048}" presName="thickLine" presStyleLbl="alignNode1" presStyleIdx="4" presStyleCnt="5"/>
      <dgm:spPr/>
    </dgm:pt>
    <dgm:pt modelId="{A02A586F-7B98-4FF4-932D-CD3AA30F1472}" type="pres">
      <dgm:prSet presAssocID="{8257391C-07DC-4D6B-B729-E0622C136048}" presName="horz1" presStyleCnt="0"/>
      <dgm:spPr/>
    </dgm:pt>
    <dgm:pt modelId="{8EAF605C-9EF4-4CB5-A311-DF3D7B8F805E}" type="pres">
      <dgm:prSet presAssocID="{8257391C-07DC-4D6B-B729-E0622C136048}" presName="tx1" presStyleLbl="revTx" presStyleIdx="4" presStyleCnt="5" custScaleX="90709" custLinFactNeighborX="4085" custLinFactNeighborY="61"/>
      <dgm:spPr/>
    </dgm:pt>
    <dgm:pt modelId="{6F338531-EE8D-4496-806C-687BA1D287BF}" type="pres">
      <dgm:prSet presAssocID="{8257391C-07DC-4D6B-B729-E0622C136048}" presName="vert1" presStyleCnt="0"/>
      <dgm:spPr/>
    </dgm:pt>
  </dgm:ptLst>
  <dgm:cxnLst>
    <dgm:cxn modelId="{E072B807-7B79-43C7-80D0-2FE2DCA9ECDA}" type="presOf" srcId="{90D6FC83-9E26-4B66-9A47-3EEF182E9706}" destId="{FA627D51-E4DB-4D33-8BCE-4081AA9F5BA4}" srcOrd="0" destOrd="0" presId="urn:microsoft.com/office/officeart/2008/layout/LinedList"/>
    <dgm:cxn modelId="{D0D81118-A315-4A6E-83E3-CCB930473145}" srcId="{A318DA64-A604-4091-A9BA-B30B7802EE87}" destId="{B9AFB371-40C0-4B0C-80BA-F6F0E8F6B7C8}" srcOrd="3" destOrd="0" parTransId="{C536E06D-D261-4EE3-9CA6-DD44AC5313BC}" sibTransId="{0D6B83B1-93AC-4761-97BA-16B9D39A786E}"/>
    <dgm:cxn modelId="{0DEA3722-C740-462E-93FD-D3B5A483C643}" srcId="{A318DA64-A604-4091-A9BA-B30B7802EE87}" destId="{90D6FC83-9E26-4B66-9A47-3EEF182E9706}" srcOrd="1" destOrd="0" parTransId="{72B20EA2-EA73-47B7-9368-522A0D534242}" sibTransId="{6079F199-F118-4208-8968-167B022A015A}"/>
    <dgm:cxn modelId="{EA567B2F-302A-40E7-BCD9-C9269906D525}" type="presOf" srcId="{F1AB4DDD-F9CA-442E-8564-B4F3E00D3842}" destId="{2CEAABAB-80C1-4D30-889F-4E1D6663B46E}" srcOrd="0" destOrd="0" presId="urn:microsoft.com/office/officeart/2008/layout/LinedList"/>
    <dgm:cxn modelId="{89BE0344-9148-4C46-BEEA-197B865C7041}" type="presOf" srcId="{B9AFB371-40C0-4B0C-80BA-F6F0E8F6B7C8}" destId="{0AFE558C-5C58-40E8-A6D8-3E8915A3AFEF}" srcOrd="0" destOrd="0" presId="urn:microsoft.com/office/officeart/2008/layout/LinedList"/>
    <dgm:cxn modelId="{FEBE1A68-1880-47C1-86C9-717D4800B85D}" type="presOf" srcId="{3380B14D-E861-4647-8DF6-4C0059B561BD}" destId="{9316DD7D-0346-464F-9D89-2B4C0253425A}" srcOrd="0" destOrd="0" presId="urn:microsoft.com/office/officeart/2008/layout/LinedList"/>
    <dgm:cxn modelId="{C6AA094A-D33B-43C7-B00A-5D194502764E}" type="presOf" srcId="{8257391C-07DC-4D6B-B729-E0622C136048}" destId="{8EAF605C-9EF4-4CB5-A311-DF3D7B8F805E}" srcOrd="0" destOrd="0" presId="urn:microsoft.com/office/officeart/2008/layout/LinedList"/>
    <dgm:cxn modelId="{D322064B-3E8E-4173-8DB7-0FCD75C5990F}" type="presOf" srcId="{A318DA64-A604-4091-A9BA-B30B7802EE87}" destId="{062A0044-CB05-4DEE-8226-EF8B1A413584}" srcOrd="0" destOrd="0" presId="urn:microsoft.com/office/officeart/2008/layout/LinedList"/>
    <dgm:cxn modelId="{33C18B50-5CFB-4514-A316-57BBD571A287}" srcId="{A318DA64-A604-4091-A9BA-B30B7802EE87}" destId="{8257391C-07DC-4D6B-B729-E0622C136048}" srcOrd="4" destOrd="0" parTransId="{C8D931E5-69D0-4406-A04C-8154037DE4C6}" sibTransId="{8446B040-3DC6-4221-8154-7EAB47058C4A}"/>
    <dgm:cxn modelId="{14DD5FAB-93A9-4FAB-9E76-124C8A82797E}" srcId="{A318DA64-A604-4091-A9BA-B30B7802EE87}" destId="{F1AB4DDD-F9CA-442E-8564-B4F3E00D3842}" srcOrd="2" destOrd="0" parTransId="{216785D9-4582-40E6-B3A3-06A95181B10A}" sibTransId="{0D4F888F-EE1F-41C5-A25C-C8D3E2C57196}"/>
    <dgm:cxn modelId="{0575CDEA-43AB-492E-9508-484AC1AB7794}" srcId="{A318DA64-A604-4091-A9BA-B30B7802EE87}" destId="{3380B14D-E861-4647-8DF6-4C0059B561BD}" srcOrd="0" destOrd="0" parTransId="{0D7EEF2E-0771-4885-ACF0-CF3F73FF591F}" sibTransId="{CE908C62-BE69-4873-98CF-9D557082430C}"/>
    <dgm:cxn modelId="{761EDB4E-EDA7-4BFD-8BC0-3D7B583B7E38}" type="presParOf" srcId="{062A0044-CB05-4DEE-8226-EF8B1A413584}" destId="{3D2C2EFC-0CF0-47F3-8EDA-2AB576A21561}" srcOrd="0" destOrd="0" presId="urn:microsoft.com/office/officeart/2008/layout/LinedList"/>
    <dgm:cxn modelId="{AE36400C-124C-415F-A659-1E05ACB2A027}" type="presParOf" srcId="{062A0044-CB05-4DEE-8226-EF8B1A413584}" destId="{FCE89404-498D-4B3F-AB83-264331D8969B}" srcOrd="1" destOrd="0" presId="urn:microsoft.com/office/officeart/2008/layout/LinedList"/>
    <dgm:cxn modelId="{AA23A446-EDB2-44EE-992D-AEF7A969FA36}" type="presParOf" srcId="{FCE89404-498D-4B3F-AB83-264331D8969B}" destId="{9316DD7D-0346-464F-9D89-2B4C0253425A}" srcOrd="0" destOrd="0" presId="urn:microsoft.com/office/officeart/2008/layout/LinedList"/>
    <dgm:cxn modelId="{99EF0595-4BE1-42B9-B4EF-03AE920BE5E2}" type="presParOf" srcId="{FCE89404-498D-4B3F-AB83-264331D8969B}" destId="{CD2C0E63-6799-4E85-89C3-57C452DFFA5D}" srcOrd="1" destOrd="0" presId="urn:microsoft.com/office/officeart/2008/layout/LinedList"/>
    <dgm:cxn modelId="{465B7851-763F-44DF-8B59-D7DC12FD85DA}" type="presParOf" srcId="{062A0044-CB05-4DEE-8226-EF8B1A413584}" destId="{23A16116-4071-4637-9B44-09402475707A}" srcOrd="2" destOrd="0" presId="urn:microsoft.com/office/officeart/2008/layout/LinedList"/>
    <dgm:cxn modelId="{54E147E1-E9F6-4B25-AF90-1AA87C3A9FC0}" type="presParOf" srcId="{062A0044-CB05-4DEE-8226-EF8B1A413584}" destId="{2877C17D-3F7F-48B5-8E23-F3F78B805B81}" srcOrd="3" destOrd="0" presId="urn:microsoft.com/office/officeart/2008/layout/LinedList"/>
    <dgm:cxn modelId="{E0C1F5F8-668D-4A10-8144-45A0BF206B30}" type="presParOf" srcId="{2877C17D-3F7F-48B5-8E23-F3F78B805B81}" destId="{FA627D51-E4DB-4D33-8BCE-4081AA9F5BA4}" srcOrd="0" destOrd="0" presId="urn:microsoft.com/office/officeart/2008/layout/LinedList"/>
    <dgm:cxn modelId="{1FBE4466-A5F3-4007-9555-3463B4769279}" type="presParOf" srcId="{2877C17D-3F7F-48B5-8E23-F3F78B805B81}" destId="{16C603F4-B917-472F-8814-D542013B04E0}" srcOrd="1" destOrd="0" presId="urn:microsoft.com/office/officeart/2008/layout/LinedList"/>
    <dgm:cxn modelId="{14D86EB0-AA96-4EBB-90CE-2FA86D37958E}" type="presParOf" srcId="{062A0044-CB05-4DEE-8226-EF8B1A413584}" destId="{1151881B-FC2F-4F7B-81E4-10D73E195D6E}" srcOrd="4" destOrd="0" presId="urn:microsoft.com/office/officeart/2008/layout/LinedList"/>
    <dgm:cxn modelId="{32A9D582-8ECB-4DA5-8C79-B898697822E2}" type="presParOf" srcId="{062A0044-CB05-4DEE-8226-EF8B1A413584}" destId="{34031184-2B05-44B2-96A5-A47CA09DF608}" srcOrd="5" destOrd="0" presId="urn:microsoft.com/office/officeart/2008/layout/LinedList"/>
    <dgm:cxn modelId="{CADF9235-0B56-451B-A244-55ED7179C655}" type="presParOf" srcId="{34031184-2B05-44B2-96A5-A47CA09DF608}" destId="{2CEAABAB-80C1-4D30-889F-4E1D6663B46E}" srcOrd="0" destOrd="0" presId="urn:microsoft.com/office/officeart/2008/layout/LinedList"/>
    <dgm:cxn modelId="{9B7F6646-28F6-4F1C-878E-E4129140126F}" type="presParOf" srcId="{34031184-2B05-44B2-96A5-A47CA09DF608}" destId="{3968CECB-0B16-4587-9F03-44AEF2623712}" srcOrd="1" destOrd="0" presId="urn:microsoft.com/office/officeart/2008/layout/LinedList"/>
    <dgm:cxn modelId="{F561B97A-0CBA-44C7-AB0A-EE7DD29DB69C}" type="presParOf" srcId="{062A0044-CB05-4DEE-8226-EF8B1A413584}" destId="{52B6BCDD-7DC7-4E52-BCA4-56F7C30EC411}" srcOrd="6" destOrd="0" presId="urn:microsoft.com/office/officeart/2008/layout/LinedList"/>
    <dgm:cxn modelId="{EE0BC487-A812-4929-9DCA-1CCC1B9FB8E8}" type="presParOf" srcId="{062A0044-CB05-4DEE-8226-EF8B1A413584}" destId="{41B9BFF1-412F-4627-8BD7-F4FA97F1BE56}" srcOrd="7" destOrd="0" presId="urn:microsoft.com/office/officeart/2008/layout/LinedList"/>
    <dgm:cxn modelId="{999F9111-34D0-40BA-AA63-4F7460418418}" type="presParOf" srcId="{41B9BFF1-412F-4627-8BD7-F4FA97F1BE56}" destId="{0AFE558C-5C58-40E8-A6D8-3E8915A3AFEF}" srcOrd="0" destOrd="0" presId="urn:microsoft.com/office/officeart/2008/layout/LinedList"/>
    <dgm:cxn modelId="{2370DBA1-9477-4EC0-9A32-D96E64F3536F}" type="presParOf" srcId="{41B9BFF1-412F-4627-8BD7-F4FA97F1BE56}" destId="{9E222674-6D76-4061-BBC7-90785393D2AD}" srcOrd="1" destOrd="0" presId="urn:microsoft.com/office/officeart/2008/layout/LinedList"/>
    <dgm:cxn modelId="{E3D46848-095A-48AF-B643-E6F1D2DDF2BA}" type="presParOf" srcId="{062A0044-CB05-4DEE-8226-EF8B1A413584}" destId="{8C6C8167-C096-4935-B869-1D2757DDC2E1}" srcOrd="8" destOrd="0" presId="urn:microsoft.com/office/officeart/2008/layout/LinedList"/>
    <dgm:cxn modelId="{B8341DBB-3735-40F1-8AAC-6D5839B0396C}" type="presParOf" srcId="{062A0044-CB05-4DEE-8226-EF8B1A413584}" destId="{A02A586F-7B98-4FF4-932D-CD3AA30F1472}" srcOrd="9" destOrd="0" presId="urn:microsoft.com/office/officeart/2008/layout/LinedList"/>
    <dgm:cxn modelId="{A2B046CE-57D0-4DC4-8F88-8378CE8A5DD0}" type="presParOf" srcId="{A02A586F-7B98-4FF4-932D-CD3AA30F1472}" destId="{8EAF605C-9EF4-4CB5-A311-DF3D7B8F805E}" srcOrd="0" destOrd="0" presId="urn:microsoft.com/office/officeart/2008/layout/LinedList"/>
    <dgm:cxn modelId="{5FD18248-FC08-4742-AA8C-751331BAA309}" type="presParOf" srcId="{A02A586F-7B98-4FF4-932D-CD3AA30F1472}" destId="{6F338531-EE8D-4496-806C-687BA1D287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7A1F8A-F193-401C-B127-5FD168B69C87}" type="doc">
      <dgm:prSet loTypeId="urn:microsoft.com/office/officeart/2005/8/layout/cycle5" loCatId="cycle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809C53-256C-42D2-BBB9-BE48007DD7BE}">
      <dgm:prSet phldrT="[Text]"/>
      <dgm:spPr/>
      <dgm:t>
        <a:bodyPr/>
        <a:lstStyle/>
        <a:p>
          <a:r>
            <a:rPr lang="en-US" dirty="0"/>
            <a:t>Recovery-Oriented Principles (CONNECT)</a:t>
          </a:r>
        </a:p>
      </dgm:t>
    </dgm:pt>
    <dgm:pt modelId="{D1DEDCF9-40D3-439B-8860-C9F64F6C8464}" type="parTrans" cxnId="{F563DE43-BD1F-417B-A33F-DAB564947A89}">
      <dgm:prSet/>
      <dgm:spPr/>
      <dgm:t>
        <a:bodyPr/>
        <a:lstStyle/>
        <a:p>
          <a:endParaRPr lang="en-US"/>
        </a:p>
      </dgm:t>
    </dgm:pt>
    <dgm:pt modelId="{F755D210-C57E-49A0-8D00-C3D72495BB4B}" type="sibTrans" cxnId="{F563DE43-BD1F-417B-A33F-DAB564947A89}">
      <dgm:prSet/>
      <dgm:spPr/>
      <dgm:t>
        <a:bodyPr/>
        <a:lstStyle/>
        <a:p>
          <a:endParaRPr lang="en-US"/>
        </a:p>
      </dgm:t>
    </dgm:pt>
    <dgm:pt modelId="{1A20CFC2-9F6A-42D0-A7E3-A0A5D2CD1EE4}">
      <dgm:prSet phldrT="[Text]"/>
      <dgm:spPr/>
      <dgm:t>
        <a:bodyPr/>
        <a:lstStyle/>
        <a:p>
          <a:r>
            <a:rPr lang="en-US" dirty="0"/>
            <a:t>Practices (HOPE)</a:t>
          </a:r>
        </a:p>
      </dgm:t>
    </dgm:pt>
    <dgm:pt modelId="{B5E08B32-24B1-47CE-ACEC-C869B1C0CBCF}" type="parTrans" cxnId="{DDA9FB26-670A-42E3-8F72-A23A7668B8FE}">
      <dgm:prSet/>
      <dgm:spPr/>
      <dgm:t>
        <a:bodyPr/>
        <a:lstStyle/>
        <a:p>
          <a:endParaRPr lang="en-US"/>
        </a:p>
      </dgm:t>
    </dgm:pt>
    <dgm:pt modelId="{55FD3838-B518-4057-B61B-47C998EE23B1}" type="sibTrans" cxnId="{DDA9FB26-670A-42E3-8F72-A23A7668B8FE}">
      <dgm:prSet/>
      <dgm:spPr/>
      <dgm:t>
        <a:bodyPr/>
        <a:lstStyle/>
        <a:p>
          <a:endParaRPr lang="en-US"/>
        </a:p>
      </dgm:t>
    </dgm:pt>
    <dgm:pt modelId="{9355404E-9B62-4344-9C26-398C58AF4BDB}" type="pres">
      <dgm:prSet presAssocID="{927A1F8A-F193-401C-B127-5FD168B69C87}" presName="cycle" presStyleCnt="0">
        <dgm:presLayoutVars>
          <dgm:dir/>
          <dgm:resizeHandles val="exact"/>
        </dgm:presLayoutVars>
      </dgm:prSet>
      <dgm:spPr/>
    </dgm:pt>
    <dgm:pt modelId="{81F48D2B-DBF7-4AF3-BFE5-5817B6F597CA}" type="pres">
      <dgm:prSet presAssocID="{1D809C53-256C-42D2-BBB9-BE48007DD7BE}" presName="node" presStyleLbl="node1" presStyleIdx="0" presStyleCnt="2">
        <dgm:presLayoutVars>
          <dgm:bulletEnabled val="1"/>
        </dgm:presLayoutVars>
      </dgm:prSet>
      <dgm:spPr/>
    </dgm:pt>
    <dgm:pt modelId="{72C91257-95EA-4CDF-88FC-D51F8E310374}" type="pres">
      <dgm:prSet presAssocID="{1D809C53-256C-42D2-BBB9-BE48007DD7BE}" presName="spNode" presStyleCnt="0"/>
      <dgm:spPr/>
    </dgm:pt>
    <dgm:pt modelId="{C082DE15-48F9-4042-821A-0E5F138766A7}" type="pres">
      <dgm:prSet presAssocID="{F755D210-C57E-49A0-8D00-C3D72495BB4B}" presName="sibTrans" presStyleLbl="sibTrans1D1" presStyleIdx="0" presStyleCnt="2"/>
      <dgm:spPr/>
    </dgm:pt>
    <dgm:pt modelId="{57234914-A8CF-4EBA-985E-EB65AACFCDEC}" type="pres">
      <dgm:prSet presAssocID="{1A20CFC2-9F6A-42D0-A7E3-A0A5D2CD1EE4}" presName="node" presStyleLbl="node1" presStyleIdx="1" presStyleCnt="2">
        <dgm:presLayoutVars>
          <dgm:bulletEnabled val="1"/>
        </dgm:presLayoutVars>
      </dgm:prSet>
      <dgm:spPr/>
    </dgm:pt>
    <dgm:pt modelId="{80928205-5B46-4545-9AAA-3096C90355CA}" type="pres">
      <dgm:prSet presAssocID="{1A20CFC2-9F6A-42D0-A7E3-A0A5D2CD1EE4}" presName="spNode" presStyleCnt="0"/>
      <dgm:spPr/>
    </dgm:pt>
    <dgm:pt modelId="{A0FEDE47-928E-40EA-A091-A5700EF5A1E1}" type="pres">
      <dgm:prSet presAssocID="{55FD3838-B518-4057-B61B-47C998EE23B1}" presName="sibTrans" presStyleLbl="sibTrans1D1" presStyleIdx="1" presStyleCnt="2"/>
      <dgm:spPr/>
    </dgm:pt>
  </dgm:ptLst>
  <dgm:cxnLst>
    <dgm:cxn modelId="{D548BA02-C1F2-43EC-AAB2-35E35DA0C9B9}" type="presOf" srcId="{F755D210-C57E-49A0-8D00-C3D72495BB4B}" destId="{C082DE15-48F9-4042-821A-0E5F138766A7}" srcOrd="0" destOrd="0" presId="urn:microsoft.com/office/officeart/2005/8/layout/cycle5"/>
    <dgm:cxn modelId="{F2FC9213-678F-4C9B-B635-B75B7FCA749B}" type="presOf" srcId="{927A1F8A-F193-401C-B127-5FD168B69C87}" destId="{9355404E-9B62-4344-9C26-398C58AF4BDB}" srcOrd="0" destOrd="0" presId="urn:microsoft.com/office/officeart/2005/8/layout/cycle5"/>
    <dgm:cxn modelId="{DDA9FB26-670A-42E3-8F72-A23A7668B8FE}" srcId="{927A1F8A-F193-401C-B127-5FD168B69C87}" destId="{1A20CFC2-9F6A-42D0-A7E3-A0A5D2CD1EE4}" srcOrd="1" destOrd="0" parTransId="{B5E08B32-24B1-47CE-ACEC-C869B1C0CBCF}" sibTransId="{55FD3838-B518-4057-B61B-47C998EE23B1}"/>
    <dgm:cxn modelId="{5F14B730-76EC-4177-8878-A6AC0943A151}" type="presOf" srcId="{1A20CFC2-9F6A-42D0-A7E3-A0A5D2CD1EE4}" destId="{57234914-A8CF-4EBA-985E-EB65AACFCDEC}" srcOrd="0" destOrd="0" presId="urn:microsoft.com/office/officeart/2005/8/layout/cycle5"/>
    <dgm:cxn modelId="{F563DE43-BD1F-417B-A33F-DAB564947A89}" srcId="{927A1F8A-F193-401C-B127-5FD168B69C87}" destId="{1D809C53-256C-42D2-BBB9-BE48007DD7BE}" srcOrd="0" destOrd="0" parTransId="{D1DEDCF9-40D3-439B-8860-C9F64F6C8464}" sibTransId="{F755D210-C57E-49A0-8D00-C3D72495BB4B}"/>
    <dgm:cxn modelId="{CB95266E-5E23-4CF8-AF69-CED56C064B3F}" type="presOf" srcId="{55FD3838-B518-4057-B61B-47C998EE23B1}" destId="{A0FEDE47-928E-40EA-A091-A5700EF5A1E1}" srcOrd="0" destOrd="0" presId="urn:microsoft.com/office/officeart/2005/8/layout/cycle5"/>
    <dgm:cxn modelId="{F80D619D-97E6-42FC-AB03-7E6882A31154}" type="presOf" srcId="{1D809C53-256C-42D2-BBB9-BE48007DD7BE}" destId="{81F48D2B-DBF7-4AF3-BFE5-5817B6F597CA}" srcOrd="0" destOrd="0" presId="urn:microsoft.com/office/officeart/2005/8/layout/cycle5"/>
    <dgm:cxn modelId="{3B361650-CABF-4448-AA4B-60A2F53A80F9}" type="presParOf" srcId="{9355404E-9B62-4344-9C26-398C58AF4BDB}" destId="{81F48D2B-DBF7-4AF3-BFE5-5817B6F597CA}" srcOrd="0" destOrd="0" presId="urn:microsoft.com/office/officeart/2005/8/layout/cycle5"/>
    <dgm:cxn modelId="{25E3A9D2-9814-403E-AA8F-0B9192B5BB43}" type="presParOf" srcId="{9355404E-9B62-4344-9C26-398C58AF4BDB}" destId="{72C91257-95EA-4CDF-88FC-D51F8E310374}" srcOrd="1" destOrd="0" presId="urn:microsoft.com/office/officeart/2005/8/layout/cycle5"/>
    <dgm:cxn modelId="{E8EDE8B9-A082-4F84-8473-DBFC1FEE9F4B}" type="presParOf" srcId="{9355404E-9B62-4344-9C26-398C58AF4BDB}" destId="{C082DE15-48F9-4042-821A-0E5F138766A7}" srcOrd="2" destOrd="0" presId="urn:microsoft.com/office/officeart/2005/8/layout/cycle5"/>
    <dgm:cxn modelId="{EE0091D9-AE37-4117-9C54-D8DB238D1611}" type="presParOf" srcId="{9355404E-9B62-4344-9C26-398C58AF4BDB}" destId="{57234914-A8CF-4EBA-985E-EB65AACFCDEC}" srcOrd="3" destOrd="0" presId="urn:microsoft.com/office/officeart/2005/8/layout/cycle5"/>
    <dgm:cxn modelId="{E5AB8EB0-80A6-457C-94A9-F98108AA844C}" type="presParOf" srcId="{9355404E-9B62-4344-9C26-398C58AF4BDB}" destId="{80928205-5B46-4545-9AAA-3096C90355CA}" srcOrd="4" destOrd="0" presId="urn:microsoft.com/office/officeart/2005/8/layout/cycle5"/>
    <dgm:cxn modelId="{2EE655DD-9ACB-463E-9FF1-B1EA21E0E08F}" type="presParOf" srcId="{9355404E-9B62-4344-9C26-398C58AF4BDB}" destId="{A0FEDE47-928E-40EA-A091-A5700EF5A1E1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7A689-FC4A-4FDF-BDDD-890A8474DEF9}">
      <dsp:nvSpPr>
        <dsp:cNvPr id="0" name=""/>
        <dsp:cNvSpPr/>
      </dsp:nvSpPr>
      <dsp:spPr>
        <a:xfrm>
          <a:off x="0" y="190605"/>
          <a:ext cx="2712874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core principles in providing comprehensive and holistic services</a:t>
          </a:r>
          <a:endParaRPr lang="en-US" sz="1700" b="1" kern="1200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549725"/>
        <a:ext cx="2712874" cy="2145978"/>
      </dsp:txXfrm>
    </dsp:sp>
    <dsp:sp modelId="{94E9EF1A-1D07-4210-9402-6C559E90358A}">
      <dsp:nvSpPr>
        <dsp:cNvPr id="0" name=""/>
        <dsp:cNvSpPr/>
      </dsp:nvSpPr>
      <dsp:spPr>
        <a:xfrm>
          <a:off x="823882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823882" y="549949"/>
        <a:ext cx="1072989" cy="1072989"/>
      </dsp:txXfrm>
    </dsp:sp>
    <dsp:sp modelId="{B9E74D06-8974-46A7-BDE8-CAC0846523DB}">
      <dsp:nvSpPr>
        <dsp:cNvPr id="0" name=""/>
        <dsp:cNvSpPr/>
      </dsp:nvSpPr>
      <dsp:spPr>
        <a:xfrm>
          <a:off x="83009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F367E-8502-4FE8-BAE7-DD0216BBE5F4}">
      <dsp:nvSpPr>
        <dsp:cNvPr id="0" name=""/>
        <dsp:cNvSpPr/>
      </dsp:nvSpPr>
      <dsp:spPr>
        <a:xfrm>
          <a:off x="2972288" y="192286"/>
          <a:ext cx="2554736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values and attitudes required to create system of care that offers a comprehensive and holistic service array</a:t>
          </a:r>
          <a:endParaRPr lang="en-US" sz="1700" b="1" kern="1200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972288" y="1551406"/>
        <a:ext cx="2554736" cy="2145978"/>
      </dsp:txXfrm>
    </dsp:sp>
    <dsp:sp modelId="{64DEC11D-BC31-4708-AD6D-FCD869F29A77}">
      <dsp:nvSpPr>
        <dsp:cNvPr id="0" name=""/>
        <dsp:cNvSpPr/>
      </dsp:nvSpPr>
      <dsp:spPr>
        <a:xfrm>
          <a:off x="3713162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3713162" y="549949"/>
        <a:ext cx="1072989" cy="1072989"/>
      </dsp:txXfrm>
    </dsp:sp>
    <dsp:sp modelId="{E2B2538A-D96F-4DCA-8CF3-F0FB434F3801}">
      <dsp:nvSpPr>
        <dsp:cNvPr id="0" name=""/>
        <dsp:cNvSpPr/>
      </dsp:nvSpPr>
      <dsp:spPr>
        <a:xfrm>
          <a:off x="2972288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53AE2-89B5-4ADC-817A-FEF4E0BC4B49}">
      <dsp:nvSpPr>
        <dsp:cNvPr id="0" name=""/>
        <dsp:cNvSpPr/>
      </dsp:nvSpPr>
      <dsp:spPr>
        <a:xfrm>
          <a:off x="5782498" y="192286"/>
          <a:ext cx="2554736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Understand best-practices of Recovery Support Services and Recovery Community Organizations</a:t>
          </a:r>
          <a:endParaRPr lang="en-US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82498" y="1551406"/>
        <a:ext cx="2554736" cy="2145978"/>
      </dsp:txXfrm>
    </dsp:sp>
    <dsp:sp modelId="{82EE2C17-F664-4616-8F76-97637F08E124}">
      <dsp:nvSpPr>
        <dsp:cNvPr id="0" name=""/>
        <dsp:cNvSpPr/>
      </dsp:nvSpPr>
      <dsp:spPr>
        <a:xfrm>
          <a:off x="6523372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6523372" y="549949"/>
        <a:ext cx="1072989" cy="1072989"/>
      </dsp:txXfrm>
    </dsp:sp>
    <dsp:sp modelId="{96383FDE-483E-4E6D-B151-4FC41C065094}">
      <dsp:nvSpPr>
        <dsp:cNvPr id="0" name=""/>
        <dsp:cNvSpPr/>
      </dsp:nvSpPr>
      <dsp:spPr>
        <a:xfrm>
          <a:off x="5782498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BA089-E576-4FF4-865F-C3BBF7659A23}">
      <dsp:nvSpPr>
        <dsp:cNvPr id="0" name=""/>
        <dsp:cNvSpPr/>
      </dsp:nvSpPr>
      <dsp:spPr>
        <a:xfrm>
          <a:off x="8592709" y="192286"/>
          <a:ext cx="2691593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 to offer a comprehensive and holistic service array.</a:t>
          </a:r>
          <a:endParaRPr lang="en-US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92709" y="1551406"/>
        <a:ext cx="2691593" cy="2145978"/>
      </dsp:txXfrm>
    </dsp:sp>
    <dsp:sp modelId="{3CBA3CC0-D70A-4B98-9329-64604EDF25F0}">
      <dsp:nvSpPr>
        <dsp:cNvPr id="0" name=""/>
        <dsp:cNvSpPr/>
      </dsp:nvSpPr>
      <dsp:spPr>
        <a:xfrm>
          <a:off x="9402011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  <a:endParaRPr lang="en-US" sz="4800" kern="1200" dirty="0"/>
        </a:p>
      </dsp:txBody>
      <dsp:txXfrm>
        <a:off x="9402011" y="549949"/>
        <a:ext cx="1072989" cy="1072989"/>
      </dsp:txXfrm>
    </dsp:sp>
    <dsp:sp modelId="{5BE72261-3EB3-4585-8739-2FFBAED12B80}">
      <dsp:nvSpPr>
        <dsp:cNvPr id="0" name=""/>
        <dsp:cNvSpPr/>
      </dsp:nvSpPr>
      <dsp:spPr>
        <a:xfrm>
          <a:off x="8661137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57F76-2BA6-456A-ACA5-4B8FD58484AF}">
      <dsp:nvSpPr>
        <dsp:cNvPr id="0" name=""/>
        <dsp:cNvSpPr/>
      </dsp:nvSpPr>
      <dsp:spPr>
        <a:xfrm>
          <a:off x="5425" y="1814652"/>
          <a:ext cx="2105053" cy="1821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Focuses on whole person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Provides holistic and alternative services</a:t>
          </a:r>
        </a:p>
      </dsp:txBody>
      <dsp:txXfrm>
        <a:off x="47343" y="1856570"/>
        <a:ext cx="2021217" cy="1347352"/>
      </dsp:txXfrm>
    </dsp:sp>
    <dsp:sp modelId="{3BBD5064-0982-4CAD-927D-1CDE9F19EBEC}">
      <dsp:nvSpPr>
        <dsp:cNvPr id="0" name=""/>
        <dsp:cNvSpPr/>
      </dsp:nvSpPr>
      <dsp:spPr>
        <a:xfrm rot="472099">
          <a:off x="1103438" y="2370735"/>
          <a:ext cx="2830377" cy="3381129"/>
        </a:xfrm>
        <a:prstGeom prst="leftCircularArrow">
          <a:avLst>
            <a:gd name="adj1" fmla="val 2187"/>
            <a:gd name="adj2" fmla="val 263162"/>
            <a:gd name="adj3" fmla="val 202580"/>
            <a:gd name="adj4" fmla="val 7188396"/>
            <a:gd name="adj5" fmla="val 255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F4D47-6328-44F6-8B62-4CD8EF8A19E8}">
      <dsp:nvSpPr>
        <dsp:cNvPr id="0" name=""/>
        <dsp:cNvSpPr/>
      </dsp:nvSpPr>
      <dsp:spPr>
        <a:xfrm>
          <a:off x="0" y="3508371"/>
          <a:ext cx="2080597" cy="17227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Offer a comprehensive and holistic service array.</a:t>
          </a: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0459" y="3558830"/>
        <a:ext cx="1979679" cy="1621862"/>
      </dsp:txXfrm>
    </dsp:sp>
    <dsp:sp modelId="{884D628A-0784-494F-8766-3AD43B35D024}">
      <dsp:nvSpPr>
        <dsp:cNvPr id="0" name=""/>
        <dsp:cNvSpPr/>
      </dsp:nvSpPr>
      <dsp:spPr>
        <a:xfrm>
          <a:off x="2854581" y="993164"/>
          <a:ext cx="2105053" cy="31242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Improves multisector planning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Facilitates access to services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Reduces stigma and bias</a:t>
          </a:r>
        </a:p>
      </dsp:txBody>
      <dsp:txXfrm>
        <a:off x="2916236" y="1724303"/>
        <a:ext cx="1981743" cy="2331463"/>
      </dsp:txXfrm>
    </dsp:sp>
    <dsp:sp modelId="{6C5C5425-7385-4DD4-962B-BD6DD34ADFE9}">
      <dsp:nvSpPr>
        <dsp:cNvPr id="0" name=""/>
        <dsp:cNvSpPr/>
      </dsp:nvSpPr>
      <dsp:spPr>
        <a:xfrm>
          <a:off x="3513271" y="-107528"/>
          <a:ext cx="3345916" cy="3345916"/>
        </a:xfrm>
        <a:prstGeom prst="circularArrow">
          <a:avLst>
            <a:gd name="adj1" fmla="val 2210"/>
            <a:gd name="adj2" fmla="val 266073"/>
            <a:gd name="adj3" fmla="val 20886112"/>
            <a:gd name="adj4" fmla="val 13903206"/>
            <a:gd name="adj5" fmla="val 257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0A6E3-D877-4923-9173-F5E8F9B69C0E}">
      <dsp:nvSpPr>
        <dsp:cNvPr id="0" name=""/>
        <dsp:cNvSpPr/>
      </dsp:nvSpPr>
      <dsp:spPr>
        <a:xfrm>
          <a:off x="2764733" y="300167"/>
          <a:ext cx="2243893" cy="1438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Collaborative relationships and reflective practice.</a:t>
          </a: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06854" y="342288"/>
        <a:ext cx="2159651" cy="1353891"/>
      </dsp:txXfrm>
    </dsp:sp>
    <dsp:sp modelId="{6303E15A-0C4E-409A-948B-D5328ECB4DD4}">
      <dsp:nvSpPr>
        <dsp:cNvPr id="0" name=""/>
        <dsp:cNvSpPr/>
      </dsp:nvSpPr>
      <dsp:spPr>
        <a:xfrm>
          <a:off x="5622476" y="1394082"/>
          <a:ext cx="2105053" cy="2388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Educates the public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Addresses discrimination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Enhances linkage to services</a:t>
          </a:r>
        </a:p>
      </dsp:txBody>
      <dsp:txXfrm>
        <a:off x="5677448" y="1449054"/>
        <a:ext cx="1995109" cy="1766935"/>
      </dsp:txXfrm>
    </dsp:sp>
    <dsp:sp modelId="{EF2DD7DA-65C0-4E6F-8406-8A85E912B216}">
      <dsp:nvSpPr>
        <dsp:cNvPr id="0" name=""/>
        <dsp:cNvSpPr/>
      </dsp:nvSpPr>
      <dsp:spPr>
        <a:xfrm rot="786590">
          <a:off x="6658735" y="2227189"/>
          <a:ext cx="3131804" cy="3206549"/>
        </a:xfrm>
        <a:prstGeom prst="leftCircularArrow">
          <a:avLst>
            <a:gd name="adj1" fmla="val 2306"/>
            <a:gd name="adj2" fmla="val 278252"/>
            <a:gd name="adj3" fmla="val 1008511"/>
            <a:gd name="adj4" fmla="val 7979237"/>
            <a:gd name="adj5" fmla="val 2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A5A0B-2140-4640-86FC-EC4E256162E3}">
      <dsp:nvSpPr>
        <dsp:cNvPr id="0" name=""/>
        <dsp:cNvSpPr/>
      </dsp:nvSpPr>
      <dsp:spPr>
        <a:xfrm>
          <a:off x="5528944" y="3551026"/>
          <a:ext cx="2225799" cy="1529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b="1" kern="1200" dirty="0">
            <a:solidFill>
              <a:schemeClr val="bg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Offer various opportunities and resources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573742" y="3595824"/>
        <a:ext cx="2136203" cy="1439934"/>
      </dsp:txXfrm>
    </dsp:sp>
    <dsp:sp modelId="{4BAFECC5-55D8-4F01-B02B-2B80294FD3F1}">
      <dsp:nvSpPr>
        <dsp:cNvPr id="0" name=""/>
        <dsp:cNvSpPr/>
      </dsp:nvSpPr>
      <dsp:spPr>
        <a:xfrm>
          <a:off x="8572883" y="1663444"/>
          <a:ext cx="2105053" cy="2753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Designs treatment and recovery plans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Acknowledges the individual and community</a:t>
          </a:r>
        </a:p>
      </dsp:txBody>
      <dsp:txXfrm>
        <a:off x="8634538" y="2315076"/>
        <a:ext cx="1981743" cy="2039938"/>
      </dsp:txXfrm>
    </dsp:sp>
    <dsp:sp modelId="{C33E8709-D4DB-4661-A2B6-F8C5683086EC}">
      <dsp:nvSpPr>
        <dsp:cNvPr id="0" name=""/>
        <dsp:cNvSpPr/>
      </dsp:nvSpPr>
      <dsp:spPr>
        <a:xfrm>
          <a:off x="8514531" y="1200162"/>
          <a:ext cx="2210755" cy="961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Engage in the  community</a:t>
          </a: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42692" y="1228323"/>
        <a:ext cx="2154433" cy="905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C957D-60F1-4F87-8ECE-F79C86936266}">
      <dsp:nvSpPr>
        <dsp:cNvPr id="0" name=""/>
        <dsp:cNvSpPr/>
      </dsp:nvSpPr>
      <dsp:spPr>
        <a:xfrm>
          <a:off x="2719" y="0"/>
          <a:ext cx="3681565" cy="11044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925" tIns="290925" rIns="290925" bIns="2909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Support Recovery</a:t>
          </a:r>
        </a:p>
      </dsp:txBody>
      <dsp:txXfrm>
        <a:off x="2719" y="0"/>
        <a:ext cx="3681565" cy="1104469"/>
      </dsp:txXfrm>
    </dsp:sp>
    <dsp:sp modelId="{2545038F-DE8B-446D-BF88-EFA9BECACA8C}">
      <dsp:nvSpPr>
        <dsp:cNvPr id="0" name=""/>
        <dsp:cNvSpPr/>
      </dsp:nvSpPr>
      <dsp:spPr>
        <a:xfrm>
          <a:off x="16046" y="1105009"/>
          <a:ext cx="3681565" cy="33994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657" tIns="363657" rIns="363657" bIns="363657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Access to a range of services, treatment, rehabilitation, psycho-social and recovery support to promote recovery and overall mental health and well-being</a:t>
          </a:r>
        </a:p>
      </dsp:txBody>
      <dsp:txXfrm>
        <a:off x="16046" y="1105009"/>
        <a:ext cx="3681565" cy="3399412"/>
      </dsp:txXfrm>
    </dsp:sp>
    <dsp:sp modelId="{1D771523-8FEF-4CFC-8025-2E8376DDDDE2}">
      <dsp:nvSpPr>
        <dsp:cNvPr id="0" name=""/>
        <dsp:cNvSpPr/>
      </dsp:nvSpPr>
      <dsp:spPr>
        <a:xfrm>
          <a:off x="3805401" y="539"/>
          <a:ext cx="3681565" cy="11044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925" tIns="290925" rIns="290925" bIns="290925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Promote </a:t>
          </a:r>
        </a:p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sp:txBody>
      <dsp:txXfrm>
        <a:off x="3805401" y="539"/>
        <a:ext cx="3681565" cy="1104469"/>
      </dsp:txXfrm>
    </dsp:sp>
    <dsp:sp modelId="{5B02D64F-E434-4C78-BB1C-F7691610FAD3}">
      <dsp:nvSpPr>
        <dsp:cNvPr id="0" name=""/>
        <dsp:cNvSpPr/>
      </dsp:nvSpPr>
      <dsp:spPr>
        <a:xfrm>
          <a:off x="3805401" y="1105009"/>
          <a:ext cx="3681565" cy="33994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657" tIns="363657" rIns="363657" bIns="363657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Access to support services in the community to promote community integration</a:t>
          </a:r>
        </a:p>
      </dsp:txBody>
      <dsp:txXfrm>
        <a:off x="3805401" y="1105009"/>
        <a:ext cx="3681565" cy="3399412"/>
      </dsp:txXfrm>
    </dsp:sp>
    <dsp:sp modelId="{72694A4F-7BDC-4F0D-9437-5653218646A0}">
      <dsp:nvSpPr>
        <dsp:cNvPr id="0" name=""/>
        <dsp:cNvSpPr/>
      </dsp:nvSpPr>
      <dsp:spPr>
        <a:xfrm>
          <a:off x="7594755" y="539"/>
          <a:ext cx="3681565" cy="11044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925" tIns="290925" rIns="290925" bIns="2909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Enhance            Network Supports </a:t>
          </a:r>
        </a:p>
      </dsp:txBody>
      <dsp:txXfrm>
        <a:off x="7594755" y="539"/>
        <a:ext cx="3681565" cy="1104469"/>
      </dsp:txXfrm>
    </dsp:sp>
    <dsp:sp modelId="{2AFD3A88-83D8-4E91-8D50-F802647367BF}">
      <dsp:nvSpPr>
        <dsp:cNvPr id="0" name=""/>
        <dsp:cNvSpPr/>
      </dsp:nvSpPr>
      <dsp:spPr>
        <a:xfrm>
          <a:off x="7594755" y="1105009"/>
          <a:ext cx="3681565" cy="33994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657" tIns="363657" rIns="363657" bIns="363657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Access to environmental and community support services to enhance network supports</a:t>
          </a:r>
        </a:p>
      </dsp:txBody>
      <dsp:txXfrm>
        <a:off x="7594755" y="1105009"/>
        <a:ext cx="3681565" cy="3399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E156C-DC43-4C95-97BD-CAF7F527F856}">
      <dsp:nvSpPr>
        <dsp:cNvPr id="0" name=""/>
        <dsp:cNvSpPr/>
      </dsp:nvSpPr>
      <dsp:spPr>
        <a:xfrm>
          <a:off x="0" y="258"/>
          <a:ext cx="68884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0E8D9-D6B0-49C3-A2F5-3A8987A13E99}">
      <dsp:nvSpPr>
        <dsp:cNvPr id="0" name=""/>
        <dsp:cNvSpPr/>
      </dsp:nvSpPr>
      <dsp:spPr>
        <a:xfrm>
          <a:off x="0" y="0"/>
          <a:ext cx="6888479" cy="179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Belief in healthy, inclusive communities where people with behavioral health conditions flourish and have promising futures</a:t>
          </a:r>
          <a:endParaRPr lang="en-US" sz="2600" kern="1200" dirty="0">
            <a:solidFill>
              <a:schemeClr val="accent1"/>
            </a:solidFill>
          </a:endParaRPr>
        </a:p>
      </dsp:txBody>
      <dsp:txXfrm>
        <a:off x="0" y="0"/>
        <a:ext cx="6888479" cy="1797343"/>
      </dsp:txXfrm>
    </dsp:sp>
    <dsp:sp modelId="{61DA0876-DED4-4570-A453-547E534E56B6}">
      <dsp:nvSpPr>
        <dsp:cNvPr id="0" name=""/>
        <dsp:cNvSpPr/>
      </dsp:nvSpPr>
      <dsp:spPr>
        <a:xfrm>
          <a:off x="0" y="1797601"/>
          <a:ext cx="68884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4AAC3D-4F82-41AA-B776-1B6BEC49F055}">
      <dsp:nvSpPr>
        <dsp:cNvPr id="0" name=""/>
        <dsp:cNvSpPr/>
      </dsp:nvSpPr>
      <dsp:spPr>
        <a:xfrm>
          <a:off x="0" y="1797601"/>
          <a:ext cx="6888479" cy="187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Appreciate collaboration as a means of addressing community development and learning</a:t>
          </a:r>
        </a:p>
      </dsp:txBody>
      <dsp:txXfrm>
        <a:off x="0" y="1797601"/>
        <a:ext cx="6888479" cy="18768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7C833-AAFB-48AC-9988-908A6B36440E}">
      <dsp:nvSpPr>
        <dsp:cNvPr id="0" name=""/>
        <dsp:cNvSpPr/>
      </dsp:nvSpPr>
      <dsp:spPr>
        <a:xfrm>
          <a:off x="1715730" y="56116"/>
          <a:ext cx="2693572" cy="26935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Autonomy  Self-Determination</a:t>
          </a:r>
        </a:p>
      </dsp:txBody>
      <dsp:txXfrm>
        <a:off x="2074873" y="527491"/>
        <a:ext cx="1975286" cy="1212107"/>
      </dsp:txXfrm>
    </dsp:sp>
    <dsp:sp modelId="{7F38474E-1209-4FF1-93CE-370E565C2D0F}">
      <dsp:nvSpPr>
        <dsp:cNvPr id="0" name=""/>
        <dsp:cNvSpPr/>
      </dsp:nvSpPr>
      <dsp:spPr>
        <a:xfrm>
          <a:off x="2687661" y="1739598"/>
          <a:ext cx="2693572" cy="26935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sp:txBody>
      <dsp:txXfrm>
        <a:off x="3511445" y="2435438"/>
        <a:ext cx="1616143" cy="1481464"/>
      </dsp:txXfrm>
    </dsp:sp>
    <dsp:sp modelId="{86A24966-6895-412E-9976-0C3C3C3FA119}">
      <dsp:nvSpPr>
        <dsp:cNvPr id="0" name=""/>
        <dsp:cNvSpPr/>
      </dsp:nvSpPr>
      <dsp:spPr>
        <a:xfrm>
          <a:off x="743800" y="1739598"/>
          <a:ext cx="2693572" cy="26935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Context of Service-Delivery</a:t>
          </a:r>
        </a:p>
      </dsp:txBody>
      <dsp:txXfrm>
        <a:off x="997444" y="2435438"/>
        <a:ext cx="1616143" cy="14814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7C833-AAFB-48AC-9988-908A6B36440E}">
      <dsp:nvSpPr>
        <dsp:cNvPr id="0" name=""/>
        <dsp:cNvSpPr/>
      </dsp:nvSpPr>
      <dsp:spPr>
        <a:xfrm>
          <a:off x="1291295" y="0"/>
          <a:ext cx="3151870" cy="27243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Recovery-Oriented Community</a:t>
          </a:r>
        </a:p>
      </dsp:txBody>
      <dsp:txXfrm>
        <a:off x="1711544" y="476764"/>
        <a:ext cx="2311371" cy="1225965"/>
      </dsp:txXfrm>
    </dsp:sp>
    <dsp:sp modelId="{7F38474E-1209-4FF1-93CE-370E565C2D0F}">
      <dsp:nvSpPr>
        <dsp:cNvPr id="0" name=""/>
        <dsp:cNvSpPr/>
      </dsp:nvSpPr>
      <dsp:spPr>
        <a:xfrm>
          <a:off x="2678376" y="1563512"/>
          <a:ext cx="3205794" cy="287200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Context of the Individuals’ Whole Selves and Lives</a:t>
          </a:r>
        </a:p>
      </dsp:txBody>
      <dsp:txXfrm>
        <a:off x="3658814" y="2305447"/>
        <a:ext cx="1923476" cy="1579602"/>
      </dsp:txXfrm>
    </dsp:sp>
    <dsp:sp modelId="{86A24966-6895-412E-9976-0C3C3C3FA119}">
      <dsp:nvSpPr>
        <dsp:cNvPr id="0" name=""/>
        <dsp:cNvSpPr/>
      </dsp:nvSpPr>
      <dsp:spPr>
        <a:xfrm>
          <a:off x="129165" y="1603957"/>
          <a:ext cx="3155208" cy="28853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Comprehensive and Holistic Services</a:t>
          </a:r>
        </a:p>
      </dsp:txBody>
      <dsp:txXfrm>
        <a:off x="426280" y="2349334"/>
        <a:ext cx="1893124" cy="15869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E0F02-D47A-4FD8-BED3-85BBBFBD5095}">
      <dsp:nvSpPr>
        <dsp:cNvPr id="0" name=""/>
        <dsp:cNvSpPr/>
      </dsp:nvSpPr>
      <dsp:spPr>
        <a:xfrm>
          <a:off x="879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0A1F4-304B-4AC4-9A4D-1CC0859726B9}">
      <dsp:nvSpPr>
        <dsp:cNvPr id="0" name=""/>
        <dsp:cNvSpPr/>
      </dsp:nvSpPr>
      <dsp:spPr>
        <a:xfrm>
          <a:off x="384891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Are non-clinical</a:t>
          </a:r>
        </a:p>
      </dsp:txBody>
      <dsp:txXfrm>
        <a:off x="384891" y="1595756"/>
        <a:ext cx="1800000" cy="1181250"/>
      </dsp:txXfrm>
    </dsp:sp>
    <dsp:sp modelId="{BB3BBBF0-F140-4D8A-9424-A026197B43E3}">
      <dsp:nvSpPr>
        <dsp:cNvPr id="0" name=""/>
        <dsp:cNvSpPr/>
      </dsp:nvSpPr>
      <dsp:spPr>
        <a:xfrm>
          <a:off x="2994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F1AF1-2FFA-4A84-B0D2-AE4B4EA76EE2}">
      <dsp:nvSpPr>
        <dsp:cNvPr id="0" name=""/>
        <dsp:cNvSpPr/>
      </dsp:nvSpPr>
      <dsp:spPr>
        <a:xfrm>
          <a:off x="2499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Foster engagement</a:t>
          </a:r>
        </a:p>
      </dsp:txBody>
      <dsp:txXfrm>
        <a:off x="2499892" y="1595756"/>
        <a:ext cx="1800000" cy="1181250"/>
      </dsp:txXfrm>
    </dsp:sp>
    <dsp:sp modelId="{5DF3EA25-4710-4764-910C-255419033F7A}">
      <dsp:nvSpPr>
        <dsp:cNvPr id="0" name=""/>
        <dsp:cNvSpPr/>
      </dsp:nvSpPr>
      <dsp:spPr>
        <a:xfrm>
          <a:off x="5109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74C9CA-6363-4A19-A5B8-656EE9796F23}">
      <dsp:nvSpPr>
        <dsp:cNvPr id="0" name=""/>
        <dsp:cNvSpPr/>
      </dsp:nvSpPr>
      <dsp:spPr>
        <a:xfrm>
          <a:off x="4614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Support resiliency</a:t>
          </a:r>
        </a:p>
      </dsp:txBody>
      <dsp:txXfrm>
        <a:off x="4614892" y="1595756"/>
        <a:ext cx="1800000" cy="1181250"/>
      </dsp:txXfrm>
    </dsp:sp>
    <dsp:sp modelId="{182A5008-91CA-4BBF-8890-EFB80C077F8D}">
      <dsp:nvSpPr>
        <dsp:cNvPr id="0" name=""/>
        <dsp:cNvSpPr/>
      </dsp:nvSpPr>
      <dsp:spPr>
        <a:xfrm>
          <a:off x="7224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A406F-FF6E-4036-A7C8-9CD187A44BD3}">
      <dsp:nvSpPr>
        <dsp:cNvPr id="0" name=""/>
        <dsp:cNvSpPr/>
      </dsp:nvSpPr>
      <dsp:spPr>
        <a:xfrm>
          <a:off x="6729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Open doors to service access </a:t>
          </a:r>
        </a:p>
      </dsp:txBody>
      <dsp:txXfrm>
        <a:off x="6729892" y="1595756"/>
        <a:ext cx="1800000" cy="1181250"/>
      </dsp:txXfrm>
    </dsp:sp>
    <dsp:sp modelId="{81ACD66A-8D2C-4904-9FF1-3B91CD414557}">
      <dsp:nvSpPr>
        <dsp:cNvPr id="0" name=""/>
        <dsp:cNvSpPr/>
      </dsp:nvSpPr>
      <dsp:spPr>
        <a:xfrm>
          <a:off x="9339891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9B485-18F4-4F10-BE80-6D9909E2791F}">
      <dsp:nvSpPr>
        <dsp:cNvPr id="0" name=""/>
        <dsp:cNvSpPr/>
      </dsp:nvSpPr>
      <dsp:spPr>
        <a:xfrm>
          <a:off x="8844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Support long-term recovery</a:t>
          </a:r>
        </a:p>
      </dsp:txBody>
      <dsp:txXfrm>
        <a:off x="8844892" y="1595756"/>
        <a:ext cx="1800000" cy="11812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A6257-2082-4E44-87E0-A892057946A1}">
      <dsp:nvSpPr>
        <dsp:cNvPr id="0" name=""/>
        <dsp:cNvSpPr/>
      </dsp:nvSpPr>
      <dsp:spPr>
        <a:xfrm>
          <a:off x="0" y="1224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CAE7A2-0688-45C2-8E2F-8C52D3CB1693}">
      <dsp:nvSpPr>
        <dsp:cNvPr id="0" name=""/>
        <dsp:cNvSpPr/>
      </dsp:nvSpPr>
      <dsp:spPr>
        <a:xfrm>
          <a:off x="0" y="1224"/>
          <a:ext cx="11029615" cy="607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Incorporate social, legal, and other resources </a:t>
          </a:r>
        </a:p>
      </dsp:txBody>
      <dsp:txXfrm>
        <a:off x="0" y="1224"/>
        <a:ext cx="11029615" cy="607451"/>
      </dsp:txXfrm>
    </dsp:sp>
    <dsp:sp modelId="{2D764657-C789-4836-BDE2-6EB27D35D30D}">
      <dsp:nvSpPr>
        <dsp:cNvPr id="0" name=""/>
        <dsp:cNvSpPr/>
      </dsp:nvSpPr>
      <dsp:spPr>
        <a:xfrm>
          <a:off x="0" y="557871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34E8B2-BE6C-4AE3-A99C-7E60D3D6BE23}">
      <dsp:nvSpPr>
        <dsp:cNvPr id="0" name=""/>
        <dsp:cNvSpPr/>
      </dsp:nvSpPr>
      <dsp:spPr>
        <a:xfrm>
          <a:off x="0" y="608676"/>
          <a:ext cx="11029615" cy="1000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Facilitate and support recovery and wellness to reduce or eliminate              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environmental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or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personal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barriers to recovery</a:t>
          </a:r>
        </a:p>
      </dsp:txBody>
      <dsp:txXfrm>
        <a:off x="0" y="608676"/>
        <a:ext cx="11029615" cy="1000883"/>
      </dsp:txXfrm>
    </dsp:sp>
    <dsp:sp modelId="{886B0EC5-906E-4D95-BEFF-CAAE805D93FA}">
      <dsp:nvSpPr>
        <dsp:cNvPr id="0" name=""/>
        <dsp:cNvSpPr/>
      </dsp:nvSpPr>
      <dsp:spPr>
        <a:xfrm>
          <a:off x="0" y="1471840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3CA390-ACB0-449C-ADA3-39F7CC45F984}">
      <dsp:nvSpPr>
        <dsp:cNvPr id="0" name=""/>
        <dsp:cNvSpPr/>
      </dsp:nvSpPr>
      <dsp:spPr>
        <a:xfrm>
          <a:off x="0" y="1589774"/>
          <a:ext cx="11029615" cy="765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Offer various opportunities and support services </a:t>
          </a:r>
        </a:p>
      </dsp:txBody>
      <dsp:txXfrm>
        <a:off x="0" y="1589774"/>
        <a:ext cx="11029615" cy="765960"/>
      </dsp:txXfrm>
    </dsp:sp>
    <dsp:sp modelId="{6C5EE3BD-761E-4742-B41D-505131F6A311}">
      <dsp:nvSpPr>
        <dsp:cNvPr id="0" name=""/>
        <dsp:cNvSpPr/>
      </dsp:nvSpPr>
      <dsp:spPr>
        <a:xfrm>
          <a:off x="0" y="2118248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EEAE33-51A9-46B4-91F7-07789587D773}">
      <dsp:nvSpPr>
        <dsp:cNvPr id="0" name=""/>
        <dsp:cNvSpPr/>
      </dsp:nvSpPr>
      <dsp:spPr>
        <a:xfrm>
          <a:off x="0" y="2220084"/>
          <a:ext cx="11029615" cy="573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Occur across the continuum of care </a:t>
          </a:r>
        </a:p>
      </dsp:txBody>
      <dsp:txXfrm>
        <a:off x="0" y="2220084"/>
        <a:ext cx="11029615" cy="573332"/>
      </dsp:txXfrm>
    </dsp:sp>
    <dsp:sp modelId="{963900B5-BFE1-4502-90CD-00820E31703A}">
      <dsp:nvSpPr>
        <dsp:cNvPr id="0" name=""/>
        <dsp:cNvSpPr/>
      </dsp:nvSpPr>
      <dsp:spPr>
        <a:xfrm>
          <a:off x="0" y="2758354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431BAE-BCE6-4C25-ABDD-3B711904189E}">
      <dsp:nvSpPr>
        <dsp:cNvPr id="0" name=""/>
        <dsp:cNvSpPr/>
      </dsp:nvSpPr>
      <dsp:spPr>
        <a:xfrm>
          <a:off x="0" y="2859950"/>
          <a:ext cx="11029615" cy="602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Play a critical role in the recovery journey</a:t>
          </a:r>
        </a:p>
      </dsp:txBody>
      <dsp:txXfrm>
        <a:off x="0" y="2859950"/>
        <a:ext cx="11029615" cy="602022"/>
      </dsp:txXfrm>
    </dsp:sp>
    <dsp:sp modelId="{7E03C417-D869-4EAB-BB70-CB8E5489F21F}">
      <dsp:nvSpPr>
        <dsp:cNvPr id="0" name=""/>
        <dsp:cNvSpPr/>
      </dsp:nvSpPr>
      <dsp:spPr>
        <a:xfrm>
          <a:off x="0" y="3436573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9F07A8-9E31-4E16-9EA6-A38D5AD7BF06}">
      <dsp:nvSpPr>
        <dsp:cNvPr id="0" name=""/>
        <dsp:cNvSpPr/>
      </dsp:nvSpPr>
      <dsp:spPr>
        <a:xfrm>
          <a:off x="0" y="3524226"/>
          <a:ext cx="11029615" cy="108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Follow the best practices of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person-first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no-wrong-door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to                                  provide successful individual and family outcomes.</a:t>
          </a:r>
        </a:p>
      </dsp:txBody>
      <dsp:txXfrm>
        <a:off x="0" y="3524226"/>
        <a:ext cx="11029615" cy="10858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C2EFC-0CF0-47F3-8EDA-2AB576A21561}">
      <dsp:nvSpPr>
        <dsp:cNvPr id="0" name=""/>
        <dsp:cNvSpPr/>
      </dsp:nvSpPr>
      <dsp:spPr>
        <a:xfrm>
          <a:off x="0" y="485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16DD7D-0346-464F-9D89-2B4C0253425A}">
      <dsp:nvSpPr>
        <dsp:cNvPr id="0" name=""/>
        <dsp:cNvSpPr/>
      </dsp:nvSpPr>
      <dsp:spPr>
        <a:xfrm>
          <a:off x="0" y="161256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Honoring the many paths of recovery</a:t>
          </a:r>
        </a:p>
      </dsp:txBody>
      <dsp:txXfrm>
        <a:off x="0" y="161256"/>
        <a:ext cx="11029615" cy="794875"/>
      </dsp:txXfrm>
    </dsp:sp>
    <dsp:sp modelId="{23A16116-4071-4637-9B44-09402475707A}">
      <dsp:nvSpPr>
        <dsp:cNvPr id="0" name=""/>
        <dsp:cNvSpPr/>
      </dsp:nvSpPr>
      <dsp:spPr>
        <a:xfrm>
          <a:off x="0" y="795360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A627D51-E4DB-4D33-8BCE-4081AA9F5BA4}">
      <dsp:nvSpPr>
        <dsp:cNvPr id="0" name=""/>
        <dsp:cNvSpPr/>
      </dsp:nvSpPr>
      <dsp:spPr>
        <a:xfrm>
          <a:off x="0" y="925990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	Taking a person-centered approach</a:t>
          </a:r>
        </a:p>
      </dsp:txBody>
      <dsp:txXfrm>
        <a:off x="0" y="925990"/>
        <a:ext cx="11029615" cy="794875"/>
      </dsp:txXfrm>
    </dsp:sp>
    <dsp:sp modelId="{1151881B-FC2F-4F7B-81E4-10D73E195D6E}">
      <dsp:nvSpPr>
        <dsp:cNvPr id="0" name=""/>
        <dsp:cNvSpPr/>
      </dsp:nvSpPr>
      <dsp:spPr>
        <a:xfrm>
          <a:off x="0" y="1590236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EAABAB-80C1-4D30-889F-4E1D6663B46E}">
      <dsp:nvSpPr>
        <dsp:cNvPr id="0" name=""/>
        <dsp:cNvSpPr/>
      </dsp:nvSpPr>
      <dsp:spPr>
        <a:xfrm>
          <a:off x="0" y="1730913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		Providing collaborative and practice shared-decision making</a:t>
          </a:r>
        </a:p>
      </dsp:txBody>
      <dsp:txXfrm>
        <a:off x="0" y="1730913"/>
        <a:ext cx="11029615" cy="794875"/>
      </dsp:txXfrm>
    </dsp:sp>
    <dsp:sp modelId="{52B6BCDD-7DC7-4E52-BCA4-56F7C30EC411}">
      <dsp:nvSpPr>
        <dsp:cNvPr id="0" name=""/>
        <dsp:cNvSpPr/>
      </dsp:nvSpPr>
      <dsp:spPr>
        <a:xfrm>
          <a:off x="0" y="2385111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AFE558C-5C58-40E8-A6D8-3E8915A3AFEF}">
      <dsp:nvSpPr>
        <dsp:cNvPr id="0" name=""/>
        <dsp:cNvSpPr/>
      </dsp:nvSpPr>
      <dsp:spPr>
        <a:xfrm>
          <a:off x="0" y="2515741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				Practicing person-centered planning</a:t>
          </a:r>
        </a:p>
      </dsp:txBody>
      <dsp:txXfrm>
        <a:off x="0" y="2515741"/>
        <a:ext cx="11029615" cy="794875"/>
      </dsp:txXfrm>
    </dsp:sp>
    <dsp:sp modelId="{8C6C8167-C096-4935-B869-1D2757DDC2E1}">
      <dsp:nvSpPr>
        <dsp:cNvPr id="0" name=""/>
        <dsp:cNvSpPr/>
      </dsp:nvSpPr>
      <dsp:spPr>
        <a:xfrm>
          <a:off x="0" y="3179987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AF605C-9EF4-4CB5-A311-DF3D7B8F805E}">
      <dsp:nvSpPr>
        <dsp:cNvPr id="0" name=""/>
        <dsp:cNvSpPr/>
      </dsp:nvSpPr>
      <dsp:spPr>
        <a:xfrm>
          <a:off x="450559" y="3180472"/>
          <a:ext cx="10004853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Recognize that some </a:t>
          </a:r>
          <a:r>
            <a:rPr lang="en-US" sz="2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individual’s</a:t>
          </a:r>
          <a:r>
            <a:rPr lang="en-US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 culturally-preferred holistic practices may conflict with the</a:t>
          </a:r>
          <a:r>
            <a:rPr lang="en-US" sz="2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provider’s </a:t>
          </a:r>
          <a:r>
            <a:rPr lang="en-US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personal biases or values. </a:t>
          </a:r>
          <a:endParaRPr lang="en-US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0559" y="3180472"/>
        <a:ext cx="10004853" cy="7948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48D2B-DBF7-4AF3-BFE5-5817B6F597CA}">
      <dsp:nvSpPr>
        <dsp:cNvPr id="0" name=""/>
        <dsp:cNvSpPr/>
      </dsp:nvSpPr>
      <dsp:spPr>
        <a:xfrm>
          <a:off x="612" y="993710"/>
          <a:ext cx="1325426" cy="8615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Recovery-Oriented Principles (CONNECT)</a:t>
          </a:r>
        </a:p>
      </dsp:txBody>
      <dsp:txXfrm>
        <a:off x="42668" y="1035766"/>
        <a:ext cx="1241314" cy="777415"/>
      </dsp:txXfrm>
    </dsp:sp>
    <dsp:sp modelId="{C082DE15-48F9-4042-821A-0E5F138766A7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307758" y="135267"/>
              </a:moveTo>
              <a:arcTo wR="731573" hR="731573" stAng="14075836" swAng="4248328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34914-A8CF-4EBA-985E-EB65AACFCDEC}">
      <dsp:nvSpPr>
        <dsp:cNvPr id="0" name=""/>
        <dsp:cNvSpPr/>
      </dsp:nvSpPr>
      <dsp:spPr>
        <a:xfrm>
          <a:off x="1463759" y="993710"/>
          <a:ext cx="1325426" cy="8615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Practices (HOPE)</a:t>
          </a:r>
        </a:p>
      </dsp:txBody>
      <dsp:txXfrm>
        <a:off x="1505815" y="1035766"/>
        <a:ext cx="1241314" cy="777415"/>
      </dsp:txXfrm>
    </dsp:sp>
    <dsp:sp modelId="{A0FEDE47-928E-40EA-A091-A5700EF5A1E1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1155388" y="1327878"/>
              </a:moveTo>
              <a:arcTo wR="731573" hR="731573" stAng="3275836" swAng="4248328"/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151EFB99-1B56-4C3B-A920-C9F63568B3B5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86ABC99C-FE52-4C54-9A6D-3953E335B0E7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1BCC6BCE-EC6C-445D-BA79-A177C90174D5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37F7A-782D-430C-B7DE-046B665BEF14}" type="datetimeFigureOut">
              <a:rPr lang="en-US" smtClean="0"/>
              <a:t>6/17/2025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885D5-D443-4228-8B2C-B9DF9A30D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CCEED-E5F4-4698-B012-83262916D7BD}" type="datetimeFigureOut">
              <a:rPr lang="en-US" noProof="0" smtClean="0"/>
              <a:t>6/17/2025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F9AB-3C90-481E-8C34-4F549BF455D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1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THE VALUES AND ATTITUDES THAT ARE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1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8623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Highlight the following statement after the completion of the slide.</a:t>
            </a:r>
          </a:p>
          <a:p>
            <a:endParaRPr lang="en-US" sz="1200" b="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Collaboration and partnerships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strengthen community integration.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7637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Highlight the following statements: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community is where the individuals that we service live and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community is also where they can recover and live a quality of life.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individual achieves this by connecting to meaning through their own customs, traditions, culture, and upbringing.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As providers, we must be aware, acknowledge, and respect the diversity within the local community where the individual resides.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4484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/>
              <a:t>Emphasize that we shift from viewing the symptoms and treating the symptoms to viewing the whole self of the individual and meeting the diverse needs of the individual.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Offering comprehensive and holistic services meets the diverse needs of the individual.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Learning from the individual in recovery and their family and support system, strengthens collaborative partnership.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3495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/>
              <a:t>Highlight the following statements: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Recovery is fostered through active participation by offering support in the individual’s recovery process.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Learning from the individual in recovery and their family and support system strengthens the collaborative partnership.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0080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Emphasize that respecting individuals as partners requires trust and mutual respect.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Partnership becomes the foundation of offering a comprehensive and holistic service array.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6563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 THE KNOWLEDGE BASE THAT IS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5811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that service providers must remain connected to key programs, services, and recovery support services</a:t>
            </a:r>
            <a:r>
              <a:rPr lang="en-US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community.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b="0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social nature of the community encompasses the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local diversity, strengths and skills; respect local expectations, values and processes. 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1439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/>
              <a:t>Attending</a:t>
            </a:r>
            <a:r>
              <a:rPr lang="en-US" baseline="0" dirty="0"/>
              <a:t> </a:t>
            </a:r>
            <a:r>
              <a:rPr lang="en-US" dirty="0"/>
              <a:t>community meetings, participating in health improvement plans, and health needs assessments ensures collaborative partnerships.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Collaborative partnerships will ensure funding, community development, and provide sustainable opportunities for the individuals we serve.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Engaging community partners will help educate the public, address discrimination, and enhance linkage to services.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Recovery-oriented practice encourages the formation of multisector partnerships to promote the development of service agreements that support inclusion and to address policies and practices that restrict opportunity. 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2462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that the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intersecting points demonstrate the way each component relies on the next to create a foundation of recovery.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629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+mn-lt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3423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foundation of community integration requires a collaborative partnership with the individuals, their family and support network, and the community.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Collaborative partnerships are enriched by the resilience, expertise, and participation of those who have experienced challenges with mental health and substance use.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Experiences may be first-hand or from within an individual’s family.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Advancing recovery also includes collaborating with national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and regional initiatives to advance fair and equitable treatment for all, remove barriers to full citizenship, and create a social context that fosters positive behavioral health outcomes and well-being.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2359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that when an individual gains efficacy and self-agency, self-determination, personal control and choice will follow.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integration occurs by ensuring access to a comprehensive and holistic service array.</a:t>
            </a:r>
          </a:p>
          <a:p>
            <a:pPr lvl="1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894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on recovery support services: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services reduce or eliminate personal and environmental barriers to recovery.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services are a critical part of </a:t>
            </a:r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utting the person</a:t>
            </a:r>
            <a:r>
              <a:rPr lang="en-US" sz="1200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and respecting the diversity of people’s needs.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6071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on Recovery Support Services: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Support Services are part of the Recovery-Oriented System of Care.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Support Services are non-clinical services that incorporate social, legal, and other resources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facilitate recovery and wellness and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or eliminate environmental or personal barriers to recovery.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2F9E4-BD89-4DB4-9F1A-6231B5A2EE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25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purpose of this slide is to list the various comprehensive services that individuals may need.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support recovery by building service partnerships and nurturing community connections so that the individuals we serve have access to holistic and alternative services that will support their recovery.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894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/>
              <a:t>Emphasize that as providers, we ensure access to comprehensive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/>
              <a:t>Access means: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dirty="0"/>
              <a:t>Appropriate screening for medication and MAT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dirty="0"/>
              <a:t>Comprehensive evaluation to include the whole 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dirty="0"/>
              <a:t>Treatment that supports the whole 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5065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Emphasize that there is a need for individuals to have a choice in the approach, interventions, or modalities when selecting counseling services.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Offering family-based services strengthens the support network of the individuals in recovery.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8063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Highlight the following: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Trauma informed services address on-going symptoms of trauma.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1E1E1E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E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Trauma is common.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1E1E1E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E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Acknowledge and understand that every individual we serve may have experienced serious trauma.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Sensitive questioning and explaining the reason behind the question is an example of trauma-informed services 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root of wellness management and recovery is hope.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Access to wellness management supports the whole person.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Wellness management and recovery interventions and services should be offered as</a:t>
            </a:r>
            <a:r>
              <a:rPr lang="en-US" sz="1200" b="0" i="0" baseline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part of</a:t>
            </a: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all individuals’ core treatment.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There are manualized applications of wellness recovery management such wellness recovery action plans (WRAP), and facilitation of psychiatric advance directives.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 of wellness management requires that staff have knowledge of specific wellness interventions provided by the organization and within the community.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4F4F4F"/>
              </a:solidFill>
              <a:effectLst/>
              <a:latin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24894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Highlight the following: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 of wellness management is having knowledge of specific wellness interventions that are provided by the organization and within the community.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4F4F4F"/>
              </a:solidFill>
              <a:effectLst/>
              <a:latin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3094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RCOs</a:t>
            </a:r>
            <a:r>
              <a:rPr lang="en-US" sz="1200" b="0" i="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are best practice.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sz="1200" b="0" i="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RCOs can provide the following services:</a:t>
            </a:r>
            <a:endParaRPr lang="en-US" sz="1200" b="0" i="0" dirty="0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sz="1200" b="0" i="0" dirty="0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conduct ongoing local recovery support needs assessment surveys or focus groups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organize recovery-focused policy and advocacy activities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increase recovery workforce capacity and expertise through training and education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carry out recovery-focused outreach programs to engage people seeking recovery, in recovery, or in need of recovery-focused support services or events to educate and raise public awareness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conduct recovery-focused public and professional education events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provide peer recovery support services (PRSS)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support the development of recovery support institutions (e.g., education-based recovery support programs, recovery community centers, recovery cafes, recovery ministries, recovery-focused employment programs, recovery-focused prison reentry programs, etc.)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host local, regional, or national recovery celebration events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collaborate on the integration of recovery-focused activities within local prevention, harm reduction, early intervention, and treatment initiatives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585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4708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Offering a Comprehensive and Holistic Service Array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IS PUT INTO PRACTICE.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5402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Recovery is person-driven and it is critical to honor the many paths of recovery.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Because recovery is person-driven, we take a person-centered approach.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person-centered approach requires us to offer a comprehensive and holistic service array.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must also link to other community and recovery support services requiring a collaborative partnership with the community and with the individuals that we serve.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This partnership is strengthened through shared-decision-making.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Recognize that some </a:t>
            </a:r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individual’s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culturally-preferred holistic practices may conflict with the</a:t>
            </a:r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provider’s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personal biases or values.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801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Being visible establishes presence in the community.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While you may not be the one attending these meetings, you are an extension of the organization and may be approached with questions on ways to access services.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Emphasize that RCOs are an example of peer-led partnerships.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90592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that we much practice openness.</a:t>
            </a:r>
          </a:p>
          <a:p>
            <a:endParaRPr lang="en-US" dirty="0"/>
          </a:p>
          <a:p>
            <a:r>
              <a:rPr lang="en-US" dirty="0"/>
              <a:t>This openness keeps the individual at the center of their recovery and the focus will be on assisting the individual to select the services that will enhance their recovery.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033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Highlight the main points when reviewing the slide: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Families also benefit when there is coordination and communication between and across services.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Families can play a valuable role in the development and design of programs and services and in advocating for broader system change</a:t>
            </a:r>
          </a:p>
          <a:p>
            <a:endParaRPr lang="en-US" sz="1200" dirty="0"/>
          </a:p>
          <a:p>
            <a:r>
              <a:rPr lang="en-US" sz="1200" b="1" dirty="0"/>
              <a:t>The inclusion of family peer support workers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Family peer support workers can provide a voice for the family members.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Peer support can assist with linking and advocating for services</a:t>
            </a:r>
          </a:p>
          <a:p>
            <a:endParaRPr lang="en-US" sz="1200" dirty="0"/>
          </a:p>
          <a:p>
            <a:r>
              <a:rPr lang="en-US" sz="1200" b="1" dirty="0"/>
              <a:t>Linking individuals to family services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Families can benefit from a comprehensive and holistic service array that supports the unique needs of the family members.</a:t>
            </a:r>
          </a:p>
          <a:p>
            <a:endParaRPr lang="en-US" sz="1200" b="1" dirty="0"/>
          </a:p>
          <a:p>
            <a:r>
              <a:rPr lang="en-US" sz="1200" b="1" dirty="0"/>
              <a:t>Providing timely information, respite, education and training helps to support family members.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Providing extensive education and training strengthens support for the family members.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These services help the family not feel alone.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48123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Upon completing the slide, highlight the following: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Help families to navigate service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Support positive family communications and foster opportunities to maintain, establish or re-establish relationships with family and support people as part of the service plan.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Support individuals and family members to continue to fulfill important roles such as being a parent, spouse, student, employee, friend etc.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Seek out and incorporate views of family members and caregivers to inform recovery practice, research, and delivery of services.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58892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Following the completion of the slide, emphasize the following: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comprehensive and holistic service array requires up-to-date knowledge of services or lack of services.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practitioners, we take an active role in staying connected with the community.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91866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offer a comprehensive and holistic service array, we have to build strong, collaborative partnerships with: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individual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individual’s family/support 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community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Recovery Community Organization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7666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QUESTIONS FOR REFLECTION REGARDING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6071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reflective questions.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Encourage the participants to reflect on the questions when they return back to their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3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 and recovery-oriented services and supports provide a menu of options to meet the diverse needs of the individuals served.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Diverse knowledge, skills, strengths, and resources reside in local communities and can be used to support recovery.</a:t>
            </a:r>
          </a:p>
          <a:p>
            <a:pPr marL="0" indent="0">
              <a:buNone/>
            </a:pP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comprehensive services and holistic service supports the individual’s own path towards mental health and well-being.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Providing access to various treatment and recovery-oriented services and supports meets the basic and unique needs of the individuals that we serve.</a:t>
            </a:r>
          </a:p>
          <a:p>
            <a:pPr marL="0" indent="0">
              <a:buNone/>
            </a:pP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comprehensive and holistic service array tailors to the individual’s preferences, life circumstances, and aspirations.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of choice and shared-decision making is practiced here.</a:t>
            </a:r>
          </a:p>
          <a:p>
            <a:pPr marL="0" indent="0">
              <a:buNone/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Comprehensive and holistic services are integrated in the community.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Communities value the resources and contributions of the behavioral health services provided to individuals in recovery.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35133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Review that the acronym CONNECT to HOPE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anchors us in </a:t>
            </a:r>
            <a:r>
              <a:rPr lang="en-US" sz="1200" b="1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OFFERING</a:t>
            </a:r>
            <a:r>
              <a:rPr lang="en-US" sz="1200" b="1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COMPREHENSIVE AND HOLISTIC SERVICE ARRAY</a:t>
            </a:r>
            <a:r>
              <a:rPr lang="en-US" sz="1200" b="1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Highlight that the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principles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essential components that reflect the beliefs and attitudes about a recovery-oriented system of care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how these principles “come to life” in order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facilitate a recovery-oriented system of care.</a:t>
            </a: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Review that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Recovery-Oriented Principles help us to OFFER A COMPREHENSIVE AND HOLISTIC SERVICE ARRAY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i="1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 focusing on….</a:t>
            </a:r>
            <a:endParaRPr lang="en-US" sz="1200" b="1" i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ollaborative relationships and reflective practice</a:t>
            </a:r>
            <a:endParaRPr lang="en-US" sz="12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 and partnership fosters hope and can be a catalyst for change.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Reflective practice assists staff in taking a personal inventory on personal biases, stigma, and judgements that may become a barrier to the individual’s treatment and recovery.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ffer various opportunities and resources that support the recovery journey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up-to-date resources within the community and the organization provides access to multiple services that meet the diverse needs of the individuals that we serve.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ngage in personal recovery by understanding personal recovery narrative in the treatment process and within the community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the community where the individual lives and work is critical to community integration.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healthy community includes services that support recovery and promotes overall mental health and wellbeing.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the importance of alignment between principles and practices and the essential role we play in creating a recovery-oriented system of care.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317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services array acknowledges:</a:t>
            </a: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unique nature of each individual’s journey of wellness.</a:t>
            </a: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unique nature of the community the individual lives and works.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 comprehensive and holistic service array f</a:t>
            </a:r>
            <a:r>
              <a:rPr lang="en-US" sz="1200" kern="1200" cap="none" dirty="0">
                <a:latin typeface="Calibri" panose="020F0502020204030204" pitchFamily="34" charset="0"/>
                <a:cs typeface="Calibri" panose="020F0502020204030204" pitchFamily="34" charset="0"/>
              </a:rPr>
              <a:t>ocuses on the whole person.</a:t>
            </a:r>
          </a:p>
          <a:p>
            <a:pPr mar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cap="none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 array is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n integrated approach to understanding the individual and mapping out their recovery journey.</a:t>
            </a:r>
          </a:p>
          <a:p>
            <a:r>
              <a:rPr lang="en-US" sz="1200" cap="none" dirty="0">
                <a:latin typeface="Calibri" panose="020F0502020204030204" pitchFamily="34" charset="0"/>
                <a:cs typeface="Calibri" panose="020F0502020204030204" pitchFamily="34" charset="0"/>
              </a:rPr>
              <a:t>An effective comprehensive and ho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listic service array is designed through individual and community collaboration and partnerships.</a:t>
            </a:r>
            <a:endParaRPr lang="en-US" sz="1200" kern="12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84971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49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Emphasize that respecting individuals as partners requires trust and mutual respect.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Partnership becomes the foundation of offering a comprehensive and holistic service array.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7997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r>
              <a:rPr lang="en-US" sz="1200" b="1" dirty="0">
                <a:latin typeface="+mn-lt"/>
                <a:cs typeface="Calibri" panose="020F0502020204030204" pitchFamily="34" charset="0"/>
              </a:rPr>
              <a:t>Strengthening connections between systems and sectors can improve multisector planning and facilitate access to services </a:t>
            </a:r>
            <a:r>
              <a:rPr lang="en-US" sz="1200" b="1" i="1" dirty="0">
                <a:latin typeface="+mn-lt"/>
                <a:cs typeface="Calibri" panose="020F0502020204030204" pitchFamily="34" charset="0"/>
              </a:rPr>
              <a:t>(e.g., housing and employment services, schools, social services, addictions). 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Strengthening connections between the systems and sectors promotes more investment in community-based support services.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Stronger connections mean better coordination between community services and programs.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A strong network of services in the community addresses each individual’s ‘whole of life’  and meets the diversity of needs.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lvl="1"/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r>
              <a:rPr lang="en-US" sz="1200" b="1" dirty="0">
                <a:latin typeface="+mn-lt"/>
                <a:cs typeface="Calibri" panose="020F0502020204030204" pitchFamily="34" charset="0"/>
              </a:rPr>
              <a:t>Everyone shares the responsibility to create opportunities for interaction, service access, collaboration, and civic participation. </a:t>
            </a:r>
          </a:p>
          <a:p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>
                <a:solidFill>
                  <a:srgbClr val="202124"/>
                </a:solidFill>
                <a:effectLst/>
                <a:latin typeface="+mn-lt"/>
              </a:rPr>
              <a:t>Shared responsibility for creating social inclusion fosters mental health promotion and prevents isolation.</a:t>
            </a: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25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r>
              <a:rPr lang="en-US" sz="1200" b="1" dirty="0">
                <a:latin typeface="+mn-lt"/>
                <a:cs typeface="Calibri" panose="020F0502020204030204" pitchFamily="34" charset="0"/>
              </a:rPr>
              <a:t>Behavioral health services have a role in supporting communities to become more inclusive. </a:t>
            </a:r>
          </a:p>
          <a:p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Participation in society improves mental health, self-determination, and general functioning.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 On a broader social level, it reduces discrimination and stigma, both essential to achieving and maintaining overall quality of life.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333333"/>
              </a:solidFill>
              <a:effectLst/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333333"/>
                </a:solidFill>
                <a:effectLst/>
                <a:latin typeface="+mn-lt"/>
              </a:rPr>
              <a:t>Behavioral health services can advocate for a shift policies, practices, and beliefs to create a culture of language and hope.</a:t>
            </a:r>
            <a:r>
              <a:rPr lang="en-US" sz="1200" b="0" i="0" dirty="0">
                <a:solidFill>
                  <a:srgbClr val="202124"/>
                </a:solidFill>
                <a:effectLst/>
                <a:latin typeface="+mn-lt"/>
              </a:rPr>
              <a:t> </a:t>
            </a:r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pPr lvl="1"/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69555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This slide is meant to demonstrate how the core principle of offering a comprehensive and holistic service array connects individuals to the community.</a:t>
            </a:r>
          </a:p>
          <a:p>
            <a:endParaRPr lang="en-US" sz="1200" dirty="0"/>
          </a:p>
          <a:p>
            <a:r>
              <a:rPr lang="en-US" sz="1200" dirty="0"/>
              <a:t>When we offer a comprehensive and holistic service array, we provide access to services within the organization and the community that promote community integration and enhance a support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6757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partnership 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Connection with key community decision-makers and stakeholders enhances community integration.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Knowledge of best-practices and alternative services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Alternative practices may be critical to recovery.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Supporting alternative practices and linking the individual to the practices is key to personal control, autonomy, and self-determination.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48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199"/>
            <a:ext cx="11292840" cy="4291311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268622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57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5521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530" y="457200"/>
            <a:ext cx="357739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5530" y="2057400"/>
            <a:ext cx="3577934" cy="433316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7956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  <a:solidFill>
            <a:srgbClr val="465359"/>
          </a:solidFill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869" y="453642"/>
            <a:ext cx="3625595" cy="4826023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766" y="453642"/>
            <a:ext cx="7602421" cy="5903207"/>
          </a:xfrm>
          <a:solidFill>
            <a:schemeClr val="bg1">
              <a:lumMod val="85000"/>
            </a:schemeClr>
          </a:solidFill>
        </p:spPr>
        <p:txBody>
          <a:bodyPr lIns="457200" tIns="45720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0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26" y="4262316"/>
            <a:ext cx="9391524" cy="98833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25" y="606425"/>
            <a:ext cx="11304588" cy="35369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863" y="5303610"/>
            <a:ext cx="9391888" cy="6143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52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380092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9F479D-7533-4EEF-A06F-7CD2FE3DB90D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703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3325394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3350471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41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35376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35376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211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940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6120"/>
            <a:ext cx="3703320" cy="9360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6120"/>
            <a:ext cx="3703320" cy="9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387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5" r:id="rId2"/>
    <p:sldLayoutId id="2147483714" r:id="rId3"/>
    <p:sldLayoutId id="2147483728" r:id="rId4"/>
    <p:sldLayoutId id="2147483743" r:id="rId5"/>
    <p:sldLayoutId id="2147483726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40" r:id="rId12"/>
    <p:sldLayoutId id="2147483741" r:id="rId13"/>
    <p:sldLayoutId id="2147483742" r:id="rId14"/>
    <p:sldLayoutId id="2147483739" r:id="rId15"/>
    <p:sldLayoutId id="214748374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3C7A5A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1D82DD"/>
        </a:buClr>
        <a:buSzPct val="92000"/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9125" y="850791"/>
            <a:ext cx="3335614" cy="4198288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4068D-37AE-4B7D-BC75-216B123A6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5000"/>
                    <a:lumOff val="75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</a:t>
            </a:r>
          </a:p>
        </p:txBody>
      </p:sp>
      <p:pic>
        <p:nvPicPr>
          <p:cNvPr id="8" name="Picture 7" descr="C:\Users\mpearson\Downloads\dreamstime_xxl_19283453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383"/>
            <a:ext cx="7955911" cy="6309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71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5862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82" y="1872911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Values &amp; attitudes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10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82" y="3238071"/>
            <a:ext cx="5915935" cy="151429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54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5CC31F-A10F-45C8-8A71-EF79A476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F90B5-C4A5-40B2-87D3-102C1809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83E45C-A47F-43D4-B707-F1740EBF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35" y="476993"/>
            <a:ext cx="11029616" cy="1026953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246708C-C7D7-4490-B0D4-24EBFCB1024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0205398"/>
              </p:ext>
            </p:extLst>
          </p:nvPr>
        </p:nvGraphicFramePr>
        <p:xfrm>
          <a:off x="4830189" y="2520127"/>
          <a:ext cx="6888479" cy="3674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Content Placeholder 8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E9430809-2497-4BA0-8D62-99044A73D4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 rot="20619058">
            <a:off x="615890" y="2971093"/>
            <a:ext cx="3543261" cy="23606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0504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AF300-164D-48B6-9A3D-699CEAC4E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558F3-76B0-4A69-BD01-8833DF4E6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43632A-D89E-46D9-9B51-046F829A7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447179"/>
            <a:ext cx="11245947" cy="102067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E450BC-45BD-4C45-8443-F093A23F3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045" y="2236463"/>
            <a:ext cx="8631534" cy="4317713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Appreciate community as the space for recovery and active citizenship, where people find meaning according to their own customs, traditions, cultures, and upbringing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Acknowledge local diversity, strengths and skills; respect local expectations, values and processes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A6EFD-549B-45CD-B308-3FF79F932E9C}"/>
              </a:ext>
            </a:extLst>
          </p:cNvPr>
          <p:cNvSpPr txBox="1"/>
          <p:nvPr/>
        </p:nvSpPr>
        <p:spPr>
          <a:xfrm>
            <a:off x="7555832" y="6423914"/>
            <a:ext cx="3986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398961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E9045-CC73-435D-A4A3-18BFE7AF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61324-C4F0-4C52-AF0E-9720BBB5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52E6B2-993C-4CBD-958B-4E926BBC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51" y="770453"/>
            <a:ext cx="11029616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1972CE-8F4B-43BE-BCF5-0F6D82DA6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863" y="2180496"/>
            <a:ext cx="7777425" cy="397534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View individuals in the context of their whole selves and lives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Appreciate the complexity of needs and aspirations across cultural, spiritual, social, economic, emotional, and physical realms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Priority is supporting the needs of the person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BE3C0-185E-4D77-9543-6E4F11A18ADC}"/>
              </a:ext>
            </a:extLst>
          </p:cNvPr>
          <p:cNvSpPr txBox="1"/>
          <p:nvPr/>
        </p:nvSpPr>
        <p:spPr>
          <a:xfrm>
            <a:off x="7519738" y="6423914"/>
            <a:ext cx="4022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518633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E9045-CC73-435D-A4A3-18BFE7AF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61324-C4F0-4C52-AF0E-9720BBB5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52E6B2-993C-4CBD-958B-4E926BBC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51" y="743903"/>
            <a:ext cx="11029616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1972CE-8F4B-43BE-BCF5-0F6D82DA6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941" y="2369695"/>
            <a:ext cx="7797521" cy="397534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Recognize that engagement with individuals and offering support promotes personal recovery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Be open and willing to learn from the individual in recovery as well as from their family and circle of support.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BE3C0-185E-4D77-9543-6E4F11A18ADC}"/>
              </a:ext>
            </a:extLst>
          </p:cNvPr>
          <p:cNvSpPr txBox="1"/>
          <p:nvPr/>
        </p:nvSpPr>
        <p:spPr>
          <a:xfrm>
            <a:off x="7567864" y="6423914"/>
            <a:ext cx="3974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52984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39BBF5-CCC2-429D-93B0-431DD46F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72D2F-2E58-4112-8D28-28B02357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30555C-736B-4ED5-B8DB-90F5CADD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5489"/>
            <a:ext cx="7349828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 array is built on partnership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DA33F7-6331-47D9-A008-4A03C8415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 must be seen as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all decisions that affect their mental health and emphasizing the importance of autonomy, self-determination, and self-management.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Partnership requires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mutually trusting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respectful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partnerships with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Families and caregivers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and recovery support services</a:t>
            </a:r>
          </a:p>
          <a:p>
            <a:pPr marL="324000" lvl="1" indent="0">
              <a:buNone/>
            </a:pPr>
            <a:endParaRPr lang="en-US" dirty="0"/>
          </a:p>
          <a:p>
            <a:pPr marL="324000" lvl="1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EF852-AE37-4A5A-9971-60BCD3EBA368}"/>
              </a:ext>
            </a:extLst>
          </p:cNvPr>
          <p:cNvSpPr txBox="1"/>
          <p:nvPr/>
        </p:nvSpPr>
        <p:spPr>
          <a:xfrm>
            <a:off x="7351296" y="6423914"/>
            <a:ext cx="4190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486852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13" y="2035345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13" y="3400890"/>
            <a:ext cx="5963987" cy="11489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16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08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81193" y="502394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needed Knowledge base</a:t>
            </a:r>
          </a:p>
        </p:txBody>
      </p:sp>
      <p:pic>
        <p:nvPicPr>
          <p:cNvPr id="10" name="Picture 9" descr="Person with idea concept">
            <a:extLst>
              <a:ext uri="{FF2B5EF4-FFF2-40B4-BE49-F238E27FC236}">
                <a16:creationId xmlns:a16="http://schemas.microsoft.com/office/drawing/2014/main" id="{DF61E08F-D581-C63B-08C1-C8E9074C3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2" r="789"/>
          <a:stretch/>
        </p:blipFill>
        <p:spPr>
          <a:xfrm>
            <a:off x="581193" y="2843290"/>
            <a:ext cx="3831319" cy="284286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42122" y="2105526"/>
            <a:ext cx="6868688" cy="459606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Understanding certain concepts are necessary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to put into </a:t>
            </a:r>
            <a:r>
              <a:rPr lang="en-US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Recognize the need for up-to-date information about community services and resources for housing, education, transportation, employment, and income supports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Demonstrate a collaborative process where the individual has a choice in guiding their recovery process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 the social nature of communities and how best to work with them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72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4941" y="501058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needed Knowledge base</a:t>
            </a:r>
          </a:p>
        </p:txBody>
      </p:sp>
      <p:pic>
        <p:nvPicPr>
          <p:cNvPr id="10" name="Picture 9" descr="Person with idea concept">
            <a:extLst>
              <a:ext uri="{FF2B5EF4-FFF2-40B4-BE49-F238E27FC236}">
                <a16:creationId xmlns:a16="http://schemas.microsoft.com/office/drawing/2014/main" id="{DF61E08F-D581-C63B-08C1-C8E9074C3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2" r="789"/>
          <a:stretch/>
        </p:blipFill>
        <p:spPr>
          <a:xfrm>
            <a:off x="581193" y="2682103"/>
            <a:ext cx="3831319" cy="284286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42122" y="2228003"/>
            <a:ext cx="6868688" cy="439608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Understanding certain concepts are necessary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to put into </a:t>
            </a:r>
            <a:r>
              <a:rPr lang="en-US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Know community leaders, services, agencies, resources, local issues, and associations.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Have up-to-date knowledge of funding sources and resources for community partnerships, capacity building, volunteerism, and community development.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4EC44-763C-4267-BD2F-7C1020ADE191}"/>
              </a:ext>
            </a:extLst>
          </p:cNvPr>
          <p:cNvSpPr txBox="1"/>
          <p:nvPr/>
        </p:nvSpPr>
        <p:spPr>
          <a:xfrm>
            <a:off x="5323840" y="633723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617782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0285" y="536957"/>
            <a:ext cx="9003581" cy="103081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Foundations of Recovery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90285" y="2494617"/>
            <a:ext cx="5345031" cy="383609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Foundations of recovery include: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Autonomy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Self-Determination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Context of Service Delivery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</a:t>
            </a:r>
          </a:p>
          <a:p>
            <a:pPr marL="0" lvl="0" indent="0" algn="ctr">
              <a:buClr>
                <a:srgbClr val="155EA1"/>
              </a:buClr>
              <a:buNone/>
            </a:pP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components </a:t>
            </a:r>
            <a:r>
              <a:rPr lang="en-US" sz="2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intersect</a:t>
            </a: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one another and they </a:t>
            </a:r>
            <a:r>
              <a:rPr lang="en-US" sz="2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rely </a:t>
            </a: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one another.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79065967"/>
              </p:ext>
            </p:extLst>
          </p:nvPr>
        </p:nvGraphicFramePr>
        <p:xfrm>
          <a:off x="5638618" y="2117189"/>
          <a:ext cx="6125034" cy="448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224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 Outline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90CAD7-B82A-489C-AFA7-1BC5D072F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73" y="2233161"/>
            <a:ext cx="11029615" cy="397534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Content Placeholder 2" descr="SmartArt object">
            <a:extLst>
              <a:ext uri="{FF2B5EF4-FFF2-40B4-BE49-F238E27FC236}">
                <a16:creationId xmlns:a16="http://schemas.microsoft.com/office/drawing/2014/main" id="{59405A29-4A0F-429B-A6BA-2D3E9946C7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691267"/>
              </p:ext>
            </p:extLst>
          </p:nvPr>
        </p:nvGraphicFramePr>
        <p:xfrm>
          <a:off x="440286" y="2089332"/>
          <a:ext cx="11288243" cy="396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7933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81194" y="729658"/>
            <a:ext cx="8631318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Widen the Lens: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 of Community integration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4" y="2216520"/>
            <a:ext cx="5101150" cy="4207394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Foundation of community integration includes: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Comprehensive and holistic service array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Context of the individuals’ whole selves and lives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community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Network supports</a:t>
            </a:r>
          </a:p>
          <a:p>
            <a:pPr lvl="1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332932960"/>
              </p:ext>
            </p:extLst>
          </p:nvPr>
        </p:nvGraphicFramePr>
        <p:xfrm>
          <a:off x="5522495" y="2117189"/>
          <a:ext cx="6325378" cy="448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8952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Widen the Lens: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 of Community integration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292062" y="2311608"/>
            <a:ext cx="5477965" cy="392590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Self-help support groups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Social activities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Vocational/Educational services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 network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Sponsor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Recovery support services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770027" y="2927775"/>
            <a:ext cx="3241846" cy="2931604"/>
            <a:chOff x="2687661" y="1739598"/>
            <a:chExt cx="2693572" cy="2693572"/>
          </a:xfrm>
        </p:grpSpPr>
        <p:sp>
          <p:nvSpPr>
            <p:cNvPr id="12" name="Oval 11"/>
            <p:cNvSpPr/>
            <p:nvPr/>
          </p:nvSpPr>
          <p:spPr>
            <a:xfrm>
              <a:off x="2687661" y="1739598"/>
              <a:ext cx="2693572" cy="26935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4"/>
            <p:cNvSpPr/>
            <p:nvPr/>
          </p:nvSpPr>
          <p:spPr>
            <a:xfrm>
              <a:off x="3251529" y="2391220"/>
              <a:ext cx="1616143" cy="148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Community Integration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5364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9232" y="729658"/>
            <a:ext cx="11141577" cy="79835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Recovery support services</a:t>
            </a:r>
            <a:endParaRPr lang="en-US" dirty="0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50C43C48-05C1-69ED-4141-9B4DD3B85F9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43566124"/>
              </p:ext>
            </p:extLst>
          </p:nvPr>
        </p:nvGraphicFramePr>
        <p:xfrm>
          <a:off x="581026" y="2227263"/>
          <a:ext cx="11029784" cy="3211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5659438" y="596824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System of Care (ROSC Resource Guide, 2010 Page </a:t>
            </a:r>
          </a:p>
        </p:txBody>
      </p:sp>
    </p:spTree>
    <p:extLst>
      <p:ext uri="{BB962C8B-B14F-4D97-AF65-F5344CB8AC3E}">
        <p14:creationId xmlns:p14="http://schemas.microsoft.com/office/powerpoint/2010/main" val="4053378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F8005-303B-45A7-8A08-1B0A9760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23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B802E-561B-463F-8D49-E19897CA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dirty="0">
                <a:latin typeface="+mn-lt"/>
                <a:ea typeface="+mn-ea"/>
                <a:cs typeface="+mn-cs"/>
              </a:rPr>
              <a:t>Recovery management</a:t>
            </a:r>
            <a:endParaRPr lang="en-US" kern="1200" cap="all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DE35F-87D4-486A-AB19-DECFA7318B8F}"/>
              </a:ext>
            </a:extLst>
          </p:cNvPr>
          <p:cNvSpPr txBox="1"/>
          <p:nvPr/>
        </p:nvSpPr>
        <p:spPr>
          <a:xfrm>
            <a:off x="440286" y="436266"/>
            <a:ext cx="11170521" cy="1036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0" kern="12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Recovery support services</a:t>
            </a:r>
            <a:endParaRPr lang="en-US" sz="2000" b="0" i="1" kern="1200" cap="all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F56F4D95-287B-42F2-98AB-31ADEF9A8C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4293"/>
              </p:ext>
            </p:extLst>
          </p:nvPr>
        </p:nvGraphicFramePr>
        <p:xfrm>
          <a:off x="510738" y="2028671"/>
          <a:ext cx="11029615" cy="4637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9610A76-D163-4058-855D-4F723F690AC0}"/>
              </a:ext>
            </a:extLst>
          </p:cNvPr>
          <p:cNvSpPr txBox="1"/>
          <p:nvPr/>
        </p:nvSpPr>
        <p:spPr>
          <a:xfrm>
            <a:off x="3641761" y="6396183"/>
            <a:ext cx="9510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System of Care (ROSC Resource Guide, 2010 Page 2)</a:t>
            </a:r>
          </a:p>
        </p:txBody>
      </p:sp>
    </p:spTree>
    <p:extLst>
      <p:ext uri="{BB962C8B-B14F-4D97-AF65-F5344CB8AC3E}">
        <p14:creationId xmlns:p14="http://schemas.microsoft.com/office/powerpoint/2010/main" val="1273994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6310" y="867735"/>
            <a:ext cx="10785308" cy="618165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 Through Comprehensive Services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000579" y="2213954"/>
            <a:ext cx="7191207" cy="429712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Medication-assisted treatment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Medication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Counseling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Community and personal linkages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Family-based treatment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Trauma-Informed services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C6C28DA-B745-4627-AFD2-744681EF9AD9}"/>
              </a:ext>
            </a:extLst>
          </p:cNvPr>
          <p:cNvSpPr/>
          <p:nvPr/>
        </p:nvSpPr>
        <p:spPr>
          <a:xfrm>
            <a:off x="7892828" y="2555755"/>
            <a:ext cx="3628320" cy="333551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</a:t>
            </a:r>
          </a:p>
        </p:txBody>
      </p:sp>
    </p:spTree>
    <p:extLst>
      <p:ext uri="{BB962C8B-B14F-4D97-AF65-F5344CB8AC3E}">
        <p14:creationId xmlns:p14="http://schemas.microsoft.com/office/powerpoint/2010/main" val="1613670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471595"/>
            <a:ext cx="11029614" cy="10138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93" y="1977651"/>
            <a:ext cx="10734507" cy="46288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Medication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Medication-Assisted Treatment (MAT)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Individual is screened to determine if MAT is an appropriate option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MAT is presented as an option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(If appropriate)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as part of the service plan</a:t>
            </a:r>
          </a:p>
          <a:p>
            <a:pPr lvl="2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information explains pros and cons of MAT so that the individual can make an informed decision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understanding of MAT principles and practices is critical</a:t>
            </a:r>
            <a:endParaRPr lang="en-US" sz="2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2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0431" y="6408841"/>
            <a:ext cx="6818262" cy="365125"/>
          </a:xfrm>
        </p:spPr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31" y="791091"/>
            <a:ext cx="11213569" cy="73290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6222" y="1912774"/>
            <a:ext cx="7841985" cy="48762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Counseling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</a:p>
          <a:p>
            <a:pPr lvl="1">
              <a:spcBef>
                <a:spcPts val="0"/>
              </a:spcBef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Family-based treatment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Frequent collateral sessions, visits, or phone calls with family members to gather information that can assist treatment team and individuals in meeting treatment/recovery goals</a:t>
            </a:r>
          </a:p>
        </p:txBody>
      </p:sp>
    </p:spTree>
    <p:extLst>
      <p:ext uri="{BB962C8B-B14F-4D97-AF65-F5344CB8AC3E}">
        <p14:creationId xmlns:p14="http://schemas.microsoft.com/office/powerpoint/2010/main" val="3884580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37" y="435456"/>
            <a:ext cx="11029615" cy="105044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015396"/>
            <a:ext cx="10836109" cy="46140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Trauma-informed services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Proactive efforts to identify individuals who experienced trauma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Access to targeted interventions to address on-going symptoms related to trauma</a:t>
            </a:r>
          </a:p>
          <a:p>
            <a:pPr lvl="1">
              <a:spcBef>
                <a:spcPts val="0"/>
              </a:spcBef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 services provide individuals with team and services to foster the individuals’ full potential for recovery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 includes interventions and services to maintain or improve well-being and recovery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324000" lvl="1" indent="0">
              <a:buNone/>
            </a:pPr>
            <a:endParaRPr lang="en-US" dirty="0"/>
          </a:p>
          <a:p>
            <a:pPr marL="6300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2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92" y="525761"/>
            <a:ext cx="11281814" cy="97283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</a:t>
            </a:r>
          </a:p>
          <a:p>
            <a:pPr lvl="1"/>
            <a:r>
              <a:rPr lang="en-US" sz="26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Treatment/service plans include:</a:t>
            </a:r>
            <a:endParaRPr lang="en-US" sz="26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sycho-education about </a:t>
            </a:r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behavioral health, including substance use</a:t>
            </a: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uilding social support</a:t>
            </a:r>
            <a:endParaRPr lang="en-US" sz="2400" dirty="0">
              <a:solidFill>
                <a:srgbClr val="4F4F4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ecognizing signs of decompensation or relapse and heading off crises</a:t>
            </a: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ducation on treatment preferences</a:t>
            </a: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Psycho-education on 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coping with stress symptom management, and getting needs met within the behavioral health system and community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324000" lvl="1" indent="0">
              <a:buNone/>
            </a:pPr>
            <a:endParaRPr lang="en-US" dirty="0"/>
          </a:p>
          <a:p>
            <a:pPr marL="6300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051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9396" y="899058"/>
            <a:ext cx="9162603" cy="624942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Recovery Community Organizations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1" y="2151761"/>
            <a:ext cx="11156719" cy="4706239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 Community Organizations (RCOs) are at the root of a recovery-oriented community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RCOs are</a:t>
            </a:r>
            <a:r>
              <a:rPr lang="en-US" sz="26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independent, non-profit organizations led and governed by representatives of local communities of recovery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en-US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increase the visibility and influence of the recovery community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e</a:t>
            </a:r>
            <a:r>
              <a:rPr lang="en-US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ngage in activities that fall under one or more of the three core activities of policy and advocacy activities, recovery-focused community education and outreach programs, and peer recovery support services (PRSS)                                                            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10A76-D163-4058-855D-4F723F690AC0}"/>
              </a:ext>
            </a:extLst>
          </p:cNvPr>
          <p:cNvSpPr txBox="1"/>
          <p:nvPr/>
        </p:nvSpPr>
        <p:spPr>
          <a:xfrm>
            <a:off x="4711700" y="6237514"/>
            <a:ext cx="70262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lvl="1" indent="0" algn="r">
              <a:buNone/>
            </a:pPr>
            <a:r>
              <a:rPr lang="en-US" sz="1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https://facesandvoicesofrecovery.org/rco-best-practices/</a:t>
            </a:r>
          </a:p>
        </p:txBody>
      </p:sp>
    </p:spTree>
    <p:extLst>
      <p:ext uri="{BB962C8B-B14F-4D97-AF65-F5344CB8AC3E}">
        <p14:creationId xmlns:p14="http://schemas.microsoft.com/office/powerpoint/2010/main" val="109064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125107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Core principle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3593690"/>
            <a:ext cx="6104616" cy="1121178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0969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40" y="2120005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Application to practice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940" y="3550449"/>
            <a:ext cx="5819608" cy="1077142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30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63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3604A-7E08-4A9B-A7E1-F0086159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9782B-C5C4-48DA-AA51-2AF88DEF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5A4A71-BF4C-4D5C-BFC7-87532A78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02156"/>
            <a:ext cx="7421014" cy="10138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Provider Skills for offering a       comprehensive and holistic service array</a:t>
            </a:r>
          </a:p>
        </p:txBody>
      </p:sp>
      <p:graphicFrame>
        <p:nvGraphicFramePr>
          <p:cNvPr id="15" name="Text Placeholder 4">
            <a:extLst>
              <a:ext uri="{FF2B5EF4-FFF2-40B4-BE49-F238E27FC236}">
                <a16:creationId xmlns:a16="http://schemas.microsoft.com/office/drawing/2014/main" id="{4E66EE5A-CA74-25D4-F5CA-CEBDDC18A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9156751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5652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9F03D-E755-45A3-B898-6B378366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03609-F2B4-4CB8-8298-20459C39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8A2665-1897-4877-9728-A21F5523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02156"/>
            <a:ext cx="11170521" cy="74564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Creating a Recovery-Oriented community Involves or requires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61FA2F-598A-4D43-9444-D45D3691E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44699"/>
            <a:ext cx="11029615" cy="4600307"/>
          </a:xfrm>
        </p:spPr>
        <p:txBody>
          <a:bodyPr>
            <a:normAutofit fontScale="92500"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Implementing techniques for group facilitation, networking, and partnership building 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Relating well to all audiences, using language readily understood by all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Participating in local initiatives to promote behavioral health and prevention of mental health and substance use issues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Intervening early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Fostering resilience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Developing mental health literacy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Building capacity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Supporting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peer-led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community partnerships and initiatives, such as RCOs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F8BAEE-E831-4C17-B09C-76C0C80C33CF}"/>
              </a:ext>
            </a:extLst>
          </p:cNvPr>
          <p:cNvSpPr txBox="1"/>
          <p:nvPr/>
        </p:nvSpPr>
        <p:spPr>
          <a:xfrm>
            <a:off x="5323840" y="633723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80274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EE676-236D-4E51-BB3C-53BC5EB1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FC3B0-8F7A-48AC-98B4-8DF73B04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0A4540-BFD7-41AB-9E18-65CAB43E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681176"/>
            <a:ext cx="9580014" cy="80472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Building recovery-oriented partnerships requires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C328FC-AAC8-44A7-9849-03663A977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62" y="2206259"/>
            <a:ext cx="11029615" cy="4134211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Having personal insight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Undertaking ongoing critical reflection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Maintaining openness towards continuous learning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Adopting and presenting a hopeful attitude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Actively encouraging the person’s leadership in all aspects of decision-making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Assisting individuals to build their lives in the ways that they desire.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48FC2-2720-4449-BCCE-F7459662A583}"/>
              </a:ext>
            </a:extLst>
          </p:cNvPr>
          <p:cNvSpPr txBox="1"/>
          <p:nvPr/>
        </p:nvSpPr>
        <p:spPr>
          <a:xfrm>
            <a:off x="5409423" y="6369328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807535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EE676-236D-4E51-BB3C-53BC5EB1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FC3B0-8F7A-48AC-98B4-8DF73B04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0A4540-BFD7-41AB-9E18-65CAB43E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594411"/>
            <a:ext cx="8877300" cy="110969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Negotiating and collaborating within a partnership-based relationship involves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C328FC-AAC8-44A7-9849-03663A977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145990" cy="411870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inclusion of family peer support workers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Linking individuals to family services.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Providing timely information, respite, education and training helps to support family members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1F567-1128-4F77-A1E9-CC874E272C62}"/>
              </a:ext>
            </a:extLst>
          </p:cNvPr>
          <p:cNvSpPr txBox="1"/>
          <p:nvPr/>
        </p:nvSpPr>
        <p:spPr>
          <a:xfrm>
            <a:off x="5578797" y="6181519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  <p:pic>
        <p:nvPicPr>
          <p:cNvPr id="8" name="Picture 7" descr="Hands holding each other">
            <a:extLst>
              <a:ext uri="{FF2B5EF4-FFF2-40B4-BE49-F238E27FC236}">
                <a16:creationId xmlns:a16="http://schemas.microsoft.com/office/drawing/2014/main" id="{CD83FE45-B084-4F0F-91B2-03A138AC3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548" y="2768600"/>
            <a:ext cx="4417803" cy="30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50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C0F3E1-BDBE-404E-AFBB-990B5F0FC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A5C90-7413-425C-B039-6FE0C3E4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2BEA56-C521-40D1-93FE-9E35B25E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84753"/>
            <a:ext cx="7819459" cy="71384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Skills needed for family/support inclusion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1ED4D1-7DC3-4A68-A61A-541F971A8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52" y="2089000"/>
            <a:ext cx="11029615" cy="4517476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Assessing the needs of family caregivers and support individual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Providing education, communication and an inviting atmosphere for family members and significant others to feel respected, welcome, safe and valued.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Inviting individuals to: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 close relationships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express their choices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 needs for support from significant others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engage those identified as early as possible in the recovery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273BE2-271D-4A6D-9166-D53E71BCDAE4}"/>
              </a:ext>
            </a:extLst>
          </p:cNvPr>
          <p:cNvSpPr txBox="1"/>
          <p:nvPr/>
        </p:nvSpPr>
        <p:spPr>
          <a:xfrm>
            <a:off x="7556500" y="6333054"/>
            <a:ext cx="3985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304112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ED527-32B8-4AF8-932C-352303C8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BE8D1-B048-4615-B1D0-7039B4E9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03EDB4-60D0-4210-B040-806679CD2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7" y="696115"/>
            <a:ext cx="7446413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needed and desired service array: identification to connection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6F80FB-F7F3-4EAD-AE42-30EA914D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52" y="2022740"/>
            <a:ext cx="11029615" cy="440117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Initiate discussion of recovery goals.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 culturally safe and responsive services.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working relationships with police, justice, corrections, and probation and parole services.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Assist individuals in connecting to a family physician or community health team to address ongoing general health needs and co-occurring medical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80F81-C01F-4690-B870-8E325D81CAAE}"/>
              </a:ext>
            </a:extLst>
          </p:cNvPr>
          <p:cNvSpPr txBox="1"/>
          <p:nvPr/>
        </p:nvSpPr>
        <p:spPr>
          <a:xfrm>
            <a:off x="7258548" y="6267922"/>
            <a:ext cx="4283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73019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ED527-32B8-4AF8-932C-352303C8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BE8D1-B048-4615-B1D0-7039B4E9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03EDB4-60D0-4210-B040-806679CD2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7" y="696115"/>
            <a:ext cx="7268613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needed and desired service array: identification to connection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6F80FB-F7F3-4EAD-AE42-30EA914D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52" y="2153002"/>
            <a:ext cx="11029615" cy="440117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Make referrals to services and resources that: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Promote meaningful social engagement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Provide education and employment opportunities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Link to income security and housing stability.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Increase food security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Foster overall health and well-being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80F81-C01F-4690-B870-8E325D81CAAE}"/>
              </a:ext>
            </a:extLst>
          </p:cNvPr>
          <p:cNvSpPr txBox="1"/>
          <p:nvPr/>
        </p:nvSpPr>
        <p:spPr>
          <a:xfrm>
            <a:off x="7539666" y="6298699"/>
            <a:ext cx="4074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675684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3033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Questions for Reflection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940" y="3502972"/>
            <a:ext cx="5846686" cy="122085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38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92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2B8B63-820C-4F4B-9D8C-FA4992010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3128790"/>
            <a:ext cx="11029616" cy="56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Reflective practice</a:t>
            </a:r>
          </a:p>
        </p:txBody>
      </p:sp>
      <p:pic>
        <p:nvPicPr>
          <p:cNvPr id="12" name="Picture Placeholder 11" descr="Men is writing ">
            <a:extLst>
              <a:ext uri="{FF2B5EF4-FFF2-40B4-BE49-F238E27FC236}">
                <a16:creationId xmlns:a16="http://schemas.microsoft.com/office/drawing/2014/main" id="{29E16458-0C9B-4162-8A08-7C0E3BE746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17" y="601351"/>
            <a:ext cx="11290859" cy="252743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58F096-46A3-4EB4-950C-04CC7361A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9059" y="3695527"/>
            <a:ext cx="11029617" cy="2849652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reflect on the following questions and write down your responses.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 Service provider: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do you make sure that people’s choices about involving significant others are respected and re-examined regularly?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What have you done to ensure that staff, people with lived experience, families, and support people are aware of sources of family and caregiver support, including family peer support?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Administrative: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How do you support or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Incorporate ongoing evaluation of satisfaction levels and planning processes to improve the inclusion of, and support for, families and friends?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6713B-0B38-4782-9999-9C937C7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2BD5CD-FE0A-435A-88F4-C8597945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21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851" y="6050661"/>
            <a:ext cx="6818262" cy="80733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9277" y="733996"/>
            <a:ext cx="7594691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Why we focus on 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0" y="2015425"/>
            <a:ext cx="8105609" cy="3690049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b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7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7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Placeholder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22C35E1-65D5-4D5B-99EC-DB6B162F6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5860" r="2" b="34612"/>
          <a:stretch/>
        </p:blipFill>
        <p:spPr>
          <a:xfrm>
            <a:off x="9245539" y="3116268"/>
            <a:ext cx="2454809" cy="1821481"/>
          </a:xfr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7C6708-0F3C-4574-8CD4-6706A31D1CA8}"/>
              </a:ext>
            </a:extLst>
          </p:cNvPr>
          <p:cNvSpPr txBox="1"/>
          <p:nvPr/>
        </p:nvSpPr>
        <p:spPr>
          <a:xfrm>
            <a:off x="409277" y="2265009"/>
            <a:ext cx="88352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 and recovery-oriented services and supports provide a menu of options to meet the diverse needs of the individuals served.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comprehensive services and holistic service supports the individual’s own path towards mental health and well-being.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comprehensive and holistic service array tailors to the individual’s preferences, life circumstances, and aspirations.</a:t>
            </a:r>
          </a:p>
          <a:p>
            <a:pPr marL="0" indent="0"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Comprehensive and holistic services are integrated in the community.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B9AA1-36D2-40D9-908F-75CE5E633CD7}"/>
              </a:ext>
            </a:extLst>
          </p:cNvPr>
          <p:cNvSpPr txBox="1"/>
          <p:nvPr/>
        </p:nvSpPr>
        <p:spPr>
          <a:xfrm>
            <a:off x="7651711" y="6437840"/>
            <a:ext cx="4048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117417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CBD08-CBE0-4A85-9C8C-EE5B0560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94" y="922096"/>
            <a:ext cx="11029616" cy="700642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Connect To Hope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60D718-AF05-43B9-B478-C057FE5D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194339"/>
            <a:ext cx="5422390" cy="4445801"/>
          </a:xfrm>
        </p:spPr>
        <p:txBody>
          <a:bodyPr numCol="1" spcCol="540000" anchor="t">
            <a:normAutofit/>
          </a:bodyPr>
          <a:lstStyle/>
          <a:p>
            <a:pPr marL="0" marR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PRINCIPLES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reate a culture and language and hope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ffer a comprehensive and holistic service array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on-judgmental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avigating diverse needs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ngagement strategies            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ollaborative relationships and reflective practice</a:t>
            </a:r>
            <a:endParaRPr lang="en-US" sz="22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ransforming services and systems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9DCD8A-CD57-4927-89ED-C71097326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167" y="2194339"/>
            <a:ext cx="5422392" cy="444580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endParaRPr lang="en-US" sz="2200" b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onor the differences and diverse needs of each individual served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ffer various opportunities and resources that support the recovery journey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rovide an environment to encourage personal control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ngage in personal recovery by understanding personal recovery narrative in the treatment process and within the community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270C0-B646-4EF4-860D-2A5EB41633CE}"/>
              </a:ext>
            </a:extLst>
          </p:cNvPr>
          <p:cNvSpPr/>
          <p:nvPr/>
        </p:nvSpPr>
        <p:spPr>
          <a:xfrm>
            <a:off x="6003583" y="2194339"/>
            <a:ext cx="45719" cy="431078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D6808A3-3BCF-4671-8122-D712E4AA3121}"/>
              </a:ext>
            </a:extLst>
          </p:cNvPr>
          <p:cNvGraphicFramePr/>
          <p:nvPr/>
        </p:nvGraphicFramePr>
        <p:xfrm>
          <a:off x="8531820" y="0"/>
          <a:ext cx="2789798" cy="284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6868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6FA6E1-6951-4DF6-97D9-0D260A8B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41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47869-7D02-4063-B468-F7EB364E3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A9C055A-3E1B-43C5-8BE9-B2AC46B800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2044048"/>
              </p:ext>
            </p:extLst>
          </p:nvPr>
        </p:nvGraphicFramePr>
        <p:xfrm>
          <a:off x="963562" y="688258"/>
          <a:ext cx="11061290" cy="5564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398DF7-7435-4463-8EEC-CDD7AD7CFD75}"/>
              </a:ext>
            </a:extLst>
          </p:cNvPr>
          <p:cNvSpPr txBox="1"/>
          <p:nvPr/>
        </p:nvSpPr>
        <p:spPr>
          <a:xfrm>
            <a:off x="451692" y="-64394"/>
            <a:ext cx="1139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Summary: Offering a Comprehensive and Holistic Service Array</a:t>
            </a:r>
          </a:p>
        </p:txBody>
      </p:sp>
    </p:spTree>
    <p:extLst>
      <p:ext uri="{BB962C8B-B14F-4D97-AF65-F5344CB8AC3E}">
        <p14:creationId xmlns:p14="http://schemas.microsoft.com/office/powerpoint/2010/main" val="3698108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EC38A0-3DAB-4B29-9BBE-45A9EBDB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75" y="5005250"/>
            <a:ext cx="9391524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6EF91-820B-4DA2-B398-3E168AFF17A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669612" y="5496932"/>
            <a:ext cx="1458674" cy="676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20000"/>
              </a:spcBef>
              <a:buNone/>
            </a:pPr>
            <a:r>
              <a:rPr lang="en-US" sz="1600" cap="all" dirty="0">
                <a:solidFill>
                  <a:schemeClr val="tx2">
                    <a:lumMod val="10000"/>
                    <a:lumOff val="90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30" name="Picture Placeholder 29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5CE3DE10-4CD6-45E2-8AAC-5106C325BA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325" y="606425"/>
            <a:ext cx="11304588" cy="4487863"/>
          </a:xfrm>
        </p:spPr>
      </p:pic>
    </p:spTree>
    <p:extLst>
      <p:ext uri="{BB962C8B-B14F-4D97-AF65-F5344CB8AC3E}">
        <p14:creationId xmlns:p14="http://schemas.microsoft.com/office/powerpoint/2010/main" val="299750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39BBF5-CCC2-429D-93B0-431DD46F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72D2F-2E58-4112-8D28-28B02357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30555C-736B-4ED5-B8DB-90F5CADD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7" y="722252"/>
            <a:ext cx="7231174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and holistic care is built on partnership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DA33F7-6331-47D9-A008-4A03C8415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 must be seen as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all decisions that affect their behavioral health and the importance of autonomy, self-determination, and self-management should be emphasized.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Partnership requires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mutually trusting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respectful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relationships with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Families and caregivers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and recovery support services</a:t>
            </a:r>
          </a:p>
          <a:p>
            <a:pPr marL="324000" lvl="1" indent="0">
              <a:buNone/>
            </a:pPr>
            <a:endParaRPr lang="en-US" dirty="0"/>
          </a:p>
          <a:p>
            <a:pPr marL="324000" lvl="1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EF852-AE37-4A5A-9971-60BCD3EBA368}"/>
              </a:ext>
            </a:extLst>
          </p:cNvPr>
          <p:cNvSpPr txBox="1"/>
          <p:nvPr/>
        </p:nvSpPr>
        <p:spPr>
          <a:xfrm>
            <a:off x="7564582" y="6423914"/>
            <a:ext cx="3977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64184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54A87-08B2-4F32-857A-B8732538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1FBBB-9F10-472B-97AE-58C2DE86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9A7AD4-ABE5-429F-896A-4A4CBFCA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8" y="695762"/>
            <a:ext cx="7094569" cy="1013800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 Principles in A comprehensive and holistic service array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289961-CB02-4830-8AA3-177091E7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53" y="2324554"/>
            <a:ext cx="9977105" cy="441218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Strengthening connections between systems and sectors can improve multisector planning and facilitate access to services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(e.g., housing and employment services, schools, social services, addictions). </a:t>
            </a:r>
          </a:p>
          <a:p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Everyone shares the responsibility to create opportunities for interaction, service access, collaboration, and civic participation.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EA06E-3EF6-4A6B-8630-1C3F62CE6362}"/>
              </a:ext>
            </a:extLst>
          </p:cNvPr>
          <p:cNvSpPr txBox="1"/>
          <p:nvPr/>
        </p:nvSpPr>
        <p:spPr>
          <a:xfrm>
            <a:off x="7623958" y="6423914"/>
            <a:ext cx="391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990377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54A87-08B2-4F32-857A-B8732538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1FBBB-9F10-472B-97AE-58C2DE86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9A7AD4-ABE5-429F-896A-4A4CBFCA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8" y="695762"/>
            <a:ext cx="7094569" cy="1013800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 Principles in A comprehensive and holistic service array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289961-CB02-4830-8AA3-177091E7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18" y="2141991"/>
            <a:ext cx="9536585" cy="441218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Behavioral health services have a role in supporting communities to become more inclusive.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Promoting mental health awareness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Reducing stigma and discrimination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Supporting recovery and inclusion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EA06E-3EF6-4A6B-8630-1C3F62CE6362}"/>
              </a:ext>
            </a:extLst>
          </p:cNvPr>
          <p:cNvSpPr txBox="1"/>
          <p:nvPr/>
        </p:nvSpPr>
        <p:spPr>
          <a:xfrm>
            <a:off x="7623958" y="6423914"/>
            <a:ext cx="391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713480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286" y="702156"/>
            <a:ext cx="11029616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 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49C66DA-D301-7DC0-335D-A6D512D13F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000401"/>
              </p:ext>
            </p:extLst>
          </p:nvPr>
        </p:nvGraphicFramePr>
        <p:xfrm>
          <a:off x="440286" y="1918952"/>
          <a:ext cx="11292368" cy="450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925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80" y="269571"/>
            <a:ext cx="10529172" cy="12343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 array requires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3628" y="1890876"/>
            <a:ext cx="6630412" cy="4649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16000" indent="-216000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partnership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with the individuals we serve; their families, friends, and recovery support system; and their community</a:t>
            </a:r>
          </a:p>
          <a:p>
            <a:pPr marL="216000" indent="-216000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Knowledge of best-practices and alternative services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that make up the holistic and comprehensive service array</a:t>
            </a:r>
          </a:p>
          <a:p>
            <a:pPr marL="216000" indent="-216000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Recovery mapping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to provide a landscape of community services and support networks within the community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1060" y="6423914"/>
            <a:ext cx="35686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 cap="all" dirty="0">
                <a:solidFill>
                  <a:schemeClr val="accent1">
                    <a:alpha val="75000"/>
                  </a:schemeClr>
                </a:solidFill>
                <a:latin typeface="+mn-lt"/>
                <a:ea typeface="+mn-ea"/>
                <a:cs typeface="+mn-cs"/>
              </a:rPr>
              <a:t>Recovery Management</a:t>
            </a:r>
          </a:p>
        </p:txBody>
      </p:sp>
      <p:pic>
        <p:nvPicPr>
          <p:cNvPr id="6" name="Content Placeholder 5" descr="women collaborating&#10;">
            <a:extLst>
              <a:ext uri="{FF2B5EF4-FFF2-40B4-BE49-F238E27FC236}">
                <a16:creationId xmlns:a16="http://schemas.microsoft.com/office/drawing/2014/main" id="{BF79C0FC-6A53-48FD-A2FB-DC1F7E6C6B6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/>
        </p:blipFill>
        <p:spPr>
          <a:xfrm>
            <a:off x="7224884" y="2247370"/>
            <a:ext cx="4364298" cy="39725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4898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0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155EA1"/>
      </a:accent1>
      <a:accent2>
        <a:srgbClr val="649E40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870617_win32_fixed.potx" id="{1E2B8DFA-E266-4D12-95DE-76C2876369F1}" vid="{8DEA66BB-F281-4FCE-9053-490C8E939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corporate teach a course</Template>
  <TotalTime>10444</TotalTime>
  <Words>4690</Words>
  <Application>Microsoft Office PowerPoint</Application>
  <PresentationFormat>Widescreen</PresentationFormat>
  <Paragraphs>699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Courier New</vt:lpstr>
      <vt:lpstr>Gill Sans MT</vt:lpstr>
      <vt:lpstr>Roboto</vt:lpstr>
      <vt:lpstr>Symbol</vt:lpstr>
      <vt:lpstr>Times New Roman</vt:lpstr>
      <vt:lpstr>Wingdings</vt:lpstr>
      <vt:lpstr>Wingdings 2</vt:lpstr>
      <vt:lpstr>DividendVTI</vt:lpstr>
      <vt:lpstr>Offering a Comprehensive and Holistic Service Array</vt:lpstr>
      <vt:lpstr>Module 5 Outline</vt:lpstr>
      <vt:lpstr>Core principle</vt:lpstr>
      <vt:lpstr>Why we focus on Offering a Comprehensive and Holistic Service Array</vt:lpstr>
      <vt:lpstr>Comprehensive Services and holistic care is built on partnership</vt:lpstr>
      <vt:lpstr>Core Principles in A comprehensive and holistic service array </vt:lpstr>
      <vt:lpstr>Core Principles in A comprehensive and holistic service array </vt:lpstr>
      <vt:lpstr>Offering a comprehensive and holistic service array </vt:lpstr>
      <vt:lpstr>A comprehensive and holistic service array requires</vt:lpstr>
      <vt:lpstr>Values &amp; attitudes</vt:lpstr>
      <vt:lpstr>Values and attitudes</vt:lpstr>
      <vt:lpstr>Values and Attitudes</vt:lpstr>
      <vt:lpstr>Values and Attitudes  </vt:lpstr>
      <vt:lpstr>Values and Attitudes</vt:lpstr>
      <vt:lpstr>A Comprehensive and holistic service array is built on partnership</vt:lpstr>
      <vt:lpstr>What we know</vt:lpstr>
      <vt:lpstr>needed Knowledge base</vt:lpstr>
      <vt:lpstr>needed Knowledge base</vt:lpstr>
      <vt:lpstr>Foundations of Recovery</vt:lpstr>
      <vt:lpstr>Widen the Lens: Foundation of Community integration</vt:lpstr>
      <vt:lpstr>Widen the Lens: Foundation of Community integration</vt:lpstr>
      <vt:lpstr>Recovery support services</vt:lpstr>
      <vt:lpstr>PowerPoint Presentation</vt:lpstr>
      <vt:lpstr>community integration Through Comprehensive Services</vt:lpstr>
      <vt:lpstr>Comprehensive services means individuals have access to</vt:lpstr>
      <vt:lpstr>Comprehensive services means individuals have access to</vt:lpstr>
      <vt:lpstr>Comprehensive services means individuals have access to</vt:lpstr>
      <vt:lpstr>Comprehensive services means individuals have access to</vt:lpstr>
      <vt:lpstr>Recovery Community Organizations</vt:lpstr>
      <vt:lpstr>Application to practice</vt:lpstr>
      <vt:lpstr>Provider Skills for offering a       comprehensive and holistic service array</vt:lpstr>
      <vt:lpstr>Creating a Recovery-Oriented community Involves or requires</vt:lpstr>
      <vt:lpstr>Building recovery-oriented partnerships requires</vt:lpstr>
      <vt:lpstr>Negotiating and collaborating within a partnership-based relationship involves </vt:lpstr>
      <vt:lpstr>Skills needed for family/support inclusion</vt:lpstr>
      <vt:lpstr>the needed and desired service array: identification to connection</vt:lpstr>
      <vt:lpstr>the needed and desired service array: identification to connection</vt:lpstr>
      <vt:lpstr>Questions for Reflection</vt:lpstr>
      <vt:lpstr>Reflective practice</vt:lpstr>
      <vt:lpstr>Connect To Hope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Recovery Management Curriculum Module 5</dc:title>
  <dc:creator>Pamela Waters</dc:creator>
  <cp:lastModifiedBy>VanDyke, Misty N</cp:lastModifiedBy>
  <cp:revision>124</cp:revision>
  <dcterms:created xsi:type="dcterms:W3CDTF">2022-01-14T13:39:16Z</dcterms:created>
  <dcterms:modified xsi:type="dcterms:W3CDTF">2025-06-17T18:20:49Z</dcterms:modified>
</cp:coreProperties>
</file>