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Region%20PPTs%20and%20Graphs\SE%20Florida%20BHN%20Graphs%202016%20(Final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Blacking Out from Drinking*</c:v>
                </c:pt>
                <c:pt idx="4">
                  <c:v>Cigarettes</c:v>
                </c:pt>
                <c:pt idx="5">
                  <c:v>Inhalants</c:v>
                </c:pt>
                <c:pt idx="6">
                  <c:v>Prescription Pain Relievers</c:v>
                </c:pt>
                <c:pt idx="7">
                  <c:v>Depressants</c:v>
                </c:pt>
                <c:pt idx="8">
                  <c:v>LSD, PCP or Mushrooms</c:v>
                </c:pt>
                <c:pt idx="9">
                  <c:v>Synthetic Marijuana*</c:v>
                </c:pt>
                <c:pt idx="10">
                  <c:v>Over-the-Counter Drugs</c:v>
                </c:pt>
                <c:pt idx="11">
                  <c:v>Prescription Amphetamines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Flakka*</c:v>
                </c:pt>
                <c:pt idx="15">
                  <c:v>Needle to Inject Illegal Drugs*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39.1</c:v>
                </c:pt>
                <c:pt idx="1">
                  <c:v>24.8</c:v>
                </c:pt>
                <c:pt idx="2">
                  <c:v>19.899999999999999</c:v>
                </c:pt>
                <c:pt idx="3">
                  <c:v>15.2</c:v>
                </c:pt>
                <c:pt idx="4">
                  <c:v>12.4</c:v>
                </c:pt>
                <c:pt idx="5">
                  <c:v>6.1</c:v>
                </c:pt>
                <c:pt idx="6">
                  <c:v>3.9</c:v>
                </c:pt>
                <c:pt idx="7">
                  <c:v>3.9</c:v>
                </c:pt>
                <c:pt idx="8">
                  <c:v>3.9</c:v>
                </c:pt>
                <c:pt idx="9">
                  <c:v>3.9</c:v>
                </c:pt>
                <c:pt idx="10">
                  <c:v>3.7</c:v>
                </c:pt>
                <c:pt idx="11">
                  <c:v>3.1</c:v>
                </c:pt>
                <c:pt idx="12">
                  <c:v>2.2999999999999998</c:v>
                </c:pt>
                <c:pt idx="13">
                  <c:v>1.5</c:v>
                </c:pt>
                <c:pt idx="14">
                  <c:v>0.9</c:v>
                </c:pt>
                <c:pt idx="15">
                  <c:v>0.7</c:v>
                </c:pt>
                <c:pt idx="16">
                  <c:v>0.7</c:v>
                </c:pt>
                <c:pt idx="17">
                  <c:v>0.5</c:v>
                </c:pt>
                <c:pt idx="1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F5-4204-B528-6D00AEBCA2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9683072"/>
        <c:axId val="49856896"/>
      </c:barChart>
      <c:catAx>
        <c:axId val="49683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8568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985689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6830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24.8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C8-4A8A-ACCD-701D6EBDE76D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C8-4A8A-ACCD-701D6EBDE7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919744"/>
        <c:axId val="97961088"/>
      </c:barChart>
      <c:catAx>
        <c:axId val="97919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6108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96108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1974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5.6</c:v>
                </c:pt>
                <c:pt idx="1">
                  <c:v>18.100000000000001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A1-4F5F-AF4F-79930FF70C8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4.5</c:v>
                </c:pt>
                <c:pt idx="1">
                  <c:v>18.2</c:v>
                </c:pt>
                <c:pt idx="2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A1-4F5F-AF4F-79930FF70C8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6.4</c:v>
                </c:pt>
                <c:pt idx="1">
                  <c:v>21.8</c:v>
                </c:pt>
                <c:pt idx="2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A1-4F5F-AF4F-79930FF70C8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3.5</c:v>
                </c:pt>
                <c:pt idx="1">
                  <c:v>19.899999999999999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A1-4F5F-AF4F-79930FF70C8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22</c:v>
                </c:pt>
                <c:pt idx="2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A1-4F5F-AF4F-79930FF70C8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2.8</c:v>
                </c:pt>
                <c:pt idx="1">
                  <c:v>16.3</c:v>
                </c:pt>
                <c:pt idx="2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CA1-4F5F-AF4F-79930FF70C8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A1-4F5F-AF4F-79930FF70C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999104"/>
        <c:axId val="98004992"/>
      </c:barChart>
      <c:catAx>
        <c:axId val="97999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049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00499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9910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12.7</c:v>
                </c:pt>
                <c:pt idx="1">
                  <c:v>12.4</c:v>
                </c:pt>
                <c:pt idx="2">
                  <c:v>15.4</c:v>
                </c:pt>
                <c:pt idx="3">
                  <c:v>13.2</c:v>
                </c:pt>
                <c:pt idx="4">
                  <c:v>14.7</c:v>
                </c:pt>
                <c:pt idx="5">
                  <c:v>10.7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E13-4A41-990C-C2F1B818C0DF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13.1</c:v>
                </c:pt>
                <c:pt idx="1">
                  <c:v>10.5</c:v>
                </c:pt>
                <c:pt idx="2">
                  <c:v>11.2</c:v>
                </c:pt>
                <c:pt idx="3">
                  <c:v>12.3</c:v>
                </c:pt>
                <c:pt idx="4">
                  <c:v>12.5</c:v>
                </c:pt>
                <c:pt idx="5">
                  <c:v>10.3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E13-4A41-990C-C2F1B818C0DF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30.3</c:v>
                </c:pt>
                <c:pt idx="1">
                  <c:v>30.1</c:v>
                </c:pt>
                <c:pt idx="2">
                  <c:v>25.8</c:v>
                </c:pt>
                <c:pt idx="3">
                  <c:v>26.8</c:v>
                </c:pt>
                <c:pt idx="4">
                  <c:v>23.7</c:v>
                </c:pt>
                <c:pt idx="5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E13-4A41-990C-C2F1B818C0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997568"/>
        <c:axId val="98018432"/>
      </c:lineChart>
      <c:catAx>
        <c:axId val="97997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184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01843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9975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4.8</c:v>
                </c:pt>
                <c:pt idx="1">
                  <c:v>7.8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98-4946-BAC9-CC4136364034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98-4946-BAC9-CC413636403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8012160"/>
        <c:axId val="98038912"/>
      </c:barChart>
      <c:catAx>
        <c:axId val="98012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389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03891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121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21.3</c:v>
                </c:pt>
                <c:pt idx="1">
                  <c:v>25.8</c:v>
                </c:pt>
                <c:pt idx="2">
                  <c:v>8.8000000000000007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89-4048-8235-653FD8BF3B5F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20.2</c:v>
                </c:pt>
                <c:pt idx="1">
                  <c:v>27</c:v>
                </c:pt>
                <c:pt idx="2">
                  <c:v>8.6</c:v>
                </c:pt>
                <c:pt idx="3">
                  <c:v>12.6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89-4048-8235-653FD8BF3B5F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15.7</c:v>
                </c:pt>
                <c:pt idx="1">
                  <c:v>20.3</c:v>
                </c:pt>
                <c:pt idx="2">
                  <c:v>4.2</c:v>
                </c:pt>
                <c:pt idx="3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89-4048-8235-653FD8BF3B5F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C89-4048-8235-653FD8BF3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8099968"/>
        <c:axId val="98206464"/>
      </c:barChart>
      <c:catAx>
        <c:axId val="98099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2064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20646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999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1.9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58-40EF-9F6E-65115200590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5.3</c:v>
                </c:pt>
                <c:pt idx="1">
                  <c:v>1.5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58-40EF-9F6E-65115200590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5.6</c:v>
                </c:pt>
                <c:pt idx="1">
                  <c:v>1.9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58-40EF-9F6E-65115200590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3.9</c:v>
                </c:pt>
                <c:pt idx="1">
                  <c:v>1.2</c:v>
                </c:pt>
                <c:pt idx="2">
                  <c:v>2.2999999999999998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C58-40EF-9F6E-65115200590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1.2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C58-40EF-9F6E-65115200590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2.6</c:v>
                </c:pt>
                <c:pt idx="1">
                  <c:v>1.2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C58-40EF-9F6E-65115200590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58-40EF-9F6E-6511520059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8180480"/>
        <c:axId val="98231808"/>
      </c:barChart>
      <c:catAx>
        <c:axId val="98180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2318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2318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8048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2.9</c:v>
                </c:pt>
                <c:pt idx="1">
                  <c:v>2.7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A0-4C33-83EB-6BFD8A5696CF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1.3</c:v>
                </c:pt>
                <c:pt idx="1">
                  <c:v>2.1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A0-4C33-83EB-6BFD8A5696CF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1.6</c:v>
                </c:pt>
                <c:pt idx="1">
                  <c:v>2.2999999999999998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A0-4C33-83EB-6BFD8A5696CF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1.8</c:v>
                </c:pt>
                <c:pt idx="1">
                  <c:v>1.6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A0-4C33-83EB-6BFD8A5696CF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A0-4C33-83EB-6BFD8A5696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8098560"/>
        <c:axId val="98178944"/>
      </c:barChart>
      <c:catAx>
        <c:axId val="98098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78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17894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098560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0.6</c:v>
                </c:pt>
                <c:pt idx="1">
                  <c:v>3.1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14-4372-808A-FBDA372DF7B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0.8</c:v>
                </c:pt>
                <c:pt idx="1">
                  <c:v>2.7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714-4372-808A-FBDA372DF7B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714-4372-808A-FBDA372DF7B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0.4</c:v>
                </c:pt>
                <c:pt idx="1">
                  <c:v>1.9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714-4372-808A-FBDA372DF7B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0.4</c:v>
                </c:pt>
                <c:pt idx="1">
                  <c:v>1.7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14-4372-808A-FBDA372DF7B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1.5</c:v>
                </c:pt>
                <c:pt idx="2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714-4372-808A-FBDA372DF7B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14-4372-808A-FBDA372DF7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8193792"/>
        <c:axId val="98255616"/>
      </c:barChart>
      <c:catAx>
        <c:axId val="98193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2556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25561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1937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1.7</c:v>
                </c:pt>
                <c:pt idx="1">
                  <c:v>3.5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8F-428D-A574-9A812F17A79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3.7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8F-428D-A574-9A812F17A79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1.5</c:v>
                </c:pt>
                <c:pt idx="1">
                  <c:v>2.1</c:v>
                </c:pt>
                <c:pt idx="2">
                  <c:v>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98F-428D-A574-9A812F17A79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1.5</c:v>
                </c:pt>
                <c:pt idx="1">
                  <c:v>2.2000000000000002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98F-428D-A574-9A812F17A79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1</c:v>
                </c:pt>
                <c:pt idx="1">
                  <c:v>1.6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8F-428D-A574-9A812F17A79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1.4</c:v>
                </c:pt>
                <c:pt idx="1">
                  <c:v>1.7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98F-428D-A574-9A812F17A79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98F-428D-A574-9A812F17A7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8264576"/>
        <c:axId val="98266112"/>
      </c:barChart>
      <c:catAx>
        <c:axId val="98264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2661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26611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26457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0.7</c:v>
                </c:pt>
                <c:pt idx="1">
                  <c:v>1.2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51-4C7F-9E41-F5DACC5FC6A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0.5</c:v>
                </c:pt>
                <c:pt idx="1">
                  <c:v>1.3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51-4C7F-9E41-F5DACC5FC6A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0.7</c:v>
                </c:pt>
                <c:pt idx="1">
                  <c:v>1.4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51-4C7F-9E41-F5DACC5FC6A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0.3</c:v>
                </c:pt>
                <c:pt idx="1">
                  <c:v>1.3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651-4C7F-9E41-F5DACC5FC6A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0.4</c:v>
                </c:pt>
                <c:pt idx="1">
                  <c:v>1.4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651-4C7F-9E41-F5DACC5FC6A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0.6</c:v>
                </c:pt>
                <c:pt idx="1">
                  <c:v>1.5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651-4C7F-9E41-F5DACC5FC6A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651-4C7F-9E41-F5DACC5FC6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8270208"/>
        <c:axId val="98529280"/>
      </c:barChart>
      <c:catAx>
        <c:axId val="98270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29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52928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27020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34C-4ACF-9E31-3E412AA22088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Marijuana or Hashish</c:v>
                </c:pt>
                <c:pt idx="2">
                  <c:v>Vaporizer/E-Cigarette</c:v>
                </c:pt>
                <c:pt idx="3">
                  <c:v>Binge Drinking</c:v>
                </c:pt>
                <c:pt idx="4">
                  <c:v>Cigarettes</c:v>
                </c:pt>
                <c:pt idx="5">
                  <c:v>Inhalants</c:v>
                </c:pt>
                <c:pt idx="6">
                  <c:v>Over-the-Counter Drugs</c:v>
                </c:pt>
                <c:pt idx="7">
                  <c:v>Prescription Pain Relievers</c:v>
                </c:pt>
                <c:pt idx="8">
                  <c:v>Depressants</c:v>
                </c:pt>
                <c:pt idx="9">
                  <c:v>Prescription Amphetamines</c:v>
                </c:pt>
                <c:pt idx="10">
                  <c:v>Synthetic Marijuana*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Club Drugs</c:v>
                </c:pt>
                <c:pt idx="14">
                  <c:v>Flakka*</c:v>
                </c:pt>
                <c:pt idx="15">
                  <c:v>Methamphetamine</c:v>
                </c:pt>
                <c:pt idx="16">
                  <c:v>Steroids (without a doctor’s order)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19.2</c:v>
                </c:pt>
                <c:pt idx="1">
                  <c:v>10.7</c:v>
                </c:pt>
                <c:pt idx="2">
                  <c:v>9.6</c:v>
                </c:pt>
                <c:pt idx="3">
                  <c:v>7.1</c:v>
                </c:pt>
                <c:pt idx="4">
                  <c:v>2.8</c:v>
                </c:pt>
                <c:pt idx="5">
                  <c:v>1.8</c:v>
                </c:pt>
                <c:pt idx="6">
                  <c:v>1.7</c:v>
                </c:pt>
                <c:pt idx="7">
                  <c:v>1.5</c:v>
                </c:pt>
                <c:pt idx="8">
                  <c:v>1.3</c:v>
                </c:pt>
                <c:pt idx="9">
                  <c:v>1.1000000000000001</c:v>
                </c:pt>
                <c:pt idx="10">
                  <c:v>0.9</c:v>
                </c:pt>
                <c:pt idx="11">
                  <c:v>0.8</c:v>
                </c:pt>
                <c:pt idx="12">
                  <c:v>0.6</c:v>
                </c:pt>
                <c:pt idx="13">
                  <c:v>0.4</c:v>
                </c:pt>
                <c:pt idx="14">
                  <c:v>0.4</c:v>
                </c:pt>
                <c:pt idx="15">
                  <c:v>0.3</c:v>
                </c:pt>
                <c:pt idx="16">
                  <c:v>0.1</c:v>
                </c:pt>
                <c:pt idx="17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4C-4ACF-9E31-3E412AA220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54048640"/>
        <c:axId val="54050176"/>
      </c:barChart>
      <c:catAx>
        <c:axId val="54048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0501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540501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540486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14.1</c:v>
                </c:pt>
                <c:pt idx="1">
                  <c:v>6.2</c:v>
                </c:pt>
                <c:pt idx="2">
                  <c:v>11.3</c:v>
                </c:pt>
                <c:pt idx="3">
                  <c:v>24.8</c:v>
                </c:pt>
                <c:pt idx="4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6-4EEE-84B4-070E2FEC179B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F26-4EEE-84B4-070E2FEC17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8273152"/>
        <c:axId val="98509952"/>
      </c:barChart>
      <c:catAx>
        <c:axId val="9827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09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50995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2731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4.5999999999999996</c:v>
                </c:pt>
                <c:pt idx="1">
                  <c:v>3.7</c:v>
                </c:pt>
                <c:pt idx="2">
                  <c:v>0.9</c:v>
                </c:pt>
                <c:pt idx="3">
                  <c:v>2.2000000000000002</c:v>
                </c:pt>
                <c:pt idx="4">
                  <c:v>0.4</c:v>
                </c:pt>
                <c:pt idx="5">
                  <c:v>8.9</c:v>
                </c:pt>
                <c:pt idx="6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34-44A6-8A2B-01FF8C175AD6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34-44A6-8A2B-01FF8C175A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8535680"/>
        <c:axId val="100688640"/>
      </c:barChart>
      <c:catAx>
        <c:axId val="98535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886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688640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356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6.3</c:v>
                </c:pt>
                <c:pt idx="1">
                  <c:v>19</c:v>
                </c:pt>
                <c:pt idx="2">
                  <c:v>33.4</c:v>
                </c:pt>
                <c:pt idx="3">
                  <c:v>8.1999999999999993</c:v>
                </c:pt>
                <c:pt idx="4">
                  <c:v>7.7</c:v>
                </c:pt>
                <c:pt idx="5">
                  <c:v>14.7</c:v>
                </c:pt>
                <c:pt idx="6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DF-46E1-8C92-D0394CD5C00D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8.3000000000000007</c:v>
                </c:pt>
                <c:pt idx="1">
                  <c:v>7.7</c:v>
                </c:pt>
                <c:pt idx="2">
                  <c:v>20.6</c:v>
                </c:pt>
                <c:pt idx="3">
                  <c:v>6.2</c:v>
                </c:pt>
                <c:pt idx="4">
                  <c:v>4.9000000000000004</c:v>
                </c:pt>
                <c:pt idx="5">
                  <c:v>9.5</c:v>
                </c:pt>
                <c:pt idx="6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DF-46E1-8C92-D0394CD5C0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8542336"/>
        <c:axId val="98543872"/>
      </c:barChart>
      <c:catAx>
        <c:axId val="985423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4387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54387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4233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3.3</c:v>
                </c:pt>
                <c:pt idx="1">
                  <c:v>13.7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E7C-4703-8472-BF061F6386F1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E7C-4703-8472-BF061F6386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8556160"/>
        <c:axId val="98566144"/>
      </c:barChart>
      <c:catAx>
        <c:axId val="9855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661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856614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561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49</c:v>
                </c:pt>
                <c:pt idx="1">
                  <c:v>62</c:v>
                </c:pt>
                <c:pt idx="2">
                  <c:v>59</c:v>
                </c:pt>
                <c:pt idx="3">
                  <c:v>56</c:v>
                </c:pt>
                <c:pt idx="4">
                  <c:v>50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E0-42FE-9564-D378843568E4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E0-42FE-9564-D378843568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596736"/>
        <c:axId val="98599296"/>
      </c:barChart>
      <c:catAx>
        <c:axId val="985967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9929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859929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967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41</c:v>
                </c:pt>
                <c:pt idx="1">
                  <c:v>55</c:v>
                </c:pt>
                <c:pt idx="2">
                  <c:v>38</c:v>
                </c:pt>
                <c:pt idx="3">
                  <c:v>34</c:v>
                </c:pt>
                <c:pt idx="4">
                  <c:v>19</c:v>
                </c:pt>
                <c:pt idx="5">
                  <c:v>41</c:v>
                </c:pt>
                <c:pt idx="6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1A-4660-A86B-16E5A6A69258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1A-4660-A86B-16E5A6A692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8594176"/>
        <c:axId val="100675968"/>
      </c:barChart>
      <c:catAx>
        <c:axId val="985941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7596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067596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85941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39</c:v>
                </c:pt>
                <c:pt idx="1">
                  <c:v>50</c:v>
                </c:pt>
                <c:pt idx="2">
                  <c:v>39</c:v>
                </c:pt>
                <c:pt idx="3">
                  <c:v>31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C0-455E-8F52-B71C5BC81687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AC0-455E-8F52-B71C5BC816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7542016"/>
        <c:axId val="107614976"/>
      </c:barChart>
      <c:catAx>
        <c:axId val="10754201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6149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76149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754201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68</c:v>
                </c:pt>
                <c:pt idx="1">
                  <c:v>58</c:v>
                </c:pt>
                <c:pt idx="2">
                  <c:v>55</c:v>
                </c:pt>
                <c:pt idx="3">
                  <c:v>62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C5-4A9A-BAD6-2EF6A9EC7632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C5-4A9A-BAD6-2EF6A9EC76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0698368"/>
        <c:axId val="100713216"/>
      </c:barChart>
      <c:catAx>
        <c:axId val="10069836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7132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07132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9836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46</c:v>
                </c:pt>
                <c:pt idx="1">
                  <c:v>58</c:v>
                </c:pt>
                <c:pt idx="2">
                  <c:v>32</c:v>
                </c:pt>
                <c:pt idx="3">
                  <c:v>25</c:v>
                </c:pt>
                <c:pt idx="4">
                  <c:v>32</c:v>
                </c:pt>
                <c:pt idx="5">
                  <c:v>39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93-4E2B-874B-FB54B0C8FD5E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93-4E2B-874B-FB54B0C8FD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0694272"/>
        <c:axId val="100712832"/>
      </c:barChart>
      <c:catAx>
        <c:axId val="1006942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71283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071283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6942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43</c:v>
                </c:pt>
                <c:pt idx="1">
                  <c:v>52</c:v>
                </c:pt>
                <c:pt idx="2">
                  <c:v>34</c:v>
                </c:pt>
                <c:pt idx="3">
                  <c:v>35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B3-4B9E-ACB1-00088B58E0E5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B3-4B9E-ACB1-00088B58E0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0726272"/>
        <c:axId val="100728192"/>
      </c:barChart>
      <c:catAx>
        <c:axId val="1007262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72819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072819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7262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20.3</c:v>
                </c:pt>
                <c:pt idx="1">
                  <c:v>45.4</c:v>
                </c:pt>
                <c:pt idx="2">
                  <c:v>34.700000000000003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81-48D0-9CAC-C52DDC7FE471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18.3</c:v>
                </c:pt>
                <c:pt idx="1">
                  <c:v>43.1</c:v>
                </c:pt>
                <c:pt idx="2">
                  <c:v>32.4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81-48D0-9CAC-C52DDC7FE471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19.399999999999999</c:v>
                </c:pt>
                <c:pt idx="1">
                  <c:v>40.9</c:v>
                </c:pt>
                <c:pt idx="2">
                  <c:v>31.9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481-48D0-9CAC-C52DDC7FE471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12.9</c:v>
                </c:pt>
                <c:pt idx="1">
                  <c:v>36.9</c:v>
                </c:pt>
                <c:pt idx="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81-48D0-9CAC-C52DDC7FE471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11.2</c:v>
                </c:pt>
                <c:pt idx="1">
                  <c:v>32.700000000000003</c:v>
                </c:pt>
                <c:pt idx="2">
                  <c:v>23.6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81-48D0-9CAC-C52DDC7FE471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9.5</c:v>
                </c:pt>
                <c:pt idx="1">
                  <c:v>25.9</c:v>
                </c:pt>
                <c:pt idx="2">
                  <c:v>19.2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481-48D0-9CAC-C52DDC7FE471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481-48D0-9CAC-C52DDC7FE4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67267200"/>
        <c:axId val="67292160"/>
      </c:barChart>
      <c:catAx>
        <c:axId val="672672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292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729216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72672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9.8000000000000007</c:v>
                </c:pt>
                <c:pt idx="1">
                  <c:v>24.8</c:v>
                </c:pt>
                <c:pt idx="2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D3-4A18-A1AB-3B53F5121B2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7.1</c:v>
                </c:pt>
                <c:pt idx="1">
                  <c:v>23.1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D3-4A18-A1AB-3B53F5121B2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7.2</c:v>
                </c:pt>
                <c:pt idx="1">
                  <c:v>20.5</c:v>
                </c:pt>
                <c:pt idx="2">
                  <c:v>14.9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D3-4A18-A1AB-3B53F5121B2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4.9000000000000004</c:v>
                </c:pt>
                <c:pt idx="1">
                  <c:v>17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5D3-4A18-A1AB-3B53F5121B2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4.2</c:v>
                </c:pt>
                <c:pt idx="1">
                  <c:v>15.3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5D3-4A18-A1AB-3B53F5121B2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3.4</c:v>
                </c:pt>
                <c:pt idx="1">
                  <c:v>9.6999999999999993</c:v>
                </c:pt>
                <c:pt idx="2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5D3-4A18-A1AB-3B53F5121B2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D3-4A18-A1AB-3B53F5121B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587584"/>
        <c:axId val="97596160"/>
      </c:barChart>
      <c:catAx>
        <c:axId val="97587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961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59616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875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34.700000000000003</c:v>
                </c:pt>
                <c:pt idx="1">
                  <c:v>32.4</c:v>
                </c:pt>
                <c:pt idx="2">
                  <c:v>31.9</c:v>
                </c:pt>
                <c:pt idx="3">
                  <c:v>27</c:v>
                </c:pt>
                <c:pt idx="4">
                  <c:v>23.6</c:v>
                </c:pt>
                <c:pt idx="5">
                  <c:v>19.2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963-4E67-B163-80BD9F274E05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18.399999999999999</c:v>
                </c:pt>
                <c:pt idx="1">
                  <c:v>16.2</c:v>
                </c:pt>
                <c:pt idx="2">
                  <c:v>14.9</c:v>
                </c:pt>
                <c:pt idx="3">
                  <c:v>12</c:v>
                </c:pt>
                <c:pt idx="4">
                  <c:v>10.6</c:v>
                </c:pt>
                <c:pt idx="5">
                  <c:v>7.1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963-4E67-B163-80BD9F274E05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36.4</c:v>
                </c:pt>
                <c:pt idx="1">
                  <c:v>33.700000000000003</c:v>
                </c:pt>
                <c:pt idx="2">
                  <c:v>27.4</c:v>
                </c:pt>
                <c:pt idx="3">
                  <c:v>26</c:v>
                </c:pt>
                <c:pt idx="4">
                  <c:v>24.5</c:v>
                </c:pt>
                <c:pt idx="5">
                  <c:v>18.899999999999999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963-4E67-B163-80BD9F274E05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39.299999999999997</c:v>
                </c:pt>
                <c:pt idx="1">
                  <c:v>41.5</c:v>
                </c:pt>
                <c:pt idx="2">
                  <c:v>41.9</c:v>
                </c:pt>
                <c:pt idx="3">
                  <c:v>41.8</c:v>
                </c:pt>
                <c:pt idx="4">
                  <c:v>43.5</c:v>
                </c:pt>
                <c:pt idx="5">
                  <c:v>44.5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963-4E67-B163-80BD9F274E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605120"/>
        <c:axId val="97606656"/>
      </c:lineChart>
      <c:catAx>
        <c:axId val="97605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06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60665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60512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10.8</c:v>
                </c:pt>
                <c:pt idx="1">
                  <c:v>1.8</c:v>
                </c:pt>
                <c:pt idx="2">
                  <c:v>1</c:v>
                </c:pt>
                <c:pt idx="3">
                  <c:v>12.3</c:v>
                </c:pt>
                <c:pt idx="4">
                  <c:v>42.5</c:v>
                </c:pt>
                <c:pt idx="5">
                  <c:v>0</c:v>
                </c:pt>
                <c:pt idx="6">
                  <c:v>10.4</c:v>
                </c:pt>
                <c:pt idx="7">
                  <c:v>21.1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27-4538-90A2-6F1C41878C52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27-4538-90A2-6F1C41878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821824"/>
        <c:axId val="97862016"/>
      </c:barChart>
      <c:catAx>
        <c:axId val="9782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620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86201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21824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40</c:v>
                </c:pt>
                <c:pt idx="1">
                  <c:v>38.5</c:v>
                </c:pt>
                <c:pt idx="2">
                  <c:v>0.8</c:v>
                </c:pt>
                <c:pt idx="3">
                  <c:v>2.7</c:v>
                </c:pt>
                <c:pt idx="4">
                  <c:v>4.9000000000000004</c:v>
                </c:pt>
                <c:pt idx="5">
                  <c:v>2.2999999999999998</c:v>
                </c:pt>
                <c:pt idx="6">
                  <c:v>1.5</c:v>
                </c:pt>
                <c:pt idx="7">
                  <c:v>9.1999999999999993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DC-485B-9E7C-2676BE2D2708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DC-485B-9E7C-2676BE2D27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2429696"/>
        <c:axId val="97801344"/>
      </c:barChart>
      <c:catAx>
        <c:axId val="924296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013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80134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2429696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4.8</c:v>
                </c:pt>
                <c:pt idx="1">
                  <c:v>15</c:v>
                </c:pt>
                <c:pt idx="2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7D-476F-AEE4-DE36BD3C6F1E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4.5</c:v>
                </c:pt>
                <c:pt idx="1">
                  <c:v>12.3</c:v>
                </c:pt>
                <c:pt idx="2">
                  <c:v>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7D-476F-AEE4-DE36BD3C6F1E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3.8</c:v>
                </c:pt>
                <c:pt idx="1">
                  <c:v>12</c:v>
                </c:pt>
                <c:pt idx="2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7D-476F-AEE4-DE36BD3C6F1E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8.9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D7D-476F-AEE4-DE36BD3C6F1E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1.5</c:v>
                </c:pt>
                <c:pt idx="1">
                  <c:v>9</c:v>
                </c:pt>
                <c:pt idx="2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D7D-476F-AEE4-DE36BD3C6F1E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1</c:v>
                </c:pt>
                <c:pt idx="1">
                  <c:v>4.0999999999999996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7D-476F-AEE4-DE36BD3C6F1E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D7D-476F-AEE4-DE36BD3C6F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7790976"/>
        <c:axId val="97851648"/>
      </c:barChart>
      <c:catAx>
        <c:axId val="97790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516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85164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7909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10.6</c:v>
                </c:pt>
                <c:pt idx="1">
                  <c:v>8.9</c:v>
                </c:pt>
                <c:pt idx="2">
                  <c:v>8.6</c:v>
                </c:pt>
                <c:pt idx="3">
                  <c:v>6.2</c:v>
                </c:pt>
                <c:pt idx="4">
                  <c:v>5.8</c:v>
                </c:pt>
                <c:pt idx="5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32E-427C-86DE-2382CBF0E97D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24.2</c:v>
                </c:pt>
                <c:pt idx="1">
                  <c:v>20.2</c:v>
                </c:pt>
                <c:pt idx="2">
                  <c:v>16.2</c:v>
                </c:pt>
                <c:pt idx="3">
                  <c:v>14</c:v>
                </c:pt>
                <c:pt idx="4">
                  <c:v>12.7</c:v>
                </c:pt>
                <c:pt idx="5">
                  <c:v>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32E-427C-86DE-2382CBF0E97D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67.099999999999994</c:v>
                </c:pt>
                <c:pt idx="1">
                  <c:v>68</c:v>
                </c:pt>
                <c:pt idx="2">
                  <c:v>67.5</c:v>
                </c:pt>
                <c:pt idx="3">
                  <c:v>67.900000000000006</c:v>
                </c:pt>
                <c:pt idx="4">
                  <c:v>67.8</c:v>
                </c:pt>
                <c:pt idx="5">
                  <c:v>69.099999999999994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32E-427C-86DE-2382CBF0E9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7869184"/>
        <c:axId val="97875840"/>
      </c:lineChart>
      <c:catAx>
        <c:axId val="9786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758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87584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8691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925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953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Southeast Florida Behavioral Health Network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Southeast Florida BHN,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20365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485585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Southeast Florida BHN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178301"/>
              </p:ext>
            </p:extLst>
          </p:nvPr>
        </p:nvGraphicFramePr>
        <p:xfrm>
          <a:off x="40005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Southeast Florida BHN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68491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Southeast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438400" y="5934498"/>
            <a:ext cx="23204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Southeast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Southeast Florida BHN,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01102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604015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Southeast Florida BHN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327298"/>
              </p:ext>
            </p:extLst>
          </p:nvPr>
        </p:nvGraphicFramePr>
        <p:xfrm>
          <a:off x="40005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Southeast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362200" y="5934498"/>
            <a:ext cx="23966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Southeast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Southeast Florida BHN,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65277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07920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Southeast Florida BHN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225503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Southeast Florida BHN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362200" y="5934498"/>
            <a:ext cx="23966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Southeast Florida BHN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6,172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2.3 percentage points for M.S. prevalence rates and 2.6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Southeast Florida BHN, past-30-day alcohol use was reported at 19.2%,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18.4% in 2006 to 7.1%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10.6% in 2006 to 2.8%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15.7% of high school students have ridden in a car with a driver who was under the influence of alcohol, and 20.3%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4119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Southeast Florida BHN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438400" y="5934498"/>
            <a:ext cx="23204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Southeast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70720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Southeast Florida BHN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438400" y="5934498"/>
            <a:ext cx="23204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Southeast Florida BHN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15877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Southeast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438400" y="5934498"/>
            <a:ext cx="23204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Southeast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77382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Southeast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438400" y="5934498"/>
            <a:ext cx="23204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Southeast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7535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Southeast Florida BHN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362200" y="5934498"/>
            <a:ext cx="23966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Southeast Florida BHN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717070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Southeast Florida BHN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Southeast Florida BHN, 6.2%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2.9% in 2006 to 1.8%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3.4% in 2012 to 0.9%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2.6%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46676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Southeast Florida BHN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31214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Southeast Florida BHN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3216797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Southeast Florida BHN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Southeast Florida BHN,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(0.9%)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(0.4%) are less than 1.0%.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(8.9%)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(5.6%).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Southeast Florida BHN, 25.9% of students have been socially bullied, 12.4% have been physically bullied, and 7.0%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3.3% of students have belonged to a gang, and 1.4%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53978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Southeast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92471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Southeast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32983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Southeast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338774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Southeast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14753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Southeast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Southeast Florida BHN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8301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823292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Southeast Florida BHN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Southeast Florida BHN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(49%)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(57%)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(58%)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Southeast Florida BHN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573601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39.1% for lifetime use and 19.2% for past-30-day use, alcohol is the most commonly used drug among Southeast Florida BHN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(24.8% lifetime and 9.6% past-30-day) and marijuana (19.9% lifetime and 10.7%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15.2%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2.8% for cigarettes to 0.1%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7912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Southeast Florida BHN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362200" y="5934498"/>
            <a:ext cx="23966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Southeast Florida BHN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837814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Southeast Florida BHN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362200" y="5934498"/>
            <a:ext cx="239667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Southeast Florida BHN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9144</TotalTime>
  <Words>1412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Southeast Florida Behavioral Health Network Data Table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2025-06-17T15:32:35Z</dcterms:modified>
</cp:coreProperties>
</file>