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South%20Florida%20BHN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40.200000000000003</c:v>
                </c:pt>
                <c:pt idx="1">
                  <c:v>24.8</c:v>
                </c:pt>
                <c:pt idx="2">
                  <c:v>18</c:v>
                </c:pt>
                <c:pt idx="3">
                  <c:v>12.8</c:v>
                </c:pt>
                <c:pt idx="4">
                  <c:v>12.7</c:v>
                </c:pt>
                <c:pt idx="5">
                  <c:v>4.8</c:v>
                </c:pt>
                <c:pt idx="6">
                  <c:v>3.9</c:v>
                </c:pt>
                <c:pt idx="7">
                  <c:v>3.6</c:v>
                </c:pt>
                <c:pt idx="8">
                  <c:v>3.3</c:v>
                </c:pt>
                <c:pt idx="9">
                  <c:v>2.7</c:v>
                </c:pt>
                <c:pt idx="10">
                  <c:v>2.5</c:v>
                </c:pt>
                <c:pt idx="11">
                  <c:v>2.4</c:v>
                </c:pt>
                <c:pt idx="12">
                  <c:v>2.2999999999999998</c:v>
                </c:pt>
                <c:pt idx="13">
                  <c:v>1.7</c:v>
                </c:pt>
                <c:pt idx="14">
                  <c:v>1</c:v>
                </c:pt>
                <c:pt idx="15">
                  <c:v>0.5</c:v>
                </c:pt>
                <c:pt idx="16">
                  <c:v>0.4</c:v>
                </c:pt>
                <c:pt idx="17">
                  <c:v>0.3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350144"/>
        <c:axId val="69352448"/>
      </c:barChart>
      <c:catAx>
        <c:axId val="693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52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0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461504"/>
        <c:axId val="69463040"/>
      </c:barChart>
      <c:catAx>
        <c:axId val="6946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630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61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3.6</c:v>
                </c:pt>
                <c:pt idx="1">
                  <c:v>13.8</c:v>
                </c:pt>
                <c:pt idx="2">
                  <c:v>9.5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13.4</c:v>
                </c:pt>
                <c:pt idx="2">
                  <c:v>9.1999999999999993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13.9</c:v>
                </c:pt>
                <c:pt idx="2">
                  <c:v>10.5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3.1</c:v>
                </c:pt>
                <c:pt idx="1">
                  <c:v>18.100000000000001</c:v>
                </c:pt>
                <c:pt idx="2">
                  <c:v>11.6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2.6</c:v>
                </c:pt>
                <c:pt idx="1">
                  <c:v>17</c:v>
                </c:pt>
                <c:pt idx="2">
                  <c:v>10.7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2.8</c:v>
                </c:pt>
                <c:pt idx="1">
                  <c:v>12.9</c:v>
                </c:pt>
                <c:pt idx="2">
                  <c:v>8.6999999999999993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516288"/>
        <c:axId val="69554944"/>
      </c:barChart>
      <c:catAx>
        <c:axId val="6951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54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549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16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9.5</c:v>
                </c:pt>
                <c:pt idx="1">
                  <c:v>9.1999999999999993</c:v>
                </c:pt>
                <c:pt idx="2">
                  <c:v>10.5</c:v>
                </c:pt>
                <c:pt idx="3">
                  <c:v>11.6</c:v>
                </c:pt>
                <c:pt idx="4">
                  <c:v>10.7</c:v>
                </c:pt>
                <c:pt idx="5">
                  <c:v>8.6999999999999993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9.1</c:v>
                </c:pt>
                <c:pt idx="1">
                  <c:v>7.2</c:v>
                </c:pt>
                <c:pt idx="2">
                  <c:v>7.1</c:v>
                </c:pt>
                <c:pt idx="3">
                  <c:v>10.6</c:v>
                </c:pt>
                <c:pt idx="4">
                  <c:v>10.5</c:v>
                </c:pt>
                <c:pt idx="5">
                  <c:v>7.8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35.5</c:v>
                </c:pt>
                <c:pt idx="1">
                  <c:v>34.5</c:v>
                </c:pt>
                <c:pt idx="2">
                  <c:v>30.7</c:v>
                </c:pt>
                <c:pt idx="3">
                  <c:v>28.4</c:v>
                </c:pt>
                <c:pt idx="4">
                  <c:v>27.9</c:v>
                </c:pt>
                <c:pt idx="5">
                  <c:v>26.1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85664"/>
        <c:axId val="107218432"/>
      </c:lineChart>
      <c:catAx>
        <c:axId val="9238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2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85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3.9</c:v>
                </c:pt>
                <c:pt idx="1">
                  <c:v>7.3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44576"/>
        <c:axId val="107483904"/>
      </c:barChart>
      <c:catAx>
        <c:axId val="6954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8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483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44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20.7</c:v>
                </c:pt>
                <c:pt idx="1">
                  <c:v>24.7</c:v>
                </c:pt>
                <c:pt idx="2">
                  <c:v>9.1999999999999993</c:v>
                </c:pt>
                <c:pt idx="3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18.5</c:v>
                </c:pt>
                <c:pt idx="1">
                  <c:v>21</c:v>
                </c:pt>
                <c:pt idx="2">
                  <c:v>6.3</c:v>
                </c:pt>
                <c:pt idx="3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16.5</c:v>
                </c:pt>
                <c:pt idx="1">
                  <c:v>19.600000000000001</c:v>
                </c:pt>
                <c:pt idx="2">
                  <c:v>5.4</c:v>
                </c:pt>
                <c:pt idx="3">
                  <c:v>8.8000000000000007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30592"/>
        <c:axId val="69654016"/>
      </c:barChart>
      <c:catAx>
        <c:axId val="696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4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305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2.4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3.7</c:v>
                </c:pt>
                <c:pt idx="1">
                  <c:v>1.8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5.7</c:v>
                </c:pt>
                <c:pt idx="1">
                  <c:v>2.2999999999999998</c:v>
                </c:pt>
                <c:pt idx="2">
                  <c:v>3.8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3.3</c:v>
                </c:pt>
                <c:pt idx="1">
                  <c:v>1.6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0.8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4001024"/>
        <c:axId val="134003328"/>
      </c:barChart>
      <c:catAx>
        <c:axId val="1340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0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00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001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2.8</c:v>
                </c:pt>
                <c:pt idx="1">
                  <c:v>3</c:v>
                </c:pt>
                <c:pt idx="2">
                  <c:v>2.9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1.8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493504"/>
        <c:axId val="69612288"/>
      </c:barChart>
      <c:catAx>
        <c:axId val="6949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1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12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93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902016"/>
        <c:axId val="40920192"/>
      </c:barChart>
      <c:catAx>
        <c:axId val="4090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2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920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9020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1.8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0898944"/>
        <c:axId val="49290624"/>
      </c:barChart>
      <c:catAx>
        <c:axId val="408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29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290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898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643648"/>
        <c:axId val="69659264"/>
      </c:barChart>
      <c:catAx>
        <c:axId val="696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592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43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Inhalants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18.7</c:v>
                </c:pt>
                <c:pt idx="1">
                  <c:v>9.1999999999999993</c:v>
                </c:pt>
                <c:pt idx="2">
                  <c:v>8.8000000000000007</c:v>
                </c:pt>
                <c:pt idx="3">
                  <c:v>8.6999999999999993</c:v>
                </c:pt>
                <c:pt idx="4">
                  <c:v>2.4</c:v>
                </c:pt>
                <c:pt idx="5">
                  <c:v>1.5</c:v>
                </c:pt>
                <c:pt idx="6">
                  <c:v>1.3</c:v>
                </c:pt>
                <c:pt idx="7">
                  <c:v>1.3</c:v>
                </c:pt>
                <c:pt idx="8">
                  <c:v>1.1000000000000001</c:v>
                </c:pt>
                <c:pt idx="9">
                  <c:v>0.8</c:v>
                </c:pt>
                <c:pt idx="10">
                  <c:v>0.8</c:v>
                </c:pt>
                <c:pt idx="11">
                  <c:v>0.7</c:v>
                </c:pt>
                <c:pt idx="12">
                  <c:v>0.6</c:v>
                </c:pt>
                <c:pt idx="13">
                  <c:v>0.6</c:v>
                </c:pt>
                <c:pt idx="14">
                  <c:v>0.4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729600"/>
        <c:axId val="104739584"/>
      </c:barChart>
      <c:catAx>
        <c:axId val="10472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3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395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2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12.3</c:v>
                </c:pt>
                <c:pt idx="1">
                  <c:v>5.7</c:v>
                </c:pt>
                <c:pt idx="2">
                  <c:v>11.4</c:v>
                </c:pt>
                <c:pt idx="3">
                  <c:v>23.4</c:v>
                </c:pt>
                <c:pt idx="4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29408"/>
        <c:axId val="81748352"/>
      </c:barChart>
      <c:catAx>
        <c:axId val="8172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48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294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4.3</c:v>
                </c:pt>
                <c:pt idx="1">
                  <c:v>2.9</c:v>
                </c:pt>
                <c:pt idx="2">
                  <c:v>1.6</c:v>
                </c:pt>
                <c:pt idx="3">
                  <c:v>1.8</c:v>
                </c:pt>
                <c:pt idx="4">
                  <c:v>1</c:v>
                </c:pt>
                <c:pt idx="5">
                  <c:v>7.5</c:v>
                </c:pt>
                <c:pt idx="6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75232"/>
        <c:axId val="81778176"/>
      </c:barChart>
      <c:catAx>
        <c:axId val="817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7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78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752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4.8</c:v>
                </c:pt>
                <c:pt idx="1">
                  <c:v>14.6</c:v>
                </c:pt>
                <c:pt idx="2">
                  <c:v>34.700000000000003</c:v>
                </c:pt>
                <c:pt idx="3">
                  <c:v>8.1</c:v>
                </c:pt>
                <c:pt idx="4">
                  <c:v>6.9</c:v>
                </c:pt>
                <c:pt idx="5">
                  <c:v>15.9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3.5</c:v>
                </c:pt>
                <c:pt idx="1">
                  <c:v>6.9</c:v>
                </c:pt>
                <c:pt idx="2">
                  <c:v>17.399999999999999</c:v>
                </c:pt>
                <c:pt idx="3">
                  <c:v>6</c:v>
                </c:pt>
                <c:pt idx="4">
                  <c:v>5.5</c:v>
                </c:pt>
                <c:pt idx="5">
                  <c:v>10.7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757696"/>
        <c:axId val="81780096"/>
      </c:barChart>
      <c:catAx>
        <c:axId val="817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8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80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57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13.6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95552"/>
        <c:axId val="68714496"/>
      </c:barChart>
      <c:catAx>
        <c:axId val="6869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1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7144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95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59</c:v>
                </c:pt>
                <c:pt idx="2">
                  <c:v>57</c:v>
                </c:pt>
                <c:pt idx="3">
                  <c:v>49</c:v>
                </c:pt>
                <c:pt idx="4">
                  <c:v>51</c:v>
                </c:pt>
                <c:pt idx="5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15648"/>
        <c:axId val="81787904"/>
      </c:barChart>
      <c:catAx>
        <c:axId val="68715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87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787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15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58</c:v>
                </c:pt>
                <c:pt idx="2">
                  <c:v>36</c:v>
                </c:pt>
                <c:pt idx="3">
                  <c:v>34</c:v>
                </c:pt>
                <c:pt idx="4">
                  <c:v>16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04128"/>
        <c:axId val="68705664"/>
      </c:barChart>
      <c:catAx>
        <c:axId val="687041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5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05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41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51</c:v>
                </c:pt>
                <c:pt idx="2">
                  <c:v>39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35360"/>
        <c:axId val="68737280"/>
      </c:barChart>
      <c:catAx>
        <c:axId val="6873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37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37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3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59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909632"/>
        <c:axId val="92167168"/>
      </c:barChart>
      <c:catAx>
        <c:axId val="819096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167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2167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096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46</c:v>
                </c:pt>
                <c:pt idx="1">
                  <c:v>56</c:v>
                </c:pt>
                <c:pt idx="2">
                  <c:v>26</c:v>
                </c:pt>
                <c:pt idx="3">
                  <c:v>27</c:v>
                </c:pt>
                <c:pt idx="4">
                  <c:v>29</c:v>
                </c:pt>
                <c:pt idx="5">
                  <c:v>39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2351872"/>
        <c:axId val="101538048"/>
      </c:barChart>
      <c:catAx>
        <c:axId val="92351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38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538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51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48</c:v>
                </c:pt>
                <c:pt idx="2">
                  <c:v>29</c:v>
                </c:pt>
                <c:pt idx="3">
                  <c:v>33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1829760"/>
        <c:axId val="101547392"/>
      </c:barChart>
      <c:catAx>
        <c:axId val="91829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5473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5473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829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21</c:v>
                </c:pt>
                <c:pt idx="1">
                  <c:v>41.2</c:v>
                </c:pt>
                <c:pt idx="2">
                  <c:v>32.799999999999997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38.299999999999997</c:v>
                </c:pt>
                <c:pt idx="2">
                  <c:v>29.7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20.6</c:v>
                </c:pt>
                <c:pt idx="1">
                  <c:v>37.4</c:v>
                </c:pt>
                <c:pt idx="2">
                  <c:v>30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12.5</c:v>
                </c:pt>
                <c:pt idx="1">
                  <c:v>38.1</c:v>
                </c:pt>
                <c:pt idx="2">
                  <c:v>26.8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31.5</c:v>
                </c:pt>
                <c:pt idx="2">
                  <c:v>22.2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7.2</c:v>
                </c:pt>
                <c:pt idx="1">
                  <c:v>26.4</c:v>
                </c:pt>
                <c:pt idx="2">
                  <c:v>18.7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14816"/>
        <c:axId val="104741504"/>
      </c:barChart>
      <c:catAx>
        <c:axId val="6931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415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14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20.7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20.2</c:v>
                </c:pt>
                <c:pt idx="2">
                  <c:v>14.1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8.9</c:v>
                </c:pt>
                <c:pt idx="1">
                  <c:v>18.600000000000001</c:v>
                </c:pt>
                <c:pt idx="2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18.5</c:v>
                </c:pt>
                <c:pt idx="2">
                  <c:v>12.2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4.7</c:v>
                </c:pt>
                <c:pt idx="1">
                  <c:v>15.9</c:v>
                </c:pt>
                <c:pt idx="2">
                  <c:v>11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3.8</c:v>
                </c:pt>
                <c:pt idx="1">
                  <c:v>12.3</c:v>
                </c:pt>
                <c:pt idx="2">
                  <c:v>8.8000000000000007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357696"/>
        <c:axId val="127373312"/>
      </c:barChart>
      <c:catAx>
        <c:axId val="1053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737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3733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57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32.799999999999997</c:v>
                </c:pt>
                <c:pt idx="1">
                  <c:v>29.7</c:v>
                </c:pt>
                <c:pt idx="2">
                  <c:v>30</c:v>
                </c:pt>
                <c:pt idx="3">
                  <c:v>26.8</c:v>
                </c:pt>
                <c:pt idx="4">
                  <c:v>22.2</c:v>
                </c:pt>
                <c:pt idx="5">
                  <c:v>18.7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15.9</c:v>
                </c:pt>
                <c:pt idx="1">
                  <c:v>14.1</c:v>
                </c:pt>
                <c:pt idx="2">
                  <c:v>14.3</c:v>
                </c:pt>
                <c:pt idx="3">
                  <c:v>12.2</c:v>
                </c:pt>
                <c:pt idx="4">
                  <c:v>11</c:v>
                </c:pt>
                <c:pt idx="5">
                  <c:v>8.8000000000000007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35.1</c:v>
                </c:pt>
                <c:pt idx="1">
                  <c:v>32.1</c:v>
                </c:pt>
                <c:pt idx="2">
                  <c:v>26.4</c:v>
                </c:pt>
                <c:pt idx="3">
                  <c:v>26.3</c:v>
                </c:pt>
                <c:pt idx="4">
                  <c:v>21.6</c:v>
                </c:pt>
                <c:pt idx="5">
                  <c:v>19.399999999999999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42.6</c:v>
                </c:pt>
                <c:pt idx="1">
                  <c:v>44</c:v>
                </c:pt>
                <c:pt idx="2">
                  <c:v>42.7</c:v>
                </c:pt>
                <c:pt idx="3">
                  <c:v>43.4</c:v>
                </c:pt>
                <c:pt idx="4">
                  <c:v>46.2</c:v>
                </c:pt>
                <c:pt idx="5">
                  <c:v>46.6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27424"/>
        <c:axId val="69144960"/>
      </c:lineChart>
      <c:catAx>
        <c:axId val="4952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4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44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527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15.2</c:v>
                </c:pt>
                <c:pt idx="1">
                  <c:v>1.4</c:v>
                </c:pt>
                <c:pt idx="2">
                  <c:v>0.7</c:v>
                </c:pt>
                <c:pt idx="3">
                  <c:v>6.3</c:v>
                </c:pt>
                <c:pt idx="4">
                  <c:v>53</c:v>
                </c:pt>
                <c:pt idx="5">
                  <c:v>0</c:v>
                </c:pt>
                <c:pt idx="6">
                  <c:v>9.3000000000000007</c:v>
                </c:pt>
                <c:pt idx="7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218304"/>
        <c:axId val="69219840"/>
      </c:barChart>
      <c:catAx>
        <c:axId val="6921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198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183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26.1</c:v>
                </c:pt>
                <c:pt idx="1">
                  <c:v>39.700000000000003</c:v>
                </c:pt>
                <c:pt idx="2">
                  <c:v>2.4</c:v>
                </c:pt>
                <c:pt idx="3">
                  <c:v>3.3</c:v>
                </c:pt>
                <c:pt idx="4">
                  <c:v>8.6999999999999993</c:v>
                </c:pt>
                <c:pt idx="5">
                  <c:v>3.8</c:v>
                </c:pt>
                <c:pt idx="6">
                  <c:v>0.6</c:v>
                </c:pt>
                <c:pt idx="7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7584256"/>
        <c:axId val="39747584"/>
      </c:barChart>
      <c:catAx>
        <c:axId val="375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4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47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842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4.3</c:v>
                </c:pt>
                <c:pt idx="1">
                  <c:v>11.3</c:v>
                </c:pt>
                <c:pt idx="2">
                  <c:v>8.4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8.8000000000000007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3.9</c:v>
                </c:pt>
                <c:pt idx="1">
                  <c:v>8.4</c:v>
                </c:pt>
                <c:pt idx="2">
                  <c:v>6.4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8.1999999999999993</c:v>
                </c:pt>
                <c:pt idx="2">
                  <c:v>5.2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0.4</c:v>
                </c:pt>
                <c:pt idx="1">
                  <c:v>4.9000000000000004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06624"/>
        <c:axId val="81862656"/>
      </c:barChart>
      <c:catAx>
        <c:axId val="693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86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06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8.4</c:v>
                </c:pt>
                <c:pt idx="1">
                  <c:v>6</c:v>
                </c:pt>
                <c:pt idx="2">
                  <c:v>6.4</c:v>
                </c:pt>
                <c:pt idx="3">
                  <c:v>5.2</c:v>
                </c:pt>
                <c:pt idx="4">
                  <c:v>2.9</c:v>
                </c:pt>
                <c:pt idx="5">
                  <c:v>2.4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18.7</c:v>
                </c:pt>
                <c:pt idx="1">
                  <c:v>14.2</c:v>
                </c:pt>
                <c:pt idx="2">
                  <c:v>12.4</c:v>
                </c:pt>
                <c:pt idx="3">
                  <c:v>12</c:v>
                </c:pt>
                <c:pt idx="4">
                  <c:v>8.6</c:v>
                </c:pt>
                <c:pt idx="5">
                  <c:v>6.9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66</c:v>
                </c:pt>
                <c:pt idx="2">
                  <c:v>63.3</c:v>
                </c:pt>
                <c:pt idx="3">
                  <c:v>66.3</c:v>
                </c:pt>
                <c:pt idx="4">
                  <c:v>68.400000000000006</c:v>
                </c:pt>
                <c:pt idx="5">
                  <c:v>67.2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45248"/>
        <c:axId val="40707200"/>
      </c:lineChart>
      <c:catAx>
        <c:axId val="3784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7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7072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45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South Florida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Behavioral Health Network</a:t>
            </a:r>
            <a:endParaRPr lang="en-US" sz="4000" b="1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25791"/>
              </p:ext>
            </p:extLst>
          </p:nvPr>
        </p:nvGraphicFramePr>
        <p:xfrm>
          <a:off x="40005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5033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24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902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65816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3090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003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55381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156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3362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South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2,171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8.8%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923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9620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806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6215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713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7184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South Florida BHN,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0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501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524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South Florida BHN, 24.7%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4.0%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2.4%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388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328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955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47733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384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508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470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South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(36%)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(46%),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58%), </a:t>
            </a:r>
            <a:r>
              <a:rPr lang="en-US" sz="2800" i="1" dirty="0" smtClean="0">
                <a:latin typeface="Gill Sans MT" pitchFamily="34" charset="0"/>
              </a:rPr>
              <a:t>Poor Academic Performance</a:t>
            </a:r>
            <a:r>
              <a:rPr lang="en-US" sz="2800" dirty="0" smtClean="0">
                <a:latin typeface="Gill Sans MT" pitchFamily="34" charset="0"/>
              </a:rPr>
              <a:t> (51%),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Poor Academic </a:t>
            </a:r>
            <a:r>
              <a:rPr lang="en-US" sz="2800" i="1" smtClean="0">
                <a:latin typeface="Gill Sans MT" pitchFamily="34" charset="0"/>
              </a:rPr>
              <a:t>Performance </a:t>
            </a:r>
            <a:r>
              <a:rPr lang="en-US" sz="280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461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South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(18.0%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 and heroin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558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99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South Florida BHN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South Florida BHN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1400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2016-11-03T00:14:04Z</dcterms:modified>
</cp:coreProperties>
</file>