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Lutheran%20Services%20Florida%20Graphs%202016%20(Final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Synthetic Marijuana*</c:v>
                </c:pt>
                <c:pt idx="9">
                  <c:v>Depressants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39.5</c:v>
                </c:pt>
                <c:pt idx="1">
                  <c:v>26.4</c:v>
                </c:pt>
                <c:pt idx="2">
                  <c:v>22.3</c:v>
                </c:pt>
                <c:pt idx="3">
                  <c:v>17.5</c:v>
                </c:pt>
                <c:pt idx="4">
                  <c:v>15.7</c:v>
                </c:pt>
                <c:pt idx="5">
                  <c:v>5.7</c:v>
                </c:pt>
                <c:pt idx="6">
                  <c:v>5.2</c:v>
                </c:pt>
                <c:pt idx="7">
                  <c:v>5.0999999999999996</c:v>
                </c:pt>
                <c:pt idx="8">
                  <c:v>5</c:v>
                </c:pt>
                <c:pt idx="9">
                  <c:v>4.8</c:v>
                </c:pt>
                <c:pt idx="10">
                  <c:v>3.5</c:v>
                </c:pt>
                <c:pt idx="11">
                  <c:v>3.4</c:v>
                </c:pt>
                <c:pt idx="12">
                  <c:v>2.2000000000000002</c:v>
                </c:pt>
                <c:pt idx="13">
                  <c:v>1.7</c:v>
                </c:pt>
                <c:pt idx="14">
                  <c:v>1.2</c:v>
                </c:pt>
                <c:pt idx="15">
                  <c:v>0.7</c:v>
                </c:pt>
                <c:pt idx="16">
                  <c:v>0.7</c:v>
                </c:pt>
                <c:pt idx="17">
                  <c:v>0.6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EA-4573-A860-D95A3A03B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5534592"/>
        <c:axId val="45853696"/>
      </c:barChart>
      <c:catAx>
        <c:axId val="4553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853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8536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534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26.4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23-4CB9-AD7C-7F2494F3DF5F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23-4CB9-AD7C-7F2494F3D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921664"/>
        <c:axId val="97944320"/>
      </c:barChart>
      <c:catAx>
        <c:axId val="9792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44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9443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216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5.8</c:v>
                </c:pt>
                <c:pt idx="1">
                  <c:v>15.4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70-4212-A3BF-8C70DECC54F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4.8</c:v>
                </c:pt>
                <c:pt idx="1">
                  <c:v>16.3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70-4212-A3BF-8C70DECC54F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6.3</c:v>
                </c:pt>
                <c:pt idx="1">
                  <c:v>19.8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70-4212-A3BF-8C70DECC54F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18.399999999999999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70-4212-A3BF-8C70DECC54F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4.5</c:v>
                </c:pt>
                <c:pt idx="1">
                  <c:v>18.8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70-4212-A3BF-8C70DECC54F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3.7</c:v>
                </c:pt>
                <c:pt idx="1">
                  <c:v>17.8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70-4212-A3BF-8C70DECC54F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570-4212-A3BF-8C70DECC5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9170944"/>
        <c:axId val="112468352"/>
      </c:barChart>
      <c:catAx>
        <c:axId val="7917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468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46835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1709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11.2</c:v>
                </c:pt>
                <c:pt idx="1">
                  <c:v>11.3</c:v>
                </c:pt>
                <c:pt idx="2">
                  <c:v>14</c:v>
                </c:pt>
                <c:pt idx="3">
                  <c:v>12.6</c:v>
                </c:pt>
                <c:pt idx="4">
                  <c:v>12.5</c:v>
                </c:pt>
                <c:pt idx="5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5B-4823-AD58-2DE7F6C65268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13.1</c:v>
                </c:pt>
                <c:pt idx="1">
                  <c:v>12.3</c:v>
                </c:pt>
                <c:pt idx="2">
                  <c:v>13</c:v>
                </c:pt>
                <c:pt idx="3">
                  <c:v>13.8</c:v>
                </c:pt>
                <c:pt idx="4">
                  <c:v>12.6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5B-4823-AD58-2DE7F6C65268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32.6</c:v>
                </c:pt>
                <c:pt idx="1">
                  <c:v>31.9</c:v>
                </c:pt>
                <c:pt idx="2">
                  <c:v>28.4</c:v>
                </c:pt>
                <c:pt idx="3">
                  <c:v>27.6</c:v>
                </c:pt>
                <c:pt idx="4">
                  <c:v>24.4</c:v>
                </c:pt>
                <c:pt idx="5">
                  <c:v>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35B-4823-AD58-2DE7F6C652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32256"/>
        <c:axId val="79170560"/>
      </c:lineChart>
      <c:catAx>
        <c:axId val="4683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17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1705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832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5.7</c:v>
                </c:pt>
                <c:pt idx="1">
                  <c:v>9.1999999999999993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C1-45E2-92D1-A4EC8EF31F9A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C1-45E2-92D1-A4EC8EF31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219520"/>
        <c:axId val="80254080"/>
      </c:barChart>
      <c:catAx>
        <c:axId val="8021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5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2540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195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22.8</c:v>
                </c:pt>
                <c:pt idx="1">
                  <c:v>27.1</c:v>
                </c:pt>
                <c:pt idx="2">
                  <c:v>8.1</c:v>
                </c:pt>
                <c:pt idx="3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DB-4A1A-8478-A32C79B5CCD3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18.7</c:v>
                </c:pt>
                <c:pt idx="1">
                  <c:v>25</c:v>
                </c:pt>
                <c:pt idx="2">
                  <c:v>6.5</c:v>
                </c:pt>
                <c:pt idx="3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DB-4A1A-8478-A32C79B5CCD3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17.399999999999999</c:v>
                </c:pt>
                <c:pt idx="1">
                  <c:v>23.8</c:v>
                </c:pt>
                <c:pt idx="2">
                  <c:v>5.8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DB-4A1A-8478-A32C79B5CCD3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DB-4A1A-8478-A32C79B5CC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256384"/>
        <c:axId val="80258560"/>
      </c:barChart>
      <c:catAx>
        <c:axId val="8025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58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2585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56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5.5</c:v>
                </c:pt>
                <c:pt idx="1">
                  <c:v>2.7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66-4A93-BFEA-CED00E450C1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2.5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66-4A93-BFEA-CED00E450C1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4.8</c:v>
                </c:pt>
                <c:pt idx="1">
                  <c:v>2.1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66-4A93-BFEA-CED00E450C1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1.3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66-4A93-BFEA-CED00E450C1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3.2</c:v>
                </c:pt>
                <c:pt idx="1">
                  <c:v>1.6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66-4A93-BFEA-CED00E450C1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66-4A93-BFEA-CED00E450C1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66-4A93-BFEA-CED00E450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522368"/>
        <c:axId val="112679168"/>
      </c:barChart>
      <c:catAx>
        <c:axId val="11252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679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6791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223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1.9</c:v>
                </c:pt>
                <c:pt idx="1">
                  <c:v>3.2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D-400B-9A33-E63BA1DF7AF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3.1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D-400B-9A33-E63BA1DF7AF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</c:v>
                </c:pt>
                <c:pt idx="1">
                  <c:v>2.2000000000000002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AD-400B-9A33-E63BA1DF7AF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2.2999999999999998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AD-400B-9A33-E63BA1DF7AF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AD-400B-9A33-E63BA1DF7A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187968"/>
        <c:axId val="83234816"/>
      </c:barChart>
      <c:catAx>
        <c:axId val="8318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234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2348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187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1.3</c:v>
                </c:pt>
                <c:pt idx="1">
                  <c:v>3.3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15-4E0B-BEEA-EF6E9FFEB89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3.7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15-4E0B-BEEA-EF6E9FFEB89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1.2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15-4E0B-BEEA-EF6E9FFEB89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15-4E0B-BEEA-EF6E9FFEB89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15-4E0B-BEEA-EF6E9FFEB89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2.6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15-4E0B-BEEA-EF6E9FFEB89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515-4E0B-BEEA-EF6E9FFEB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857472"/>
        <c:axId val="112859008"/>
      </c:barChart>
      <c:catAx>
        <c:axId val="11285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59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8590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574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2.5</c:v>
                </c:pt>
                <c:pt idx="1">
                  <c:v>4.3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C1-487B-B483-41D5C5222FE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2.4</c:v>
                </c:pt>
                <c:pt idx="1">
                  <c:v>4.9000000000000004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C1-487B-B483-41D5C5222FE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2.6</c:v>
                </c:pt>
                <c:pt idx="1">
                  <c:v>4.3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C1-487B-B483-41D5C5222FE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1.8</c:v>
                </c:pt>
                <c:pt idx="1">
                  <c:v>3.4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C1-487B-B483-41D5C5222FE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1.6</c:v>
                </c:pt>
                <c:pt idx="1">
                  <c:v>3.1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C1-487B-B483-41D5C5222FE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C1-487B-B483-41D5C5222FE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C1-487B-B483-41D5C5222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262848"/>
        <c:axId val="112945408"/>
      </c:barChart>
      <c:catAx>
        <c:axId val="8326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945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945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2628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0.9</c:v>
                </c:pt>
                <c:pt idx="1">
                  <c:v>1.8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0B-44E5-9F75-A951C6937A2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0.9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0B-44E5-9F75-A951C6937A2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0B-44E5-9F75-A951C6937A2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0B-44E5-9F75-A951C6937A2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0B-44E5-9F75-A951C6937A2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0B-44E5-9F75-A951C6937A2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0B-44E5-9F75-A951C6937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282560"/>
        <c:axId val="83325312"/>
      </c:barChart>
      <c:catAx>
        <c:axId val="8328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325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3253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2825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37-445A-96F9-8F3B64E76B9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19.3</c:v>
                </c:pt>
                <c:pt idx="1">
                  <c:v>11.8</c:v>
                </c:pt>
                <c:pt idx="2">
                  <c:v>10</c:v>
                </c:pt>
                <c:pt idx="3">
                  <c:v>8</c:v>
                </c:pt>
                <c:pt idx="4">
                  <c:v>4.3</c:v>
                </c:pt>
                <c:pt idx="5">
                  <c:v>2.2000000000000002</c:v>
                </c:pt>
                <c:pt idx="6">
                  <c:v>2</c:v>
                </c:pt>
                <c:pt idx="7">
                  <c:v>1.9</c:v>
                </c:pt>
                <c:pt idx="8">
                  <c:v>1.7</c:v>
                </c:pt>
                <c:pt idx="9">
                  <c:v>1.3</c:v>
                </c:pt>
                <c:pt idx="10">
                  <c:v>1.1000000000000001</c:v>
                </c:pt>
                <c:pt idx="11">
                  <c:v>0.9</c:v>
                </c:pt>
                <c:pt idx="12">
                  <c:v>0.6</c:v>
                </c:pt>
                <c:pt idx="13">
                  <c:v>0.6</c:v>
                </c:pt>
                <c:pt idx="14">
                  <c:v>0.6</c:v>
                </c:pt>
                <c:pt idx="15">
                  <c:v>0.3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37-445A-96F9-8F3B64E76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020480"/>
        <c:axId val="46022016"/>
      </c:barChart>
      <c:catAx>
        <c:axId val="4602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022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0220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0204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15.3</c:v>
                </c:pt>
                <c:pt idx="1">
                  <c:v>7</c:v>
                </c:pt>
                <c:pt idx="2">
                  <c:v>10.3</c:v>
                </c:pt>
                <c:pt idx="3">
                  <c:v>25.3</c:v>
                </c:pt>
                <c:pt idx="4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3C-49FC-B08E-63AA792F800B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3C-49FC-B08E-63AA792F8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542144"/>
        <c:axId val="97543680"/>
      </c:barChart>
      <c:catAx>
        <c:axId val="9754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43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5436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42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6.3</c:v>
                </c:pt>
                <c:pt idx="1">
                  <c:v>4.3</c:v>
                </c:pt>
                <c:pt idx="2">
                  <c:v>1.4</c:v>
                </c:pt>
                <c:pt idx="3">
                  <c:v>2.2999999999999998</c:v>
                </c:pt>
                <c:pt idx="4">
                  <c:v>0.6</c:v>
                </c:pt>
                <c:pt idx="5">
                  <c:v>9.3000000000000007</c:v>
                </c:pt>
                <c:pt idx="6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A2-4105-A80C-2FA874EE7E0B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A2-4105-A80C-2FA874EE7E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3392384"/>
        <c:axId val="83393920"/>
      </c:barChart>
      <c:catAx>
        <c:axId val="8339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393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3939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392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8.6</c:v>
                </c:pt>
                <c:pt idx="1">
                  <c:v>21.3</c:v>
                </c:pt>
                <c:pt idx="2">
                  <c:v>36.799999999999997</c:v>
                </c:pt>
                <c:pt idx="3">
                  <c:v>8</c:v>
                </c:pt>
                <c:pt idx="4">
                  <c:v>7.7</c:v>
                </c:pt>
                <c:pt idx="5">
                  <c:v>14.9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5D-4E7D-B437-28615FDE248A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9.1999999999999993</c:v>
                </c:pt>
                <c:pt idx="1">
                  <c:v>9.3000000000000007</c:v>
                </c:pt>
                <c:pt idx="2">
                  <c:v>24.2</c:v>
                </c:pt>
                <c:pt idx="3">
                  <c:v>8.6</c:v>
                </c:pt>
                <c:pt idx="4">
                  <c:v>5.3</c:v>
                </c:pt>
                <c:pt idx="5">
                  <c:v>10.6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5D-4E7D-B437-28615FDE2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484352"/>
        <c:axId val="114485888"/>
      </c:barChart>
      <c:catAx>
        <c:axId val="11448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85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858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843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3.3</c:v>
                </c:pt>
                <c:pt idx="1">
                  <c:v>18.2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1-4D43-B571-AEE35161C53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1-4D43-B571-AEE35161C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3389440"/>
        <c:axId val="83420672"/>
      </c:barChart>
      <c:catAx>
        <c:axId val="8338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20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4206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3894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49</c:v>
                </c:pt>
                <c:pt idx="1">
                  <c:v>62</c:v>
                </c:pt>
                <c:pt idx="2">
                  <c:v>57</c:v>
                </c:pt>
                <c:pt idx="3">
                  <c:v>52</c:v>
                </c:pt>
                <c:pt idx="4">
                  <c:v>47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93-422E-8235-1E54A9108D32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93-422E-8235-1E54A9108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535424"/>
        <c:axId val="114615040"/>
      </c:barChart>
      <c:catAx>
        <c:axId val="1145354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15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615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354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59</c:v>
                </c:pt>
                <c:pt idx="2">
                  <c:v>37</c:v>
                </c:pt>
                <c:pt idx="3">
                  <c:v>39</c:v>
                </c:pt>
                <c:pt idx="4">
                  <c:v>28</c:v>
                </c:pt>
                <c:pt idx="5">
                  <c:v>37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D3-42AD-A692-DE579DD48A52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D3-42AD-A692-DE579DD48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932352"/>
        <c:axId val="112933888"/>
      </c:barChart>
      <c:catAx>
        <c:axId val="1129323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9338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9338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9323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54</c:v>
                </c:pt>
                <c:pt idx="2">
                  <c:v>40</c:v>
                </c:pt>
                <c:pt idx="3">
                  <c:v>33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AF-436F-B060-240F96F7B8E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AF-436F-B060-240F96F7B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3412480"/>
        <c:axId val="97580544"/>
      </c:barChart>
      <c:catAx>
        <c:axId val="83412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805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5805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12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59</c:v>
                </c:pt>
                <c:pt idx="2">
                  <c:v>57</c:v>
                </c:pt>
                <c:pt idx="3">
                  <c:v>62</c:v>
                </c:pt>
                <c:pt idx="4">
                  <c:v>58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3-42A0-A477-A69A4687FEA8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93-42A0-A477-A69A4687F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579008"/>
        <c:axId val="97582464"/>
      </c:barChart>
      <c:catAx>
        <c:axId val="97579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824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5824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79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43</c:v>
                </c:pt>
                <c:pt idx="1">
                  <c:v>60</c:v>
                </c:pt>
                <c:pt idx="2">
                  <c:v>33</c:v>
                </c:pt>
                <c:pt idx="3">
                  <c:v>28</c:v>
                </c:pt>
                <c:pt idx="4">
                  <c:v>41</c:v>
                </c:pt>
                <c:pt idx="5">
                  <c:v>37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B-40A8-A9AB-FB42431B044D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DB-40A8-A9AB-FB42431B04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496640"/>
        <c:axId val="114498176"/>
      </c:barChart>
      <c:catAx>
        <c:axId val="114496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981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4981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96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55</c:v>
                </c:pt>
                <c:pt idx="2">
                  <c:v>38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B4-41F1-BB29-73562335466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B4-41F1-BB29-735623354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840704"/>
        <c:axId val="114842624"/>
      </c:barChart>
      <c:catAx>
        <c:axId val="1148407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8426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8426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8407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18.399999999999999</c:v>
                </c:pt>
                <c:pt idx="1">
                  <c:v>41.3</c:v>
                </c:pt>
                <c:pt idx="2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7-4262-BD0F-0C57C154EB1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16.3</c:v>
                </c:pt>
                <c:pt idx="1">
                  <c:v>39.299999999999997</c:v>
                </c:pt>
                <c:pt idx="2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47-4262-BD0F-0C57C154EB1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16.5</c:v>
                </c:pt>
                <c:pt idx="1">
                  <c:v>38.6</c:v>
                </c:pt>
                <c:pt idx="2">
                  <c:v>28.9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47-4262-BD0F-0C57C154EB1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12.9</c:v>
                </c:pt>
                <c:pt idx="1">
                  <c:v>34.200000000000003</c:v>
                </c:pt>
                <c:pt idx="2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47-4262-BD0F-0C57C154EB1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10.8</c:v>
                </c:pt>
                <c:pt idx="1">
                  <c:v>29.3</c:v>
                </c:pt>
                <c:pt idx="2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47-4262-BD0F-0C57C154EB1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26.7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47-4262-BD0F-0C57C154EB1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47-4262-BD0F-0C57C154EB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6214528"/>
        <c:axId val="46244992"/>
      </c:barChart>
      <c:catAx>
        <c:axId val="4621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44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2449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14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22.1</c:v>
                </c:pt>
                <c:pt idx="2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0E-40B8-AF50-E1AE908E5FE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</c:v>
                </c:pt>
                <c:pt idx="1">
                  <c:v>22.5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0E-40B8-AF50-E1AE908E5FE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20.7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0E-40B8-AF50-E1AE908E5FE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5.2</c:v>
                </c:pt>
                <c:pt idx="1">
                  <c:v>16.3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0E-40B8-AF50-E1AE908E5FE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13.5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0E-40B8-AF50-E1AE908E5FE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3.6</c:v>
                </c:pt>
                <c:pt idx="1">
                  <c:v>11.3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60E-40B8-AF50-E1AE908E5FE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0E-40B8-AF50-E1AE908E5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6502656"/>
        <c:axId val="46505344"/>
      </c:barChart>
      <c:catAx>
        <c:axId val="4650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505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5053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502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31.3</c:v>
                </c:pt>
                <c:pt idx="1">
                  <c:v>29.2</c:v>
                </c:pt>
                <c:pt idx="2">
                  <c:v>28.9</c:v>
                </c:pt>
                <c:pt idx="3">
                  <c:v>24.9</c:v>
                </c:pt>
                <c:pt idx="4">
                  <c:v>21.2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C1-44C0-8462-1CA227A1E40A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16.3</c:v>
                </c:pt>
                <c:pt idx="1">
                  <c:v>15.7</c:v>
                </c:pt>
                <c:pt idx="2">
                  <c:v>14.8</c:v>
                </c:pt>
                <c:pt idx="3">
                  <c:v>11.5</c:v>
                </c:pt>
                <c:pt idx="4">
                  <c:v>9.3000000000000007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C1-44C0-8462-1CA227A1E40A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</c:v>
                </c:pt>
                <c:pt idx="1">
                  <c:v>32.799999999999997</c:v>
                </c:pt>
                <c:pt idx="2">
                  <c:v>27.9</c:v>
                </c:pt>
                <c:pt idx="3">
                  <c:v>27.4</c:v>
                </c:pt>
                <c:pt idx="4">
                  <c:v>23.6</c:v>
                </c:pt>
                <c:pt idx="5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8C1-44C0-8462-1CA227A1E40A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38.5</c:v>
                </c:pt>
                <c:pt idx="1">
                  <c:v>40.1</c:v>
                </c:pt>
                <c:pt idx="2">
                  <c:v>41.1</c:v>
                </c:pt>
                <c:pt idx="3">
                  <c:v>39.9</c:v>
                </c:pt>
                <c:pt idx="4">
                  <c:v>39.6</c:v>
                </c:pt>
                <c:pt idx="5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8C1-44C0-8462-1CA227A1E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59168"/>
        <c:axId val="79198080"/>
      </c:lineChart>
      <c:catAx>
        <c:axId val="5275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19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1980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59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8.1</c:v>
                </c:pt>
                <c:pt idx="1">
                  <c:v>1.7</c:v>
                </c:pt>
                <c:pt idx="2">
                  <c:v>0.7</c:v>
                </c:pt>
                <c:pt idx="3">
                  <c:v>17.600000000000001</c:v>
                </c:pt>
                <c:pt idx="4">
                  <c:v>43.6</c:v>
                </c:pt>
                <c:pt idx="5">
                  <c:v>0.6</c:v>
                </c:pt>
                <c:pt idx="6">
                  <c:v>11.2</c:v>
                </c:pt>
                <c:pt idx="7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6-4390-94E1-3E35A132B71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36-4390-94E1-3E35A132B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2792320"/>
        <c:axId val="79184640"/>
      </c:barChart>
      <c:catAx>
        <c:axId val="5279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18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1846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923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40.5</c:v>
                </c:pt>
                <c:pt idx="1">
                  <c:v>40.5</c:v>
                </c:pt>
                <c:pt idx="2">
                  <c:v>1.6</c:v>
                </c:pt>
                <c:pt idx="3">
                  <c:v>2.1</c:v>
                </c:pt>
                <c:pt idx="4">
                  <c:v>2.4</c:v>
                </c:pt>
                <c:pt idx="5">
                  <c:v>0.8</c:v>
                </c:pt>
                <c:pt idx="6">
                  <c:v>1.5</c:v>
                </c:pt>
                <c:pt idx="7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DF-4E40-9C85-80F93D88CF1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DF-4E40-9C85-80F93D88CF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6854528"/>
        <c:axId val="46856064"/>
      </c:barChart>
      <c:catAx>
        <c:axId val="4685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856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8560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8545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7.2</c:v>
                </c:pt>
                <c:pt idx="1">
                  <c:v>14.2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DB-498A-9B82-469DB53D0B3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5.6</c:v>
                </c:pt>
                <c:pt idx="1">
                  <c:v>13.9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DB-498A-9B82-469DB53D0B3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5.6</c:v>
                </c:pt>
                <c:pt idx="1">
                  <c:v>13.8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DB-498A-9B82-469DB53D0B3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3.8</c:v>
                </c:pt>
                <c:pt idx="1">
                  <c:v>11.3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DB-498A-9B82-469DB53D0B3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2.9</c:v>
                </c:pt>
                <c:pt idx="1">
                  <c:v>9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DB-498A-9B82-469DB53D0B3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6.2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DB-498A-9B82-469DB53D0B3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DB-498A-9B82-469DB53D0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169600"/>
        <c:axId val="80249216"/>
      </c:barChart>
      <c:catAx>
        <c:axId val="8016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49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2492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1696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11.1</c:v>
                </c:pt>
                <c:pt idx="1">
                  <c:v>10.3</c:v>
                </c:pt>
                <c:pt idx="2">
                  <c:v>10.199999999999999</c:v>
                </c:pt>
                <c:pt idx="3">
                  <c:v>8</c:v>
                </c:pt>
                <c:pt idx="4">
                  <c:v>6.3</c:v>
                </c:pt>
                <c:pt idx="5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85-4A3C-9019-5B77CA62105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26.4</c:v>
                </c:pt>
                <c:pt idx="1">
                  <c:v>22.8</c:v>
                </c:pt>
                <c:pt idx="2">
                  <c:v>19.399999999999999</c:v>
                </c:pt>
                <c:pt idx="3">
                  <c:v>18.3</c:v>
                </c:pt>
                <c:pt idx="4">
                  <c:v>14.8</c:v>
                </c:pt>
                <c:pt idx="5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85-4A3C-9019-5B77CA62105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65.3</c:v>
                </c:pt>
                <c:pt idx="1">
                  <c:v>66.900000000000006</c:v>
                </c:pt>
                <c:pt idx="2">
                  <c:v>66.599999999999994</c:v>
                </c:pt>
                <c:pt idx="3">
                  <c:v>67.3</c:v>
                </c:pt>
                <c:pt idx="4">
                  <c:v>68.400000000000006</c:v>
                </c:pt>
                <c:pt idx="5">
                  <c:v>68.599999999999994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85-4A3C-9019-5B77CA621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311424"/>
        <c:axId val="80313344"/>
      </c:lineChart>
      <c:catAx>
        <c:axId val="8031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13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3133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114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Lutheran Services Florida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Lutheran Services Florida,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417697"/>
              </p:ext>
            </p:extLst>
          </p:nvPr>
        </p:nvGraphicFramePr>
        <p:xfrm>
          <a:off x="40005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24110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Lutheran Services Florida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819400" y="5943600"/>
            <a:ext cx="19870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2813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Lutheran Services Florida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971800" y="5943600"/>
            <a:ext cx="18346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381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Lutheran Services Florida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Lutheran Services Florida,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2923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019193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Lutheran Services Florida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956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901714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Lutheran Services Florida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Lutheran Services Florida,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78652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18779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Lutheran Services Florida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5943600"/>
            <a:ext cx="19870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63620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Lutheran Services Florida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209800" y="5934498"/>
            <a:ext cx="25490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Lutheran Services Florida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20,363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1.3 percentage points for M.S. prevalence rates and 1.4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Lutheran Services Florida, past-30-day alcohol use was reported at 19.3%,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16.3% in 2006 to 8.0%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11.1% in 2006 to 4.3%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17.4% of high school students have ridden in a car with a driver who was under the influence of alcohol, and 23.8%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0512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Lutheran Services Florida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637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Lutheran Services Florida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09800" y="5934498"/>
            <a:ext cx="25490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6839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Lutheran Services Florida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09800" y="5934498"/>
            <a:ext cx="25490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0567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Lutheran Services Florida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09800" y="5934498"/>
            <a:ext cx="25490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2931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Lutheran Services Florida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667403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Lutheran Services Florida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819400" y="5943600"/>
            <a:ext cx="19870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Lutheran Services Florida, 7.0%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3.9%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04365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Lutheran Services Florida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956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5214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Lutheran Services Florida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9738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Lutheran Services Florida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819400" y="5943600"/>
            <a:ext cx="19870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Lutheran Services Florida,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Lutheran Services Florida, 29.6% of students have been socially bullied, 14.4% have been physically bullied, and 8.3%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3.3% of students have belonged to a gang, and 2.2%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8409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4290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6712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05200" y="5943600"/>
            <a:ext cx="18346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75356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05200" y="5943600"/>
            <a:ext cx="18346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1039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4290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916997"/>
              </p:ext>
            </p:extLst>
          </p:nvPr>
        </p:nvGraphicFramePr>
        <p:xfrm>
          <a:off x="4286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4290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Lutheran Services Florida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912917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0636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Florida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429000" y="5943600"/>
            <a:ext cx="19108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 Florida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Lutheran Services Florida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7345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39.5% for lifetime use and 19.3% for past-30-day use, alcohol is the most commonly used drug among Lutheran Services Florida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(26.4% lifetime and 10.0% past-30-day) and marijuana (22.3% lifetime and 11.8%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4.3%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2147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Lutheran Services Florida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70669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Lutheran Services Florida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286000" y="5934498"/>
            <a:ext cx="24728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Florida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1416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Lutheran Services Data Table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2025-06-17T15:41:13Z</dcterms:modified>
</cp:coreProperties>
</file>