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Synthetic Marijuana*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39.5</c:v>
                </c:pt>
                <c:pt idx="1">
                  <c:v>26.4</c:v>
                </c:pt>
                <c:pt idx="2">
                  <c:v>22.3</c:v>
                </c:pt>
                <c:pt idx="3">
                  <c:v>17.5</c:v>
                </c:pt>
                <c:pt idx="4">
                  <c:v>15.7</c:v>
                </c:pt>
                <c:pt idx="5">
                  <c:v>5.7</c:v>
                </c:pt>
                <c:pt idx="6">
                  <c:v>5.2</c:v>
                </c:pt>
                <c:pt idx="7">
                  <c:v>5.0999999999999996</c:v>
                </c:pt>
                <c:pt idx="8">
                  <c:v>5</c:v>
                </c:pt>
                <c:pt idx="9">
                  <c:v>4.8</c:v>
                </c:pt>
                <c:pt idx="10">
                  <c:v>3.5</c:v>
                </c:pt>
                <c:pt idx="11">
                  <c:v>3.4</c:v>
                </c:pt>
                <c:pt idx="12">
                  <c:v>2.2000000000000002</c:v>
                </c:pt>
                <c:pt idx="13">
                  <c:v>1.7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0.6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534592"/>
        <c:axId val="45853696"/>
      </c:barChart>
      <c:catAx>
        <c:axId val="4553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5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853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53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921664"/>
        <c:axId val="97944320"/>
      </c:barChart>
      <c:catAx>
        <c:axId val="9792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4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44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21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5.8</c:v>
                </c:pt>
                <c:pt idx="1">
                  <c:v>15.4</c:v>
                </c:pt>
                <c:pt idx="2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4.8</c:v>
                </c:pt>
                <c:pt idx="1">
                  <c:v>16.3</c:v>
                </c:pt>
                <c:pt idx="2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19.8</c:v>
                </c:pt>
                <c:pt idx="2">
                  <c:v>14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18.399999999999999</c:v>
                </c:pt>
                <c:pt idx="2">
                  <c:v>12.6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</c:v>
                </c:pt>
                <c:pt idx="1">
                  <c:v>18.8</c:v>
                </c:pt>
                <c:pt idx="2">
                  <c:v>12.5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17.8</c:v>
                </c:pt>
                <c:pt idx="2">
                  <c:v>11.8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170944"/>
        <c:axId val="112468352"/>
      </c:barChart>
      <c:catAx>
        <c:axId val="791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6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683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70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11.2</c:v>
                </c:pt>
                <c:pt idx="1">
                  <c:v>11.3</c:v>
                </c:pt>
                <c:pt idx="2">
                  <c:v>14</c:v>
                </c:pt>
                <c:pt idx="3">
                  <c:v>12.6</c:v>
                </c:pt>
                <c:pt idx="4">
                  <c:v>12.5</c:v>
                </c:pt>
                <c:pt idx="5">
                  <c:v>11.8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13.1</c:v>
                </c:pt>
                <c:pt idx="1">
                  <c:v>12.3</c:v>
                </c:pt>
                <c:pt idx="2">
                  <c:v>13</c:v>
                </c:pt>
                <c:pt idx="3">
                  <c:v>13.8</c:v>
                </c:pt>
                <c:pt idx="4">
                  <c:v>12.6</c:v>
                </c:pt>
                <c:pt idx="5">
                  <c:v>11.5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32.6</c:v>
                </c:pt>
                <c:pt idx="1">
                  <c:v>31.9</c:v>
                </c:pt>
                <c:pt idx="2">
                  <c:v>28.4</c:v>
                </c:pt>
                <c:pt idx="3">
                  <c:v>27.6</c:v>
                </c:pt>
                <c:pt idx="4">
                  <c:v>24.4</c:v>
                </c:pt>
                <c:pt idx="5">
                  <c:v>24.5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32256"/>
        <c:axId val="79170560"/>
      </c:lineChart>
      <c:catAx>
        <c:axId val="468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70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32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5.7</c:v>
                </c:pt>
                <c:pt idx="1">
                  <c:v>9.1999999999999993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19520"/>
        <c:axId val="80254080"/>
      </c:barChart>
      <c:catAx>
        <c:axId val="8021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54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9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22.8</c:v>
                </c:pt>
                <c:pt idx="1">
                  <c:v>27.1</c:v>
                </c:pt>
                <c:pt idx="2">
                  <c:v>8.1</c:v>
                </c:pt>
                <c:pt idx="3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18.7</c:v>
                </c:pt>
                <c:pt idx="1">
                  <c:v>25</c:v>
                </c:pt>
                <c:pt idx="2">
                  <c:v>6.5</c:v>
                </c:pt>
                <c:pt idx="3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23.8</c:v>
                </c:pt>
                <c:pt idx="2">
                  <c:v>5.8</c:v>
                </c:pt>
                <c:pt idx="3">
                  <c:v>10.9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56384"/>
        <c:axId val="80258560"/>
      </c:barChart>
      <c:catAx>
        <c:axId val="8025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58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2.7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2.5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2.1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1.3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3.2</c:v>
                </c:pt>
                <c:pt idx="1">
                  <c:v>1.6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522368"/>
        <c:axId val="112679168"/>
      </c:barChart>
      <c:catAx>
        <c:axId val="11252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7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679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22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2.2000000000000002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187968"/>
        <c:axId val="83234816"/>
      </c:barChart>
      <c:catAx>
        <c:axId val="8318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34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2348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8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3.7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857472"/>
        <c:axId val="112859008"/>
      </c:barChart>
      <c:catAx>
        <c:axId val="11285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5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590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574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4.3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2.4</c:v>
                </c:pt>
                <c:pt idx="1">
                  <c:v>4.9000000000000004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4.3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262848"/>
        <c:axId val="112945408"/>
      </c:barChart>
      <c:catAx>
        <c:axId val="8326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4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94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628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282560"/>
        <c:axId val="83325312"/>
      </c:barChart>
      <c:catAx>
        <c:axId val="8328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2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253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82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11.8</c:v>
                </c:pt>
                <c:pt idx="2">
                  <c:v>10</c:v>
                </c:pt>
                <c:pt idx="3">
                  <c:v>8</c:v>
                </c:pt>
                <c:pt idx="4">
                  <c:v>4.3</c:v>
                </c:pt>
                <c:pt idx="5">
                  <c:v>2.2000000000000002</c:v>
                </c:pt>
                <c:pt idx="6">
                  <c:v>2</c:v>
                </c:pt>
                <c:pt idx="7">
                  <c:v>1.9</c:v>
                </c:pt>
                <c:pt idx="8">
                  <c:v>1.7</c:v>
                </c:pt>
                <c:pt idx="9">
                  <c:v>1.3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20480"/>
        <c:axId val="46022016"/>
      </c:barChart>
      <c:catAx>
        <c:axId val="460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2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0220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20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15.3</c:v>
                </c:pt>
                <c:pt idx="1">
                  <c:v>7</c:v>
                </c:pt>
                <c:pt idx="2">
                  <c:v>10.3</c:v>
                </c:pt>
                <c:pt idx="3">
                  <c:v>25.3</c:v>
                </c:pt>
                <c:pt idx="4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542144"/>
        <c:axId val="97543680"/>
      </c:barChart>
      <c:catAx>
        <c:axId val="975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436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2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6.3</c:v>
                </c:pt>
                <c:pt idx="1">
                  <c:v>4.3</c:v>
                </c:pt>
                <c:pt idx="2">
                  <c:v>1.4</c:v>
                </c:pt>
                <c:pt idx="3">
                  <c:v>2.2999999999999998</c:v>
                </c:pt>
                <c:pt idx="4">
                  <c:v>0.6</c:v>
                </c:pt>
                <c:pt idx="5">
                  <c:v>9.3000000000000007</c:v>
                </c:pt>
                <c:pt idx="6">
                  <c:v>6.6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392384"/>
        <c:axId val="83393920"/>
      </c:barChart>
      <c:catAx>
        <c:axId val="833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9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939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9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</c:v>
                </c:pt>
                <c:pt idx="1">
                  <c:v>21.3</c:v>
                </c:pt>
                <c:pt idx="2">
                  <c:v>36.799999999999997</c:v>
                </c:pt>
                <c:pt idx="3">
                  <c:v>8</c:v>
                </c:pt>
                <c:pt idx="4">
                  <c:v>7.7</c:v>
                </c:pt>
                <c:pt idx="5">
                  <c:v>14.9</c:v>
                </c:pt>
                <c:pt idx="6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9.1999999999999993</c:v>
                </c:pt>
                <c:pt idx="1">
                  <c:v>9.3000000000000007</c:v>
                </c:pt>
                <c:pt idx="2">
                  <c:v>24.2</c:v>
                </c:pt>
                <c:pt idx="3">
                  <c:v>8.6</c:v>
                </c:pt>
                <c:pt idx="4">
                  <c:v>5.3</c:v>
                </c:pt>
                <c:pt idx="5">
                  <c:v>10.6</c:v>
                </c:pt>
                <c:pt idx="6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484352"/>
        <c:axId val="114485888"/>
      </c:barChart>
      <c:catAx>
        <c:axId val="1144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858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4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18.2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389440"/>
        <c:axId val="83420672"/>
      </c:barChart>
      <c:catAx>
        <c:axId val="8338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206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89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57</c:v>
                </c:pt>
                <c:pt idx="3">
                  <c:v>52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535424"/>
        <c:axId val="114615040"/>
      </c:barChart>
      <c:catAx>
        <c:axId val="114535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15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615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35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59</c:v>
                </c:pt>
                <c:pt idx="2">
                  <c:v>37</c:v>
                </c:pt>
                <c:pt idx="3">
                  <c:v>39</c:v>
                </c:pt>
                <c:pt idx="4">
                  <c:v>28</c:v>
                </c:pt>
                <c:pt idx="5">
                  <c:v>37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932352"/>
        <c:axId val="112933888"/>
      </c:barChart>
      <c:catAx>
        <c:axId val="112932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33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933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32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54</c:v>
                </c:pt>
                <c:pt idx="2">
                  <c:v>40</c:v>
                </c:pt>
                <c:pt idx="3">
                  <c:v>33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3412480"/>
        <c:axId val="97580544"/>
      </c:barChart>
      <c:catAx>
        <c:axId val="8341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8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1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59</c:v>
                </c:pt>
                <c:pt idx="2">
                  <c:v>57</c:v>
                </c:pt>
                <c:pt idx="3">
                  <c:v>62</c:v>
                </c:pt>
                <c:pt idx="4">
                  <c:v>58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579008"/>
        <c:axId val="97582464"/>
      </c:barChart>
      <c:catAx>
        <c:axId val="97579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2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82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79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33</c:v>
                </c:pt>
                <c:pt idx="3">
                  <c:v>28</c:v>
                </c:pt>
                <c:pt idx="4">
                  <c:v>41</c:v>
                </c:pt>
                <c:pt idx="5">
                  <c:v>37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496640"/>
        <c:axId val="114498176"/>
      </c:barChart>
      <c:catAx>
        <c:axId val="114496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98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498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96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55</c:v>
                </c:pt>
                <c:pt idx="2">
                  <c:v>38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840704"/>
        <c:axId val="114842624"/>
      </c:barChart>
      <c:catAx>
        <c:axId val="114840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42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842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40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41.3</c:v>
                </c:pt>
                <c:pt idx="2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</c:v>
                </c:pt>
                <c:pt idx="1">
                  <c:v>39.299999999999997</c:v>
                </c:pt>
                <c:pt idx="2">
                  <c:v>29.2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16.5</c:v>
                </c:pt>
                <c:pt idx="1">
                  <c:v>38.6</c:v>
                </c:pt>
                <c:pt idx="2">
                  <c:v>28.9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34.200000000000003</c:v>
                </c:pt>
                <c:pt idx="2">
                  <c:v>24.9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10.8</c:v>
                </c:pt>
                <c:pt idx="1">
                  <c:v>29.3</c:v>
                </c:pt>
                <c:pt idx="2">
                  <c:v>21.2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26.7</c:v>
                </c:pt>
                <c:pt idx="2">
                  <c:v>19.3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214528"/>
        <c:axId val="46244992"/>
      </c:barChart>
      <c:catAx>
        <c:axId val="462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4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44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1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22.1</c:v>
                </c:pt>
                <c:pt idx="2">
                  <c:v>16.3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</c:v>
                </c:pt>
                <c:pt idx="1">
                  <c:v>22.5</c:v>
                </c:pt>
                <c:pt idx="2">
                  <c:v>15.7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20.7</c:v>
                </c:pt>
                <c:pt idx="2">
                  <c:v>14.8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16.3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11.3</c:v>
                </c:pt>
                <c:pt idx="2">
                  <c:v>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502656"/>
        <c:axId val="46505344"/>
      </c:barChart>
      <c:catAx>
        <c:axId val="465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0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5053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02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31.3</c:v>
                </c:pt>
                <c:pt idx="1">
                  <c:v>29.2</c:v>
                </c:pt>
                <c:pt idx="2">
                  <c:v>28.9</c:v>
                </c:pt>
                <c:pt idx="3">
                  <c:v>24.9</c:v>
                </c:pt>
                <c:pt idx="4">
                  <c:v>21.2</c:v>
                </c:pt>
                <c:pt idx="5">
                  <c:v>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16.3</c:v>
                </c:pt>
                <c:pt idx="1">
                  <c:v>15.7</c:v>
                </c:pt>
                <c:pt idx="2">
                  <c:v>14.8</c:v>
                </c:pt>
                <c:pt idx="3">
                  <c:v>11.5</c:v>
                </c:pt>
                <c:pt idx="4">
                  <c:v>9.3000000000000007</c:v>
                </c:pt>
                <c:pt idx="5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32.799999999999997</c:v>
                </c:pt>
                <c:pt idx="2">
                  <c:v>27.9</c:v>
                </c:pt>
                <c:pt idx="3">
                  <c:v>27.4</c:v>
                </c:pt>
                <c:pt idx="4">
                  <c:v>23.6</c:v>
                </c:pt>
                <c:pt idx="5">
                  <c:v>20.2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40.1</c:v>
                </c:pt>
                <c:pt idx="2">
                  <c:v>41.1</c:v>
                </c:pt>
                <c:pt idx="3">
                  <c:v>39.9</c:v>
                </c:pt>
                <c:pt idx="4">
                  <c:v>39.6</c:v>
                </c:pt>
                <c:pt idx="5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59168"/>
        <c:axId val="79198080"/>
      </c:lineChart>
      <c:catAx>
        <c:axId val="5275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9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980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59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1.7</c:v>
                </c:pt>
                <c:pt idx="2">
                  <c:v>0.7</c:v>
                </c:pt>
                <c:pt idx="3">
                  <c:v>17.600000000000001</c:v>
                </c:pt>
                <c:pt idx="4">
                  <c:v>43.6</c:v>
                </c:pt>
                <c:pt idx="5">
                  <c:v>0.6</c:v>
                </c:pt>
                <c:pt idx="6">
                  <c:v>11.2</c:v>
                </c:pt>
                <c:pt idx="7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792320"/>
        <c:axId val="79184640"/>
      </c:barChart>
      <c:catAx>
        <c:axId val="527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8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846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923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40.5</c:v>
                </c:pt>
                <c:pt idx="1">
                  <c:v>40.5</c:v>
                </c:pt>
                <c:pt idx="2">
                  <c:v>1.6</c:v>
                </c:pt>
                <c:pt idx="3">
                  <c:v>2.1</c:v>
                </c:pt>
                <c:pt idx="4">
                  <c:v>2.4</c:v>
                </c:pt>
                <c:pt idx="5">
                  <c:v>0.8</c:v>
                </c:pt>
                <c:pt idx="6">
                  <c:v>1.5</c:v>
                </c:pt>
                <c:pt idx="7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854528"/>
        <c:axId val="46856064"/>
      </c:barChart>
      <c:catAx>
        <c:axId val="468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5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560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54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7.2</c:v>
                </c:pt>
                <c:pt idx="1">
                  <c:v>14.2</c:v>
                </c:pt>
                <c:pt idx="2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5.6</c:v>
                </c:pt>
                <c:pt idx="1">
                  <c:v>13.9</c:v>
                </c:pt>
                <c:pt idx="2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3.8</c:v>
                </c:pt>
                <c:pt idx="1">
                  <c:v>11.3</c:v>
                </c:pt>
                <c:pt idx="2">
                  <c:v>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2.9</c:v>
                </c:pt>
                <c:pt idx="1">
                  <c:v>9</c:v>
                </c:pt>
                <c:pt idx="2">
                  <c:v>6.3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6.2</c:v>
                </c:pt>
                <c:pt idx="2">
                  <c:v>4.3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169600"/>
        <c:axId val="80249216"/>
      </c:barChart>
      <c:catAx>
        <c:axId val="801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49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69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11.1</c:v>
                </c:pt>
                <c:pt idx="1">
                  <c:v>10.3</c:v>
                </c:pt>
                <c:pt idx="2">
                  <c:v>10.199999999999999</c:v>
                </c:pt>
                <c:pt idx="3">
                  <c:v>8</c:v>
                </c:pt>
                <c:pt idx="4">
                  <c:v>6.3</c:v>
                </c:pt>
                <c:pt idx="5">
                  <c:v>4.3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26.4</c:v>
                </c:pt>
                <c:pt idx="1">
                  <c:v>22.8</c:v>
                </c:pt>
                <c:pt idx="2">
                  <c:v>19.399999999999999</c:v>
                </c:pt>
                <c:pt idx="3">
                  <c:v>18.3</c:v>
                </c:pt>
                <c:pt idx="4">
                  <c:v>14.8</c:v>
                </c:pt>
                <c:pt idx="5">
                  <c:v>10.8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65.3</c:v>
                </c:pt>
                <c:pt idx="1">
                  <c:v>66.900000000000006</c:v>
                </c:pt>
                <c:pt idx="2">
                  <c:v>66.599999999999994</c:v>
                </c:pt>
                <c:pt idx="3">
                  <c:v>67.3</c:v>
                </c:pt>
                <c:pt idx="4">
                  <c:v>68.400000000000006</c:v>
                </c:pt>
                <c:pt idx="5">
                  <c:v>68.599999999999994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11424"/>
        <c:axId val="80313344"/>
      </c:lineChart>
      <c:catAx>
        <c:axId val="803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13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13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11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Lutheran Services Florida</a:t>
            </a:r>
            <a:endParaRPr lang="en-US" sz="4000" b="1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17697"/>
              </p:ext>
            </p:extLst>
          </p:nvPr>
        </p:nvGraphicFramePr>
        <p:xfrm>
          <a:off x="40005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24110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813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718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381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92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19193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956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01714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67865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877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63620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Lutheran Services Florida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20,363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Lutheran Services Florida,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512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637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839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567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931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6740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Lutheran Services Florida, 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36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956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21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738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Lutheran Services Florida,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1.4%)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Lutheran Services Florida, 29.6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2.2%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409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712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052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5356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052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039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16997"/>
              </p:ext>
            </p:extLst>
          </p:nvPr>
        </p:nvGraphicFramePr>
        <p:xfrm>
          <a:off x="4286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91291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63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49%)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345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Lutheran Services Florida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(26.4%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14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7066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1387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2016-11-02T23:43:46Z</dcterms:modified>
</cp:coreProperties>
</file>