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Central%20Florida%20Care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Inhalants</c:v>
                </c:pt>
                <c:pt idx="6">
                  <c:v>Depressants</c:v>
                </c:pt>
                <c:pt idx="7">
                  <c:v>Prescription Pain Relievers</c:v>
                </c:pt>
                <c:pt idx="8">
                  <c:v>Synthetic Marijuana*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Needle to Inject Illegal Drugs*</c:v>
                </c:pt>
                <c:pt idx="15">
                  <c:v>Flakka*</c:v>
                </c:pt>
                <c:pt idx="16">
                  <c:v>Steroids (without a doctor’s order)</c:v>
                </c:pt>
                <c:pt idx="17">
                  <c:v>Heroin</c:v>
                </c:pt>
                <c:pt idx="18">
                  <c:v>Methamphetamine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36.9</c:v>
                </c:pt>
                <c:pt idx="1">
                  <c:v>22.7</c:v>
                </c:pt>
                <c:pt idx="2">
                  <c:v>19.399999999999999</c:v>
                </c:pt>
                <c:pt idx="3">
                  <c:v>14.6</c:v>
                </c:pt>
                <c:pt idx="4">
                  <c:v>11.4</c:v>
                </c:pt>
                <c:pt idx="5">
                  <c:v>5.3</c:v>
                </c:pt>
                <c:pt idx="6">
                  <c:v>4.4000000000000004</c:v>
                </c:pt>
                <c:pt idx="7">
                  <c:v>4.0999999999999996</c:v>
                </c:pt>
                <c:pt idx="8">
                  <c:v>4</c:v>
                </c:pt>
                <c:pt idx="9">
                  <c:v>3.7</c:v>
                </c:pt>
                <c:pt idx="10">
                  <c:v>3.1</c:v>
                </c:pt>
                <c:pt idx="11">
                  <c:v>2.7</c:v>
                </c:pt>
                <c:pt idx="12">
                  <c:v>2</c:v>
                </c:pt>
                <c:pt idx="13">
                  <c:v>1.6</c:v>
                </c:pt>
                <c:pt idx="14">
                  <c:v>0.8</c:v>
                </c:pt>
                <c:pt idx="15">
                  <c:v>0.7</c:v>
                </c:pt>
                <c:pt idx="16">
                  <c:v>0.4</c:v>
                </c:pt>
                <c:pt idx="17">
                  <c:v>0.4</c:v>
                </c:pt>
                <c:pt idx="18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7155840"/>
        <c:axId val="62352768"/>
      </c:barChart>
      <c:catAx>
        <c:axId val="10715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352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35276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1558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22.7</c:v>
                </c:pt>
                <c:pt idx="1">
                  <c:v>7.4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4139776"/>
        <c:axId val="124162048"/>
      </c:barChart>
      <c:catAx>
        <c:axId val="12413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162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16204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13977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4.3</c:v>
                </c:pt>
                <c:pt idx="1">
                  <c:v>14</c:v>
                </c:pt>
                <c:pt idx="2">
                  <c:v>9.9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14</c:v>
                </c:pt>
                <c:pt idx="2">
                  <c:v>9.6999999999999993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4.8</c:v>
                </c:pt>
                <c:pt idx="1">
                  <c:v>18.100000000000001</c:v>
                </c:pt>
                <c:pt idx="2">
                  <c:v>12.5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18.5</c:v>
                </c:pt>
                <c:pt idx="2">
                  <c:v>12.5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3.1</c:v>
                </c:pt>
                <c:pt idx="1">
                  <c:v>17.7</c:v>
                </c:pt>
                <c:pt idx="2">
                  <c:v>11.6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2.1</c:v>
                </c:pt>
                <c:pt idx="1">
                  <c:v>14.4</c:v>
                </c:pt>
                <c:pt idx="2">
                  <c:v>9.1999999999999993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4086528"/>
        <c:axId val="124104704"/>
      </c:barChart>
      <c:catAx>
        <c:axId val="124086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104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10470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0865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9.9</c:v>
                </c:pt>
                <c:pt idx="1">
                  <c:v>9.6999999999999993</c:v>
                </c:pt>
                <c:pt idx="2">
                  <c:v>12.5</c:v>
                </c:pt>
                <c:pt idx="3">
                  <c:v>12.5</c:v>
                </c:pt>
                <c:pt idx="4">
                  <c:v>11.6</c:v>
                </c:pt>
                <c:pt idx="5">
                  <c:v>9.1999999999999993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11.8</c:v>
                </c:pt>
                <c:pt idx="1">
                  <c:v>10</c:v>
                </c:pt>
                <c:pt idx="2">
                  <c:v>11.2</c:v>
                </c:pt>
                <c:pt idx="3">
                  <c:v>9.8000000000000007</c:v>
                </c:pt>
                <c:pt idx="4">
                  <c:v>10</c:v>
                </c:pt>
                <c:pt idx="5">
                  <c:v>8.3000000000000007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33.799999999999997</c:v>
                </c:pt>
                <c:pt idx="1">
                  <c:v>34.200000000000003</c:v>
                </c:pt>
                <c:pt idx="2">
                  <c:v>29</c:v>
                </c:pt>
                <c:pt idx="3">
                  <c:v>27.3</c:v>
                </c:pt>
                <c:pt idx="4">
                  <c:v>25.7</c:v>
                </c:pt>
                <c:pt idx="5">
                  <c:v>26.8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240256"/>
        <c:axId val="124242176"/>
      </c:lineChart>
      <c:catAx>
        <c:axId val="12424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242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24217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2402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4.8</c:v>
                </c:pt>
                <c:pt idx="1">
                  <c:v>7.4</c:v>
                </c:pt>
                <c:pt idx="2">
                  <c:v>2.8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4614912"/>
        <c:axId val="124624896"/>
      </c:barChart>
      <c:catAx>
        <c:axId val="124614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624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62489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6149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20.6</c:v>
                </c:pt>
                <c:pt idx="1">
                  <c:v>25.1</c:v>
                </c:pt>
                <c:pt idx="2">
                  <c:v>7.3</c:v>
                </c:pt>
                <c:pt idx="3">
                  <c:v>10.8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16.5</c:v>
                </c:pt>
                <c:pt idx="1">
                  <c:v>21</c:v>
                </c:pt>
                <c:pt idx="2">
                  <c:v>6.1</c:v>
                </c:pt>
                <c:pt idx="3">
                  <c:v>10.7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14.1</c:v>
                </c:pt>
                <c:pt idx="1">
                  <c:v>21.5</c:v>
                </c:pt>
                <c:pt idx="2">
                  <c:v>4.4000000000000004</c:v>
                </c:pt>
                <c:pt idx="3">
                  <c:v>8.5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4360192"/>
        <c:axId val="124361728"/>
      </c:barChart>
      <c:catAx>
        <c:axId val="124360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361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36172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3601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5.6</c:v>
                </c:pt>
                <c:pt idx="1">
                  <c:v>2.8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5.6</c:v>
                </c:pt>
                <c:pt idx="1">
                  <c:v>3</c:v>
                </c:pt>
                <c:pt idx="2">
                  <c:v>4.2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4.7</c:v>
                </c:pt>
                <c:pt idx="1">
                  <c:v>2.5</c:v>
                </c:pt>
                <c:pt idx="2">
                  <c:v>3.4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3.9</c:v>
                </c:pt>
                <c:pt idx="1">
                  <c:v>1.8</c:v>
                </c:pt>
                <c:pt idx="2">
                  <c:v>2.7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3.1</c:v>
                </c:pt>
                <c:pt idx="1">
                  <c:v>0.9</c:v>
                </c:pt>
                <c:pt idx="2">
                  <c:v>1.8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4316672"/>
        <c:axId val="124392192"/>
      </c:barChart>
      <c:catAx>
        <c:axId val="124316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392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39219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3166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1.9</c:v>
                </c:pt>
                <c:pt idx="1">
                  <c:v>2.9</c:v>
                </c:pt>
                <c:pt idx="2">
                  <c:v>2.5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1.9</c:v>
                </c:pt>
                <c:pt idx="1">
                  <c:v>2.9</c:v>
                </c:pt>
                <c:pt idx="2">
                  <c:v>2.5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1.6</c:v>
                </c:pt>
                <c:pt idx="1">
                  <c:v>2.4</c:v>
                </c:pt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1.2</c:v>
                </c:pt>
                <c:pt idx="1">
                  <c:v>2.1</c:v>
                </c:pt>
                <c:pt idx="2">
                  <c:v>1.7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4439168"/>
        <c:axId val="124449152"/>
      </c:barChart>
      <c:catAx>
        <c:axId val="124439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449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44915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4391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1.2</c:v>
                </c:pt>
                <c:pt idx="1">
                  <c:v>3.1</c:v>
                </c:pt>
                <c:pt idx="2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1.2</c:v>
                </c:pt>
                <c:pt idx="1">
                  <c:v>3.2</c:v>
                </c:pt>
                <c:pt idx="2">
                  <c:v>2.4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2.2000000000000002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0.9</c:v>
                </c:pt>
                <c:pt idx="1">
                  <c:v>1.5</c:v>
                </c:pt>
                <c:pt idx="2">
                  <c:v>1.3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0.7</c:v>
                </c:pt>
                <c:pt idx="1">
                  <c:v>2.4</c:v>
                </c:pt>
                <c:pt idx="2">
                  <c:v>1.7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0.6</c:v>
                </c:pt>
                <c:pt idx="1">
                  <c:v>2.1</c:v>
                </c:pt>
                <c:pt idx="2">
                  <c:v>1.4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4670720"/>
        <c:axId val="124672256"/>
      </c:barChart>
      <c:catAx>
        <c:axId val="124670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672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6722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6707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</c:v>
                </c:pt>
                <c:pt idx="1">
                  <c:v>3.4</c:v>
                </c:pt>
                <c:pt idx="2">
                  <c:v>2.8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2.6</c:v>
                </c:pt>
                <c:pt idx="1">
                  <c:v>3.4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3.7</c:v>
                </c:pt>
                <c:pt idx="2">
                  <c:v>3.1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2.1</c:v>
                </c:pt>
                <c:pt idx="1">
                  <c:v>2.8</c:v>
                </c:pt>
                <c:pt idx="2">
                  <c:v>2.5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1.4</c:v>
                </c:pt>
                <c:pt idx="1">
                  <c:v>2.7</c:v>
                </c:pt>
                <c:pt idx="2">
                  <c:v>2.2000000000000002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1.3</c:v>
                </c:pt>
                <c:pt idx="1">
                  <c:v>1.6</c:v>
                </c:pt>
                <c:pt idx="2">
                  <c:v>1.5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5142528"/>
        <c:axId val="125144064"/>
      </c:barChart>
      <c:catAx>
        <c:axId val="12514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144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51440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14252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</c:v>
                </c:pt>
                <c:pt idx="1">
                  <c:v>1.8</c:v>
                </c:pt>
                <c:pt idx="2">
                  <c:v>1.5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0.5</c:v>
                </c:pt>
                <c:pt idx="1">
                  <c:v>1.7</c:v>
                </c:pt>
                <c:pt idx="2">
                  <c:v>1.2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0.8</c:v>
                </c:pt>
                <c:pt idx="1">
                  <c:v>1.6</c:v>
                </c:pt>
                <c:pt idx="2">
                  <c:v>1.3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0.4</c:v>
                </c:pt>
                <c:pt idx="1">
                  <c:v>2</c:v>
                </c:pt>
                <c:pt idx="2">
                  <c:v>1.3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0.4</c:v>
                </c:pt>
                <c:pt idx="1">
                  <c:v>1.5</c:v>
                </c:pt>
                <c:pt idx="2">
                  <c:v>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0.5</c:v>
                </c:pt>
                <c:pt idx="1">
                  <c:v>1.3</c:v>
                </c:pt>
                <c:pt idx="2">
                  <c:v>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4828288"/>
        <c:axId val="124846464"/>
      </c:barChart>
      <c:catAx>
        <c:axId val="124828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846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8464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8282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Inhalants</c:v>
                </c:pt>
                <c:pt idx="7">
                  <c:v>Prescription Pain Relievers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Synthetic Marijuana*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Methamphetamine</c:v>
                </c:pt>
                <c:pt idx="15">
                  <c:v>Flakka*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16.2</c:v>
                </c:pt>
                <c:pt idx="1">
                  <c:v>9.1999999999999993</c:v>
                </c:pt>
                <c:pt idx="2">
                  <c:v>7.4</c:v>
                </c:pt>
                <c:pt idx="3">
                  <c:v>6.4</c:v>
                </c:pt>
                <c:pt idx="4">
                  <c:v>2.2000000000000002</c:v>
                </c:pt>
                <c:pt idx="5">
                  <c:v>1.7</c:v>
                </c:pt>
                <c:pt idx="6">
                  <c:v>1.6</c:v>
                </c:pt>
                <c:pt idx="7">
                  <c:v>1.5</c:v>
                </c:pt>
                <c:pt idx="8">
                  <c:v>1.4</c:v>
                </c:pt>
                <c:pt idx="9">
                  <c:v>1</c:v>
                </c:pt>
                <c:pt idx="10">
                  <c:v>0.8</c:v>
                </c:pt>
                <c:pt idx="11">
                  <c:v>0.7</c:v>
                </c:pt>
                <c:pt idx="12">
                  <c:v>0.4</c:v>
                </c:pt>
                <c:pt idx="13">
                  <c:v>0.3</c:v>
                </c:pt>
                <c:pt idx="14">
                  <c:v>0.2</c:v>
                </c:pt>
                <c:pt idx="15">
                  <c:v>0.2</c:v>
                </c:pt>
                <c:pt idx="16">
                  <c:v>0.1</c:v>
                </c:pt>
                <c:pt idx="1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2567552"/>
        <c:axId val="62569088"/>
      </c:barChart>
      <c:catAx>
        <c:axId val="6256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569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56908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5675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12.7</c:v>
                </c:pt>
                <c:pt idx="1">
                  <c:v>6.1</c:v>
                </c:pt>
                <c:pt idx="2">
                  <c:v>9.6999999999999993</c:v>
                </c:pt>
                <c:pt idx="3">
                  <c:v>22</c:v>
                </c:pt>
                <c:pt idx="4">
                  <c:v>6.2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4891904"/>
        <c:axId val="124893440"/>
      </c:barChart>
      <c:catAx>
        <c:axId val="12489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893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89344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8919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4.5999999999999996</c:v>
                </c:pt>
                <c:pt idx="1">
                  <c:v>3.6</c:v>
                </c:pt>
                <c:pt idx="2">
                  <c:v>1</c:v>
                </c:pt>
                <c:pt idx="3">
                  <c:v>1.6</c:v>
                </c:pt>
                <c:pt idx="4">
                  <c:v>0.6</c:v>
                </c:pt>
                <c:pt idx="5">
                  <c:v>8.9</c:v>
                </c:pt>
                <c:pt idx="6">
                  <c:v>5.8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4963456"/>
        <c:axId val="124969344"/>
      </c:barChart>
      <c:catAx>
        <c:axId val="124963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969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96934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9634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6.9</c:v>
                </c:pt>
                <c:pt idx="1">
                  <c:v>19.7</c:v>
                </c:pt>
                <c:pt idx="2">
                  <c:v>34.299999999999997</c:v>
                </c:pt>
                <c:pt idx="3">
                  <c:v>8.6</c:v>
                </c:pt>
                <c:pt idx="4">
                  <c:v>6.9</c:v>
                </c:pt>
                <c:pt idx="5">
                  <c:v>13.2</c:v>
                </c:pt>
                <c:pt idx="6">
                  <c:v>2.7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8.3000000000000007</c:v>
                </c:pt>
                <c:pt idx="1">
                  <c:v>7.8</c:v>
                </c:pt>
                <c:pt idx="2">
                  <c:v>23.9</c:v>
                </c:pt>
                <c:pt idx="3">
                  <c:v>7.7</c:v>
                </c:pt>
                <c:pt idx="4">
                  <c:v>4.5999999999999996</c:v>
                </c:pt>
                <c:pt idx="5">
                  <c:v>10.5</c:v>
                </c:pt>
                <c:pt idx="6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5031168"/>
        <c:axId val="125032704"/>
      </c:barChart>
      <c:catAx>
        <c:axId val="125031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032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503270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0311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2.9</c:v>
                </c:pt>
                <c:pt idx="1">
                  <c:v>17.899999999999999</c:v>
                </c:pt>
                <c:pt idx="2">
                  <c:v>1.3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5179776"/>
        <c:axId val="125181312"/>
      </c:barChart>
      <c:catAx>
        <c:axId val="12517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181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518131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1797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45</c:v>
                </c:pt>
                <c:pt idx="1">
                  <c:v>61</c:v>
                </c:pt>
                <c:pt idx="2">
                  <c:v>58</c:v>
                </c:pt>
                <c:pt idx="3">
                  <c:v>53</c:v>
                </c:pt>
                <c:pt idx="4">
                  <c:v>51</c:v>
                </c:pt>
                <c:pt idx="5">
                  <c:v>51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1943808"/>
        <c:axId val="61945344"/>
      </c:barChart>
      <c:catAx>
        <c:axId val="619438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9453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19453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9438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40</c:v>
                </c:pt>
                <c:pt idx="1">
                  <c:v>59</c:v>
                </c:pt>
                <c:pt idx="2">
                  <c:v>36</c:v>
                </c:pt>
                <c:pt idx="3">
                  <c:v>34</c:v>
                </c:pt>
                <c:pt idx="4">
                  <c:v>22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25249024"/>
        <c:axId val="125250560"/>
      </c:barChart>
      <c:catAx>
        <c:axId val="1252490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25056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525056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2490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39</c:v>
                </c:pt>
                <c:pt idx="1">
                  <c:v>53</c:v>
                </c:pt>
                <c:pt idx="2">
                  <c:v>39</c:v>
                </c:pt>
                <c:pt idx="3">
                  <c:v>30</c:v>
                </c:pt>
                <c:pt idx="4">
                  <c:v>21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25295616"/>
        <c:axId val="125338368"/>
      </c:barChart>
      <c:catAx>
        <c:axId val="1252956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3383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53383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2956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57</c:v>
                </c:pt>
                <c:pt idx="3">
                  <c:v>62</c:v>
                </c:pt>
                <c:pt idx="4">
                  <c:v>58</c:v>
                </c:pt>
                <c:pt idx="5">
                  <c:v>55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25461248"/>
        <c:axId val="125462784"/>
      </c:barChart>
      <c:catAx>
        <c:axId val="1254612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4627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54627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4612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29</c:v>
                </c:pt>
                <c:pt idx="3">
                  <c:v>26</c:v>
                </c:pt>
                <c:pt idx="4">
                  <c:v>35</c:v>
                </c:pt>
                <c:pt idx="5">
                  <c:v>39</c:v>
                </c:pt>
                <c:pt idx="6">
                  <c:v>34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25393152"/>
        <c:axId val="125399040"/>
      </c:barChart>
      <c:catAx>
        <c:axId val="1253931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3990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53990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3931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42</c:v>
                </c:pt>
                <c:pt idx="1">
                  <c:v>56</c:v>
                </c:pt>
                <c:pt idx="2">
                  <c:v>35</c:v>
                </c:pt>
                <c:pt idx="3">
                  <c:v>33</c:v>
                </c:pt>
                <c:pt idx="4">
                  <c:v>19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25927424"/>
        <c:axId val="125928960"/>
      </c:barChart>
      <c:catAx>
        <c:axId val="1259274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92896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2592896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9274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16.600000000000001</c:v>
                </c:pt>
                <c:pt idx="1">
                  <c:v>40.6</c:v>
                </c:pt>
                <c:pt idx="2">
                  <c:v>30.4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16.399999999999999</c:v>
                </c:pt>
                <c:pt idx="1">
                  <c:v>37.5</c:v>
                </c:pt>
                <c:pt idx="2">
                  <c:v>28.3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14.9</c:v>
                </c:pt>
                <c:pt idx="1">
                  <c:v>35.9</c:v>
                </c:pt>
                <c:pt idx="2">
                  <c:v>26.9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10.9</c:v>
                </c:pt>
                <c:pt idx="1">
                  <c:v>33.1</c:v>
                </c:pt>
                <c:pt idx="2">
                  <c:v>23.7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24.9</c:v>
                </c:pt>
                <c:pt idx="2">
                  <c:v>17.899999999999999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6.5</c:v>
                </c:pt>
                <c:pt idx="1">
                  <c:v>23</c:v>
                </c:pt>
                <c:pt idx="2">
                  <c:v>16.2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3918208"/>
        <c:axId val="123919744"/>
      </c:barChart>
      <c:catAx>
        <c:axId val="123918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3919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391974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39182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7.5</c:v>
                </c:pt>
                <c:pt idx="1">
                  <c:v>21.7</c:v>
                </c:pt>
                <c:pt idx="2">
                  <c:v>15.8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5.4</c:v>
                </c:pt>
                <c:pt idx="1">
                  <c:v>19.2</c:v>
                </c:pt>
                <c:pt idx="2">
                  <c:v>13.2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6.1</c:v>
                </c:pt>
                <c:pt idx="1">
                  <c:v>18</c:v>
                </c:pt>
                <c:pt idx="2">
                  <c:v>13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4.5</c:v>
                </c:pt>
                <c:pt idx="1">
                  <c:v>15</c:v>
                </c:pt>
                <c:pt idx="2">
                  <c:v>10.6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2.9</c:v>
                </c:pt>
                <c:pt idx="1">
                  <c:v>11.8</c:v>
                </c:pt>
                <c:pt idx="2">
                  <c:v>8.1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2.4</c:v>
                </c:pt>
                <c:pt idx="1">
                  <c:v>9.3000000000000007</c:v>
                </c:pt>
                <c:pt idx="2">
                  <c:v>6.4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2477568"/>
        <c:axId val="122479360"/>
      </c:barChart>
      <c:catAx>
        <c:axId val="12247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2479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247936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24775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30.4</c:v>
                </c:pt>
                <c:pt idx="1">
                  <c:v>28.3</c:v>
                </c:pt>
                <c:pt idx="2">
                  <c:v>26.9</c:v>
                </c:pt>
                <c:pt idx="3">
                  <c:v>23.7</c:v>
                </c:pt>
                <c:pt idx="4">
                  <c:v>17.899999999999999</c:v>
                </c:pt>
                <c:pt idx="5">
                  <c:v>16.2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15.8</c:v>
                </c:pt>
                <c:pt idx="1">
                  <c:v>13.2</c:v>
                </c:pt>
                <c:pt idx="2">
                  <c:v>13</c:v>
                </c:pt>
                <c:pt idx="3">
                  <c:v>10.6</c:v>
                </c:pt>
                <c:pt idx="4">
                  <c:v>8.1</c:v>
                </c:pt>
                <c:pt idx="5">
                  <c:v>6.4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34.700000000000003</c:v>
                </c:pt>
                <c:pt idx="1">
                  <c:v>31.3</c:v>
                </c:pt>
                <c:pt idx="2">
                  <c:v>26.7</c:v>
                </c:pt>
                <c:pt idx="3">
                  <c:v>21.1</c:v>
                </c:pt>
                <c:pt idx="4">
                  <c:v>17.600000000000001</c:v>
                </c:pt>
                <c:pt idx="5">
                  <c:v>17.3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41.2</c:v>
                </c:pt>
                <c:pt idx="1">
                  <c:v>42.9</c:v>
                </c:pt>
                <c:pt idx="2">
                  <c:v>43.9</c:v>
                </c:pt>
                <c:pt idx="3">
                  <c:v>42.8</c:v>
                </c:pt>
                <c:pt idx="4">
                  <c:v>43.5</c:v>
                </c:pt>
                <c:pt idx="5">
                  <c:v>43.3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230272"/>
        <c:axId val="122232192"/>
      </c:lineChart>
      <c:catAx>
        <c:axId val="122230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2232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223219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22302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7.9</c:v>
                </c:pt>
                <c:pt idx="1">
                  <c:v>1.2</c:v>
                </c:pt>
                <c:pt idx="2">
                  <c:v>0.5</c:v>
                </c:pt>
                <c:pt idx="3">
                  <c:v>13.6</c:v>
                </c:pt>
                <c:pt idx="4">
                  <c:v>41.8</c:v>
                </c:pt>
                <c:pt idx="5">
                  <c:v>0.3</c:v>
                </c:pt>
                <c:pt idx="6">
                  <c:v>16.7</c:v>
                </c:pt>
                <c:pt idx="7">
                  <c:v>18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2281344"/>
        <c:axId val="122287232"/>
      </c:barChart>
      <c:catAx>
        <c:axId val="12228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2287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228723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228134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37.9</c:v>
                </c:pt>
                <c:pt idx="1">
                  <c:v>37.700000000000003</c:v>
                </c:pt>
                <c:pt idx="2">
                  <c:v>1.2</c:v>
                </c:pt>
                <c:pt idx="3">
                  <c:v>3.9</c:v>
                </c:pt>
                <c:pt idx="4">
                  <c:v>3.7</c:v>
                </c:pt>
                <c:pt idx="5">
                  <c:v>1.6</c:v>
                </c:pt>
                <c:pt idx="6">
                  <c:v>1.3</c:v>
                </c:pt>
                <c:pt idx="7">
                  <c:v>12.5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22373632"/>
        <c:axId val="122375168"/>
      </c:barChart>
      <c:catAx>
        <c:axId val="12237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2375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237516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237363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12.1</c:v>
                </c:pt>
                <c:pt idx="2">
                  <c:v>9.1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4.5</c:v>
                </c:pt>
                <c:pt idx="1">
                  <c:v>11.7</c:v>
                </c:pt>
                <c:pt idx="2">
                  <c:v>8.5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11.8</c:v>
                </c:pt>
                <c:pt idx="2">
                  <c:v>8.6999999999999993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1.8</c:v>
                </c:pt>
                <c:pt idx="1">
                  <c:v>8.4</c:v>
                </c:pt>
                <c:pt idx="2">
                  <c:v>5.6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1.8</c:v>
                </c:pt>
                <c:pt idx="1">
                  <c:v>6.4</c:v>
                </c:pt>
                <c:pt idx="2">
                  <c:v>4.5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2.2000000000000002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3955840"/>
        <c:axId val="123969920"/>
      </c:barChart>
      <c:catAx>
        <c:axId val="12395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3969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396992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39558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9.1</c:v>
                </c:pt>
                <c:pt idx="1">
                  <c:v>8.5</c:v>
                </c:pt>
                <c:pt idx="2">
                  <c:v>8.6999999999999993</c:v>
                </c:pt>
                <c:pt idx="3">
                  <c:v>5.6</c:v>
                </c:pt>
                <c:pt idx="4">
                  <c:v>4.5</c:v>
                </c:pt>
                <c:pt idx="5">
                  <c:v>2.2000000000000002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22.3</c:v>
                </c:pt>
                <c:pt idx="1">
                  <c:v>19.100000000000001</c:v>
                </c:pt>
                <c:pt idx="2">
                  <c:v>17.2</c:v>
                </c:pt>
                <c:pt idx="3">
                  <c:v>11.4</c:v>
                </c:pt>
                <c:pt idx="4">
                  <c:v>10.5</c:v>
                </c:pt>
                <c:pt idx="5">
                  <c:v>7.2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66.8</c:v>
                </c:pt>
                <c:pt idx="1">
                  <c:v>68.7</c:v>
                </c:pt>
                <c:pt idx="2">
                  <c:v>67.099999999999994</c:v>
                </c:pt>
                <c:pt idx="3">
                  <c:v>71.5</c:v>
                </c:pt>
                <c:pt idx="4">
                  <c:v>72.3</c:v>
                </c:pt>
                <c:pt idx="5">
                  <c:v>70.7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023168"/>
        <c:axId val="124025088"/>
      </c:lineChart>
      <c:catAx>
        <c:axId val="12402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025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402508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40231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876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Central Florida Cares Health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470827"/>
              </p:ext>
            </p:extLst>
          </p:nvPr>
        </p:nvGraphicFramePr>
        <p:xfrm>
          <a:off x="390525" y="13906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482546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9260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0276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64433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550597"/>
              </p:ext>
            </p:extLst>
          </p:nvPr>
        </p:nvGraphicFramePr>
        <p:xfrm>
          <a:off x="3619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9736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47447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05361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Central Florida Cares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986981"/>
              </p:ext>
            </p:extLst>
          </p:nvPr>
        </p:nvGraphicFramePr>
        <p:xfrm>
          <a:off x="385762" y="13811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Central Florida Cares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Central Florida Cares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5,874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2.4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and </a:t>
            </a: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2.6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Central Florida Cares,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16.2%,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15.8% in 2006 to 6.4% 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14.1%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4669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58457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3480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8580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53632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31515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Central Florida Cares, 6.1%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62336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35113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0859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Central Florida Cares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Central Florida Cares,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(1.6%),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1.0%),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(0.6%) are less than 2.0%.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(8.9%)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(5.8%).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Central Florida Cares, 28.3% 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12.8%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8.0%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2.9%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1.3%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62401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62525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86545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064724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24647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054024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74140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Cares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51%),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(51%), and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(45%)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School Rewards for Prosocial Involvement </a:t>
            </a:r>
            <a:r>
              <a:rPr lang="en-US" sz="2800" dirty="0">
                <a:latin typeface="Gill Sans MT" pitchFamily="34" charset="0"/>
              </a:rPr>
              <a:t>(58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(55%)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(59%)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(53%)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(61%) </a:t>
            </a:r>
            <a:r>
              <a:rPr lang="en-US" sz="2800" smtClean="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56%)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2841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36.9%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16.2%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Central Florida Cares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(22.7%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7.4%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(19.4%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9.2%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14.6%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19425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9827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Cares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Cares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9144</TotalTime>
  <Words>1393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338</cp:revision>
  <dcterms:created xsi:type="dcterms:W3CDTF">2010-11-20T14:45:41Z</dcterms:created>
  <dcterms:modified xsi:type="dcterms:W3CDTF">2016-11-02T23:25:54Z</dcterms:modified>
</cp:coreProperties>
</file>