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Central%20Florida%20Care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Needle to Inject Illegal Drugs*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36.9</c:v>
                </c:pt>
                <c:pt idx="1">
                  <c:v>22.7</c:v>
                </c:pt>
                <c:pt idx="2">
                  <c:v>19.399999999999999</c:v>
                </c:pt>
                <c:pt idx="3">
                  <c:v>14.6</c:v>
                </c:pt>
                <c:pt idx="4">
                  <c:v>11.4</c:v>
                </c:pt>
                <c:pt idx="5">
                  <c:v>5.3</c:v>
                </c:pt>
                <c:pt idx="6">
                  <c:v>4.4000000000000004</c:v>
                </c:pt>
                <c:pt idx="7">
                  <c:v>4.0999999999999996</c:v>
                </c:pt>
                <c:pt idx="8">
                  <c:v>4</c:v>
                </c:pt>
                <c:pt idx="9">
                  <c:v>3.7</c:v>
                </c:pt>
                <c:pt idx="10">
                  <c:v>3.1</c:v>
                </c:pt>
                <c:pt idx="11">
                  <c:v>2.7</c:v>
                </c:pt>
                <c:pt idx="12">
                  <c:v>2</c:v>
                </c:pt>
                <c:pt idx="13">
                  <c:v>1.6</c:v>
                </c:pt>
                <c:pt idx="14">
                  <c:v>0.8</c:v>
                </c:pt>
                <c:pt idx="15">
                  <c:v>0.7</c:v>
                </c:pt>
                <c:pt idx="16">
                  <c:v>0.4</c:v>
                </c:pt>
                <c:pt idx="17">
                  <c:v>0.4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C3-410C-9D0E-7746B1F6E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7155840"/>
        <c:axId val="62352768"/>
      </c:barChart>
      <c:catAx>
        <c:axId val="10715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52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3527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55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22.7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7A-42E1-94A6-0FF50192A06B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7A-42E1-94A6-0FF50192A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139776"/>
        <c:axId val="124162048"/>
      </c:barChart>
      <c:catAx>
        <c:axId val="12413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16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1620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1397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4.3</c:v>
                </c:pt>
                <c:pt idx="1">
                  <c:v>14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EA-4863-A561-92A21324A06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14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EA-4863-A561-92A21324A06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4.8</c:v>
                </c:pt>
                <c:pt idx="1">
                  <c:v>18.100000000000001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EA-4863-A561-92A21324A06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18.5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EA-4863-A561-92A21324A06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3.1</c:v>
                </c:pt>
                <c:pt idx="1">
                  <c:v>17.7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EA-4863-A561-92A21324A06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2.1</c:v>
                </c:pt>
                <c:pt idx="1">
                  <c:v>14.4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EA-4863-A561-92A21324A06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8EA-4863-A561-92A21324A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086528"/>
        <c:axId val="124104704"/>
      </c:barChart>
      <c:catAx>
        <c:axId val="124086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10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10470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0865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9.9</c:v>
                </c:pt>
                <c:pt idx="1">
                  <c:v>9.6999999999999993</c:v>
                </c:pt>
                <c:pt idx="2">
                  <c:v>12.5</c:v>
                </c:pt>
                <c:pt idx="3">
                  <c:v>12.5</c:v>
                </c:pt>
                <c:pt idx="4">
                  <c:v>11.6</c:v>
                </c:pt>
                <c:pt idx="5">
                  <c:v>9.1999999999999993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0B-4CFE-B906-2384C3A08668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11.8</c:v>
                </c:pt>
                <c:pt idx="1">
                  <c:v>10</c:v>
                </c:pt>
                <c:pt idx="2">
                  <c:v>11.2</c:v>
                </c:pt>
                <c:pt idx="3">
                  <c:v>9.8000000000000007</c:v>
                </c:pt>
                <c:pt idx="4">
                  <c:v>10</c:v>
                </c:pt>
                <c:pt idx="5">
                  <c:v>8.3000000000000007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0B-4CFE-B906-2384C3A08668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33.799999999999997</c:v>
                </c:pt>
                <c:pt idx="1">
                  <c:v>34.200000000000003</c:v>
                </c:pt>
                <c:pt idx="2">
                  <c:v>29</c:v>
                </c:pt>
                <c:pt idx="3">
                  <c:v>27.3</c:v>
                </c:pt>
                <c:pt idx="4">
                  <c:v>25.7</c:v>
                </c:pt>
                <c:pt idx="5">
                  <c:v>26.8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0B-4CFE-B906-2384C3A08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240256"/>
        <c:axId val="124242176"/>
      </c:lineChart>
      <c:catAx>
        <c:axId val="12424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42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2421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240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4.8</c:v>
                </c:pt>
                <c:pt idx="1">
                  <c:v>7.4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A9-47D2-95E6-98E70A3C1CE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A9-47D2-95E6-98E70A3C1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614912"/>
        <c:axId val="124624896"/>
      </c:barChart>
      <c:catAx>
        <c:axId val="124614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624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6248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614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20.6</c:v>
                </c:pt>
                <c:pt idx="1">
                  <c:v>25.1</c:v>
                </c:pt>
                <c:pt idx="2">
                  <c:v>7.3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BB-49F6-B095-5B9F748111C3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16.5</c:v>
                </c:pt>
                <c:pt idx="1">
                  <c:v>21</c:v>
                </c:pt>
                <c:pt idx="2">
                  <c:v>6.1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BB-49F6-B095-5B9F748111C3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14.1</c:v>
                </c:pt>
                <c:pt idx="1">
                  <c:v>21.5</c:v>
                </c:pt>
                <c:pt idx="2">
                  <c:v>4.4000000000000004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BB-49F6-B095-5B9F748111C3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BB-49F6-B095-5B9F74811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360192"/>
        <c:axId val="124361728"/>
      </c:barChart>
      <c:catAx>
        <c:axId val="12436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6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3617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601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5.6</c:v>
                </c:pt>
                <c:pt idx="1">
                  <c:v>2.8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F4-4B28-929A-002969737D4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5.6</c:v>
                </c:pt>
                <c:pt idx="1">
                  <c:v>3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F4-4B28-929A-002969737D4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4.7</c:v>
                </c:pt>
                <c:pt idx="1">
                  <c:v>2.5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F4-4B28-929A-002969737D4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1.8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F4-4B28-929A-002969737D4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3.1</c:v>
                </c:pt>
                <c:pt idx="1">
                  <c:v>0.9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F4-4B28-929A-002969737D4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F4-4B28-929A-002969737D4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F4-4B28-929A-002969737D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316672"/>
        <c:axId val="124392192"/>
      </c:barChart>
      <c:catAx>
        <c:axId val="12431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92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3921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316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1.9</c:v>
                </c:pt>
                <c:pt idx="1">
                  <c:v>2.9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75-4E1F-B22E-D3D9BEE9826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2.9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75-4E1F-B22E-D3D9BEE9826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75-4E1F-B22E-D3D9BEE9826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1.2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75-4E1F-B22E-D3D9BEE9826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75-4E1F-B22E-D3D9BEE982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439168"/>
        <c:axId val="124449152"/>
      </c:barChart>
      <c:catAx>
        <c:axId val="12443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449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4491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439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3.1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09-40B5-9015-6D80E4C6A5A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1.2</c:v>
                </c:pt>
                <c:pt idx="1">
                  <c:v>3.2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09-40B5-9015-6D80E4C6A5A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09-40B5-9015-6D80E4C6A5A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09-40B5-9015-6D80E4C6A5A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2.4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09-40B5-9015-6D80E4C6A5A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409-40B5-9015-6D80E4C6A5A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09-40B5-9015-6D80E4C6A5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670720"/>
        <c:axId val="124672256"/>
      </c:barChart>
      <c:catAx>
        <c:axId val="12467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67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6722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6707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</c:v>
                </c:pt>
                <c:pt idx="1">
                  <c:v>3.4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D7-4FF2-AB45-8992892021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2.6</c:v>
                </c:pt>
                <c:pt idx="1">
                  <c:v>3.4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D7-4FF2-AB45-8992892021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D7-4FF2-AB45-8992892021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2.1</c:v>
                </c:pt>
                <c:pt idx="1">
                  <c:v>2.8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D7-4FF2-AB45-8992892021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2.7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D7-4FF2-AB45-8992892021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1.3</c:v>
                </c:pt>
                <c:pt idx="1">
                  <c:v>1.6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ED7-4FF2-AB45-8992892021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D7-4FF2-AB45-8992892021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5142528"/>
        <c:axId val="125144064"/>
      </c:barChart>
      <c:catAx>
        <c:axId val="12514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44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1440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42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</c:v>
                </c:pt>
                <c:pt idx="1">
                  <c:v>1.8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A1-460F-AAF2-B96849DD869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A1-460F-AAF2-B96849DD869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A1-460F-AAF2-B96849DD869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0.4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A1-460F-AAF2-B96849DD869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1.5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A1-460F-AAF2-B96849DD869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3A1-460F-AAF2-B96849DD869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A1-460F-AAF2-B96849DD8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4828288"/>
        <c:axId val="124846464"/>
      </c:barChart>
      <c:catAx>
        <c:axId val="12482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846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8464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8282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53-4BA4-B94E-EBC4961A5EE9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16.2</c:v>
                </c:pt>
                <c:pt idx="1">
                  <c:v>9.1999999999999993</c:v>
                </c:pt>
                <c:pt idx="2">
                  <c:v>7.4</c:v>
                </c:pt>
                <c:pt idx="3">
                  <c:v>6.4</c:v>
                </c:pt>
                <c:pt idx="4">
                  <c:v>2.2000000000000002</c:v>
                </c:pt>
                <c:pt idx="5">
                  <c:v>1.7</c:v>
                </c:pt>
                <c:pt idx="6">
                  <c:v>1.6</c:v>
                </c:pt>
                <c:pt idx="7">
                  <c:v>1.5</c:v>
                </c:pt>
                <c:pt idx="8">
                  <c:v>1.4</c:v>
                </c:pt>
                <c:pt idx="9">
                  <c:v>1</c:v>
                </c:pt>
                <c:pt idx="10">
                  <c:v>0.8</c:v>
                </c:pt>
                <c:pt idx="11">
                  <c:v>0.7</c:v>
                </c:pt>
                <c:pt idx="12">
                  <c:v>0.4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53-4BA4-B94E-EBC4961A5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567552"/>
        <c:axId val="62569088"/>
      </c:barChart>
      <c:catAx>
        <c:axId val="6256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69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5690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67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12.7</c:v>
                </c:pt>
                <c:pt idx="1">
                  <c:v>6.1</c:v>
                </c:pt>
                <c:pt idx="2">
                  <c:v>9.6999999999999993</c:v>
                </c:pt>
                <c:pt idx="3">
                  <c:v>22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4-4D92-A60C-865B283CD1A2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D4-4D92-A60C-865B283CD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891904"/>
        <c:axId val="124893440"/>
      </c:barChart>
      <c:catAx>
        <c:axId val="12489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893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8934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8919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4.5999999999999996</c:v>
                </c:pt>
                <c:pt idx="1">
                  <c:v>3.6</c:v>
                </c:pt>
                <c:pt idx="2">
                  <c:v>1</c:v>
                </c:pt>
                <c:pt idx="3">
                  <c:v>1.6</c:v>
                </c:pt>
                <c:pt idx="4">
                  <c:v>0.6</c:v>
                </c:pt>
                <c:pt idx="5">
                  <c:v>8.9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23-45B8-883B-EC6D793DB8F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23-45B8-883B-EC6D793DB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4963456"/>
        <c:axId val="124969344"/>
      </c:barChart>
      <c:catAx>
        <c:axId val="124963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969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9693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9634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6.9</c:v>
                </c:pt>
                <c:pt idx="1">
                  <c:v>19.7</c:v>
                </c:pt>
                <c:pt idx="2">
                  <c:v>34.299999999999997</c:v>
                </c:pt>
                <c:pt idx="3">
                  <c:v>8.6</c:v>
                </c:pt>
                <c:pt idx="4">
                  <c:v>6.9</c:v>
                </c:pt>
                <c:pt idx="5">
                  <c:v>13.2</c:v>
                </c:pt>
                <c:pt idx="6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8D-4144-B2FE-407FBE6E482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7.8</c:v>
                </c:pt>
                <c:pt idx="2">
                  <c:v>23.9</c:v>
                </c:pt>
                <c:pt idx="3">
                  <c:v>7.7</c:v>
                </c:pt>
                <c:pt idx="4">
                  <c:v>4.5999999999999996</c:v>
                </c:pt>
                <c:pt idx="5">
                  <c:v>10.5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8D-4144-B2FE-407FBE6E4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5031168"/>
        <c:axId val="125032704"/>
      </c:barChart>
      <c:catAx>
        <c:axId val="12503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032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0327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031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2.9</c:v>
                </c:pt>
                <c:pt idx="1">
                  <c:v>17.899999999999999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6C-43E4-8825-C996995AE4A4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6C-43E4-8825-C996995AE4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5179776"/>
        <c:axId val="125181312"/>
      </c:barChart>
      <c:catAx>
        <c:axId val="12517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81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18131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179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61</c:v>
                </c:pt>
                <c:pt idx="2">
                  <c:v>58</c:v>
                </c:pt>
                <c:pt idx="3">
                  <c:v>53</c:v>
                </c:pt>
                <c:pt idx="4">
                  <c:v>51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E-4BEC-97DF-20EBFEE4834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AE-4BEC-97DF-20EBFEE48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1943808"/>
        <c:axId val="61945344"/>
      </c:barChart>
      <c:catAx>
        <c:axId val="61943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453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19453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43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40</c:v>
                </c:pt>
                <c:pt idx="1">
                  <c:v>59</c:v>
                </c:pt>
                <c:pt idx="2">
                  <c:v>36</c:v>
                </c:pt>
                <c:pt idx="3">
                  <c:v>34</c:v>
                </c:pt>
                <c:pt idx="4">
                  <c:v>22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22-42AB-A64C-C33F584417E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22-42AB-A64C-C33F58441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5249024"/>
        <c:axId val="125250560"/>
      </c:barChart>
      <c:catAx>
        <c:axId val="1252490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2505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52505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2490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53</c:v>
                </c:pt>
                <c:pt idx="2">
                  <c:v>39</c:v>
                </c:pt>
                <c:pt idx="3">
                  <c:v>30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4-4FCB-BB91-3D914EEB62B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D4-4FCB-BB91-3D914EEB6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5295616"/>
        <c:axId val="125338368"/>
      </c:barChart>
      <c:catAx>
        <c:axId val="1252956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3383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53383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2956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57</c:v>
                </c:pt>
                <c:pt idx="3">
                  <c:v>62</c:v>
                </c:pt>
                <c:pt idx="4">
                  <c:v>58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40-463A-BAFD-C8B062BC84A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40-463A-BAFD-C8B062BC84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5461248"/>
        <c:axId val="125462784"/>
      </c:barChart>
      <c:catAx>
        <c:axId val="1254612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4627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54627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4612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29</c:v>
                </c:pt>
                <c:pt idx="3">
                  <c:v>26</c:v>
                </c:pt>
                <c:pt idx="4">
                  <c:v>35</c:v>
                </c:pt>
                <c:pt idx="5">
                  <c:v>39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B8-49C3-97AC-0368A1D2DA2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B8-49C3-97AC-0368A1D2DA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5393152"/>
        <c:axId val="125399040"/>
      </c:barChart>
      <c:catAx>
        <c:axId val="1253931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3990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53990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3931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56</c:v>
                </c:pt>
                <c:pt idx="2">
                  <c:v>35</c:v>
                </c:pt>
                <c:pt idx="3">
                  <c:v>33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42-4E13-9D28-05919FFF78A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42-4E13-9D28-05919FFF7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25927424"/>
        <c:axId val="125928960"/>
      </c:barChart>
      <c:catAx>
        <c:axId val="1259274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9289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259289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9274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40.6</c:v>
                </c:pt>
                <c:pt idx="2">
                  <c:v>30.4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0-49A6-8DA5-5A95848F57A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37.5</c:v>
                </c:pt>
                <c:pt idx="2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40-49A6-8DA5-5A95848F57A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14.9</c:v>
                </c:pt>
                <c:pt idx="1">
                  <c:v>35.9</c:v>
                </c:pt>
                <c:pt idx="2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40-49A6-8DA5-5A95848F57A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10.9</c:v>
                </c:pt>
                <c:pt idx="1">
                  <c:v>33.1</c:v>
                </c:pt>
                <c:pt idx="2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40-49A6-8DA5-5A95848F57A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24.9</c:v>
                </c:pt>
                <c:pt idx="2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40-49A6-8DA5-5A95848F57A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6.5</c:v>
                </c:pt>
                <c:pt idx="1">
                  <c:v>23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40-49A6-8DA5-5A95848F57A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40-49A6-8DA5-5A95848F5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3918208"/>
        <c:axId val="123919744"/>
      </c:barChart>
      <c:catAx>
        <c:axId val="12391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919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9197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9182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7.5</c:v>
                </c:pt>
                <c:pt idx="1">
                  <c:v>21.7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0-4DA6-AC71-B2616FF642F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5.4</c:v>
                </c:pt>
                <c:pt idx="1">
                  <c:v>19.2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80-4DA6-AC71-B2616FF642F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6.1</c:v>
                </c:pt>
                <c:pt idx="1">
                  <c:v>18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80-4DA6-AC71-B2616FF642F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4.5</c:v>
                </c:pt>
                <c:pt idx="1">
                  <c:v>15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80-4DA6-AC71-B2616FF642F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2.9</c:v>
                </c:pt>
                <c:pt idx="1">
                  <c:v>11.8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80-4DA6-AC71-B2616FF642F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2.4</c:v>
                </c:pt>
                <c:pt idx="1">
                  <c:v>9.3000000000000007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80-4DA6-AC71-B2616FF642F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80-4DA6-AC71-B2616FF642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2477568"/>
        <c:axId val="122479360"/>
      </c:barChart>
      <c:catAx>
        <c:axId val="12247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47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47936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477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30.4</c:v>
                </c:pt>
                <c:pt idx="1">
                  <c:v>28.3</c:v>
                </c:pt>
                <c:pt idx="2">
                  <c:v>26.9</c:v>
                </c:pt>
                <c:pt idx="3">
                  <c:v>23.7</c:v>
                </c:pt>
                <c:pt idx="4">
                  <c:v>17.899999999999999</c:v>
                </c:pt>
                <c:pt idx="5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A4-47AC-80A9-7E495235176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15.8</c:v>
                </c:pt>
                <c:pt idx="1">
                  <c:v>13.2</c:v>
                </c:pt>
                <c:pt idx="2">
                  <c:v>13</c:v>
                </c:pt>
                <c:pt idx="3">
                  <c:v>10.6</c:v>
                </c:pt>
                <c:pt idx="4">
                  <c:v>8.1</c:v>
                </c:pt>
                <c:pt idx="5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EA4-47AC-80A9-7E495235176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34.700000000000003</c:v>
                </c:pt>
                <c:pt idx="1">
                  <c:v>31.3</c:v>
                </c:pt>
                <c:pt idx="2">
                  <c:v>26.7</c:v>
                </c:pt>
                <c:pt idx="3">
                  <c:v>21.1</c:v>
                </c:pt>
                <c:pt idx="4">
                  <c:v>17.600000000000001</c:v>
                </c:pt>
                <c:pt idx="5">
                  <c:v>17.3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EA4-47AC-80A9-7E495235176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41.2</c:v>
                </c:pt>
                <c:pt idx="1">
                  <c:v>42.9</c:v>
                </c:pt>
                <c:pt idx="2">
                  <c:v>43.9</c:v>
                </c:pt>
                <c:pt idx="3">
                  <c:v>42.8</c:v>
                </c:pt>
                <c:pt idx="4">
                  <c:v>43.5</c:v>
                </c:pt>
                <c:pt idx="5">
                  <c:v>43.3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EA4-47AC-80A9-7E49523517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230272"/>
        <c:axId val="122232192"/>
      </c:lineChart>
      <c:catAx>
        <c:axId val="12223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232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2321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2302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7.9</c:v>
                </c:pt>
                <c:pt idx="1">
                  <c:v>1.2</c:v>
                </c:pt>
                <c:pt idx="2">
                  <c:v>0.5</c:v>
                </c:pt>
                <c:pt idx="3">
                  <c:v>13.6</c:v>
                </c:pt>
                <c:pt idx="4">
                  <c:v>41.8</c:v>
                </c:pt>
                <c:pt idx="5">
                  <c:v>0.3</c:v>
                </c:pt>
                <c:pt idx="6">
                  <c:v>16.7</c:v>
                </c:pt>
                <c:pt idx="7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2B-48E2-9CC4-3E597F39CC4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2B-48E2-9CC4-3E597F39C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2281344"/>
        <c:axId val="122287232"/>
      </c:barChart>
      <c:catAx>
        <c:axId val="12228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28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2872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2813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37.9</c:v>
                </c:pt>
                <c:pt idx="1">
                  <c:v>37.700000000000003</c:v>
                </c:pt>
                <c:pt idx="2">
                  <c:v>1.2</c:v>
                </c:pt>
                <c:pt idx="3">
                  <c:v>3.9</c:v>
                </c:pt>
                <c:pt idx="4">
                  <c:v>3.7</c:v>
                </c:pt>
                <c:pt idx="5">
                  <c:v>1.6</c:v>
                </c:pt>
                <c:pt idx="6">
                  <c:v>1.3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4-4634-859D-69E6D61C74F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E4-4634-859D-69E6D61C7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2373632"/>
        <c:axId val="122375168"/>
      </c:barChart>
      <c:catAx>
        <c:axId val="12237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375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3751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23736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12.1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B-4FD6-A0BC-6FBB938624E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4.5</c:v>
                </c:pt>
                <c:pt idx="1">
                  <c:v>11.7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1B-4FD6-A0BC-6FBB938624E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11.8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1B-4FD6-A0BC-6FBB938624E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1.8</c:v>
                </c:pt>
                <c:pt idx="1">
                  <c:v>8.4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1B-4FD6-A0BC-6FBB938624E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1.8</c:v>
                </c:pt>
                <c:pt idx="1">
                  <c:v>6.4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1B-4FD6-A0BC-6FBB938624E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1B-4FD6-A0BC-6FBB938624E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1B-4FD6-A0BC-6FBB93862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23955840"/>
        <c:axId val="123969920"/>
      </c:barChart>
      <c:catAx>
        <c:axId val="12395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969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39699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9558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9.1</c:v>
                </c:pt>
                <c:pt idx="1">
                  <c:v>8.5</c:v>
                </c:pt>
                <c:pt idx="2">
                  <c:v>8.6999999999999993</c:v>
                </c:pt>
                <c:pt idx="3">
                  <c:v>5.6</c:v>
                </c:pt>
                <c:pt idx="4">
                  <c:v>4.5</c:v>
                </c:pt>
                <c:pt idx="5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D-4452-B015-2D20463389BC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22.3</c:v>
                </c:pt>
                <c:pt idx="1">
                  <c:v>19.100000000000001</c:v>
                </c:pt>
                <c:pt idx="2">
                  <c:v>17.2</c:v>
                </c:pt>
                <c:pt idx="3">
                  <c:v>11.4</c:v>
                </c:pt>
                <c:pt idx="4">
                  <c:v>10.5</c:v>
                </c:pt>
                <c:pt idx="5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D-4452-B015-2D20463389BC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66.8</c:v>
                </c:pt>
                <c:pt idx="1">
                  <c:v>68.7</c:v>
                </c:pt>
                <c:pt idx="2">
                  <c:v>67.099999999999994</c:v>
                </c:pt>
                <c:pt idx="3">
                  <c:v>71.5</c:v>
                </c:pt>
                <c:pt idx="4">
                  <c:v>72.3</c:v>
                </c:pt>
                <c:pt idx="5">
                  <c:v>70.7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6D-4452-B015-2D20463389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023168"/>
        <c:axId val="124025088"/>
      </c:lineChart>
      <c:catAx>
        <c:axId val="12402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025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40250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4023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876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Central Florida Cares Health 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Central Florida Cares,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70827"/>
              </p:ext>
            </p:extLst>
          </p:nvPr>
        </p:nvGraphicFramePr>
        <p:xfrm>
          <a:off x="39052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482546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Cares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9260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Cares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0276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Central Florida Cares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Central Florida Cares,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4433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550597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Central Florida Cares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736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Central Florida Cares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Central Florida Cares,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4744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536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Central Florida Cares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986981"/>
              </p:ext>
            </p:extLst>
          </p:nvPr>
        </p:nvGraphicFramePr>
        <p:xfrm>
          <a:off x="385762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Central Florida Cares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Central Florida Cares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5,874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2.4 percentage points for M.S. prevalence rates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and 2.6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Cares, past-30-day alcohol use was reported at 16.2%,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15.8% in 2006 to 6.4%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9.1% in 2006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14.1% of high school students have ridden in a car with a driver who was under the influence of alcohol, and 21.5%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4669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Central Florida Cares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58457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Central Florida Cares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48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Central Florida Cares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858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Central Florida Cares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5363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Central Florida Cares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1515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Central Florida Cares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Cares,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3.7%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6233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Central Florida Cares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35113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Central Florida Cares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0859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Central Florida Cares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Cares,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Cares, 28.3% of students have been socially bullied, 12.8% have been physically bullied, and 8.0%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2.9% of students have belonged to a gang, and 1.3%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6240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6252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8654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06472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2464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Central Florida Cares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05402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7414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Cares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Cares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(51%),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(51%),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Central Florida Cares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841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36.9% for lifetime use and 16.2% for past-30-day use, alcohol is the most commonly used drug among Central Florida Cares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(22.7% lifetime and 7.4% past-30-day) and marijuana (19.4% lifetime and 9.2%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2.2% for cigarettes to 0.1%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1942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Central Florida Cares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9827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Central Florida Cares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Cares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1422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Central Florida Cares Data Table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2025-06-17T15:54:43Z</dcterms:modified>
</cp:coreProperties>
</file>