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BHN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Depressants</c:v>
                </c:pt>
                <c:pt idx="8">
                  <c:v>Prescription Pain Relievers</c:v>
                </c:pt>
                <c:pt idx="9">
                  <c:v>Over-the-Counter Drugs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39.299999999999997</c:v>
                </c:pt>
                <c:pt idx="1">
                  <c:v>27.2</c:v>
                </c:pt>
                <c:pt idx="2">
                  <c:v>22.6</c:v>
                </c:pt>
                <c:pt idx="3">
                  <c:v>16.399999999999999</c:v>
                </c:pt>
                <c:pt idx="4">
                  <c:v>14.3</c:v>
                </c:pt>
                <c:pt idx="5">
                  <c:v>5.3</c:v>
                </c:pt>
                <c:pt idx="6">
                  <c:v>5</c:v>
                </c:pt>
                <c:pt idx="7">
                  <c:v>4.9000000000000004</c:v>
                </c:pt>
                <c:pt idx="8">
                  <c:v>4.8</c:v>
                </c:pt>
                <c:pt idx="9">
                  <c:v>4.5999999999999996</c:v>
                </c:pt>
                <c:pt idx="10">
                  <c:v>3.3</c:v>
                </c:pt>
                <c:pt idx="11">
                  <c:v>2.8</c:v>
                </c:pt>
                <c:pt idx="12">
                  <c:v>2.1</c:v>
                </c:pt>
                <c:pt idx="13">
                  <c:v>1.9</c:v>
                </c:pt>
                <c:pt idx="14">
                  <c:v>1.1000000000000001</c:v>
                </c:pt>
                <c:pt idx="15">
                  <c:v>1</c:v>
                </c:pt>
                <c:pt idx="16">
                  <c:v>0.9</c:v>
                </c:pt>
                <c:pt idx="17">
                  <c:v>0.5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F0-4FD9-AAFF-98CF8B07C0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4974592"/>
        <c:axId val="124976128"/>
      </c:barChart>
      <c:catAx>
        <c:axId val="12497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976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9761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974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27.2</c:v>
                </c:pt>
                <c:pt idx="1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13-4C9E-BEA2-CB8C5CD727E8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13-4C9E-BEA2-CB8C5CD72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4336384"/>
        <c:axId val="124358656"/>
      </c:barChart>
      <c:catAx>
        <c:axId val="12433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358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35865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33638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5.4</c:v>
                </c:pt>
                <c:pt idx="1">
                  <c:v>17.399999999999999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0A-4E25-80D2-FC2C56EA817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4.5</c:v>
                </c:pt>
                <c:pt idx="1">
                  <c:v>18.3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0A-4E25-80D2-FC2C56EA817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5.5</c:v>
                </c:pt>
                <c:pt idx="1">
                  <c:v>20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0A-4E25-80D2-FC2C56EA817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4.8</c:v>
                </c:pt>
                <c:pt idx="1">
                  <c:v>18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0A-4E25-80D2-FC2C56EA817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5.3</c:v>
                </c:pt>
                <c:pt idx="1">
                  <c:v>19.899999999999999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0A-4E25-80D2-FC2C56EA817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3.7</c:v>
                </c:pt>
                <c:pt idx="1">
                  <c:v>18.5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80A-4E25-80D2-FC2C56EA817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80A-4E25-80D2-FC2C56EA81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4287232"/>
        <c:axId val="124305408"/>
      </c:barChart>
      <c:catAx>
        <c:axId val="124287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305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30540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2872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12.4</c:v>
                </c:pt>
                <c:pt idx="1">
                  <c:v>12.2</c:v>
                </c:pt>
                <c:pt idx="2">
                  <c:v>13.7</c:v>
                </c:pt>
                <c:pt idx="3">
                  <c:v>12.3</c:v>
                </c:pt>
                <c:pt idx="4">
                  <c:v>13.6</c:v>
                </c:pt>
                <c:pt idx="5">
                  <c:v>12.3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24-4F2D-ACE6-590BCE1733CE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13.3</c:v>
                </c:pt>
                <c:pt idx="1">
                  <c:v>12.2</c:v>
                </c:pt>
                <c:pt idx="2">
                  <c:v>13</c:v>
                </c:pt>
                <c:pt idx="3">
                  <c:v>11.9</c:v>
                </c:pt>
                <c:pt idx="4">
                  <c:v>12.2</c:v>
                </c:pt>
                <c:pt idx="5">
                  <c:v>11.7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24-4F2D-ACE6-590BCE1733CE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31.4</c:v>
                </c:pt>
                <c:pt idx="1">
                  <c:v>32.4</c:v>
                </c:pt>
                <c:pt idx="2">
                  <c:v>28.4</c:v>
                </c:pt>
                <c:pt idx="3">
                  <c:v>27.9</c:v>
                </c:pt>
                <c:pt idx="4">
                  <c:v>24.2</c:v>
                </c:pt>
                <c:pt idx="5">
                  <c:v>24.4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924-4F2D-ACE6-590BCE1733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385600"/>
        <c:axId val="127387520"/>
      </c:lineChart>
      <c:catAx>
        <c:axId val="127385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387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3875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385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5.4</c:v>
                </c:pt>
                <c:pt idx="1">
                  <c:v>9.3000000000000007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3A-4213-9547-A0A0E6444B08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3A-4213-9547-A0A0E6444B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7301888"/>
        <c:axId val="127311872"/>
      </c:barChart>
      <c:catAx>
        <c:axId val="127301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311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31187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3018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22</c:v>
                </c:pt>
                <c:pt idx="1">
                  <c:v>24.5</c:v>
                </c:pt>
                <c:pt idx="2">
                  <c:v>7.8</c:v>
                </c:pt>
                <c:pt idx="3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1-4659-AB8E-23817E63F4DD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18.8</c:v>
                </c:pt>
                <c:pt idx="1">
                  <c:v>24.9</c:v>
                </c:pt>
                <c:pt idx="2">
                  <c:v>6.3</c:v>
                </c:pt>
                <c:pt idx="3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01-4659-AB8E-23817E63F4DD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23.8</c:v>
                </c:pt>
                <c:pt idx="2">
                  <c:v>5.6</c:v>
                </c:pt>
                <c:pt idx="3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01-4659-AB8E-23817E63F4DD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01-4659-AB8E-23817E63F4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7440384"/>
        <c:axId val="127441920"/>
      </c:barChart>
      <c:catAx>
        <c:axId val="127440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441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44192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4403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5.7</c:v>
                </c:pt>
                <c:pt idx="1">
                  <c:v>3.2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CC-4BF9-B0AC-10417B09D3E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5.5</c:v>
                </c:pt>
                <c:pt idx="1">
                  <c:v>1.9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CC-4BF9-B0AC-10417B09D3E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1.7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CC-4BF9-B0AC-10417B09D3E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</c:v>
                </c:pt>
                <c:pt idx="1">
                  <c:v>1.5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CC-4BF9-B0AC-10417B09D3E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3.1</c:v>
                </c:pt>
                <c:pt idx="1">
                  <c:v>1.4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CC-4BF9-B0AC-10417B09D3E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2.1</c:v>
                </c:pt>
                <c:pt idx="1">
                  <c:v>1.6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5CC-4BF9-B0AC-10417B09D3E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CC-4BF9-B0AC-10417B09D3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7527936"/>
        <c:axId val="127537920"/>
      </c:barChart>
      <c:catAx>
        <c:axId val="12752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537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5379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5279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</c:v>
                </c:pt>
                <c:pt idx="1">
                  <c:v>2.8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B3-4C4D-8D46-0CB78CD3E54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1.7</c:v>
                </c:pt>
                <c:pt idx="1">
                  <c:v>2.8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B3-4C4D-8D46-0CB78CD3E54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</c:v>
                </c:pt>
                <c:pt idx="1">
                  <c:v>2.5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B3-4C4D-8D46-0CB78CD3E54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1.8</c:v>
                </c:pt>
                <c:pt idx="1">
                  <c:v>2.2999999999999998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B3-4C4D-8D46-0CB78CD3E54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B3-4C4D-8D46-0CB78CD3E5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7584896"/>
        <c:axId val="127594880"/>
      </c:barChart>
      <c:catAx>
        <c:axId val="12758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594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5948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5848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1.3</c:v>
                </c:pt>
                <c:pt idx="1">
                  <c:v>3.9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40-4A5A-9920-DCAFD055E5E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3.6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40-4A5A-9920-DCAFD055E5E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40-4A5A-9920-DCAFD055E5E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0.9</c:v>
                </c:pt>
                <c:pt idx="1">
                  <c:v>2.2999999999999998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40-4A5A-9920-DCAFD055E5E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</c:v>
                </c:pt>
                <c:pt idx="1">
                  <c:v>1.9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940-4A5A-9920-DCAFD055E5E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0.8</c:v>
                </c:pt>
                <c:pt idx="1">
                  <c:v>2.7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940-4A5A-9920-DCAFD055E5E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940-4A5A-9920-DCAFD055E5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7098880"/>
        <c:axId val="127100416"/>
      </c:barChart>
      <c:catAx>
        <c:axId val="127098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100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1004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0988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</c:v>
                </c:pt>
                <c:pt idx="1">
                  <c:v>4.4000000000000004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9B-4A07-BD3C-A75A8B475A7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2.7</c:v>
                </c:pt>
                <c:pt idx="1">
                  <c:v>4.9000000000000004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9B-4A07-BD3C-A75A8B475A7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</c:v>
                </c:pt>
                <c:pt idx="1">
                  <c:v>3.9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9B-4A07-BD3C-A75A8B475A7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1.7</c:v>
                </c:pt>
                <c:pt idx="1">
                  <c:v>2.8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9B-4A07-BD3C-A75A8B475A7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1.7</c:v>
                </c:pt>
                <c:pt idx="1">
                  <c:v>2.9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9B-4A07-BD3C-A75A8B475A7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1.4</c:v>
                </c:pt>
                <c:pt idx="1">
                  <c:v>2.2999999999999998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29B-4A07-BD3C-A75A8B475A7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29B-4A07-BD3C-A75A8B475A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7240064"/>
        <c:axId val="127241600"/>
      </c:barChart>
      <c:catAx>
        <c:axId val="127240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241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2416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2400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</c:v>
                </c:pt>
                <c:pt idx="1">
                  <c:v>1.9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D3-40AC-B6FD-B43C162109D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0.7</c:v>
                </c:pt>
                <c:pt idx="1">
                  <c:v>1.7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D3-40AC-B6FD-B43C162109D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0.6</c:v>
                </c:pt>
                <c:pt idx="1">
                  <c:v>1.2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D3-40AC-B6FD-B43C162109D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0.4</c:v>
                </c:pt>
                <c:pt idx="1">
                  <c:v>1.1000000000000001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D3-40AC-B6FD-B43C162109D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0.6</c:v>
                </c:pt>
                <c:pt idx="1">
                  <c:v>1.9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D3-40AC-B6FD-B43C162109D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0.4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1D3-40AC-B6FD-B43C162109D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1D3-40AC-B6FD-B43C162109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7187968"/>
        <c:axId val="127927040"/>
      </c:barChart>
      <c:catAx>
        <c:axId val="127187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927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9270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1879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7D-4C4F-B7EC-1792F4F1C2C3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Inhalants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18.2</c:v>
                </c:pt>
                <c:pt idx="1">
                  <c:v>12.3</c:v>
                </c:pt>
                <c:pt idx="2">
                  <c:v>10.4</c:v>
                </c:pt>
                <c:pt idx="3">
                  <c:v>7.5</c:v>
                </c:pt>
                <c:pt idx="4">
                  <c:v>3.5</c:v>
                </c:pt>
                <c:pt idx="5">
                  <c:v>2.1</c:v>
                </c:pt>
                <c:pt idx="6">
                  <c:v>1.9</c:v>
                </c:pt>
                <c:pt idx="7">
                  <c:v>1.9</c:v>
                </c:pt>
                <c:pt idx="8">
                  <c:v>1.8</c:v>
                </c:pt>
                <c:pt idx="9">
                  <c:v>1.1000000000000001</c:v>
                </c:pt>
                <c:pt idx="10">
                  <c:v>1</c:v>
                </c:pt>
                <c:pt idx="11">
                  <c:v>0.9</c:v>
                </c:pt>
                <c:pt idx="12">
                  <c:v>0.7</c:v>
                </c:pt>
                <c:pt idx="13">
                  <c:v>0.7</c:v>
                </c:pt>
                <c:pt idx="14">
                  <c:v>0.7</c:v>
                </c:pt>
                <c:pt idx="15">
                  <c:v>0.5</c:v>
                </c:pt>
                <c:pt idx="16">
                  <c:v>0.2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7D-4C4F-B7EC-1792F4F1C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1677824"/>
        <c:axId val="71679360"/>
      </c:barChart>
      <c:catAx>
        <c:axId val="71677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7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67936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6778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15.5</c:v>
                </c:pt>
                <c:pt idx="1">
                  <c:v>7</c:v>
                </c:pt>
                <c:pt idx="2">
                  <c:v>9.3000000000000007</c:v>
                </c:pt>
                <c:pt idx="3">
                  <c:v>24.3</c:v>
                </c:pt>
                <c:pt idx="4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D1-47FE-98AC-565269AF0812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D1-47FE-98AC-565269AF0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7972480"/>
        <c:axId val="127974016"/>
      </c:barChart>
      <c:catAx>
        <c:axId val="12797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974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79740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9724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5.7</c:v>
                </c:pt>
                <c:pt idx="1">
                  <c:v>4.9000000000000004</c:v>
                </c:pt>
                <c:pt idx="2">
                  <c:v>1.4</c:v>
                </c:pt>
                <c:pt idx="3">
                  <c:v>3.3</c:v>
                </c:pt>
                <c:pt idx="4">
                  <c:v>0.8</c:v>
                </c:pt>
                <c:pt idx="5">
                  <c:v>10.6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65-451A-B76E-28C33F51C845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65-451A-B76E-28C33F51C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8043648"/>
        <c:axId val="128049536"/>
      </c:barChart>
      <c:catAx>
        <c:axId val="128043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049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80495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0436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8.6999999999999993</c:v>
                </c:pt>
                <c:pt idx="1">
                  <c:v>21</c:v>
                </c:pt>
                <c:pt idx="2">
                  <c:v>36.4</c:v>
                </c:pt>
                <c:pt idx="3">
                  <c:v>8</c:v>
                </c:pt>
                <c:pt idx="4">
                  <c:v>8</c:v>
                </c:pt>
                <c:pt idx="5">
                  <c:v>13.9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9-40B1-B0D5-9E1C8C3CAB5F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9.3000000000000007</c:v>
                </c:pt>
                <c:pt idx="1">
                  <c:v>8.1</c:v>
                </c:pt>
                <c:pt idx="2">
                  <c:v>23.3</c:v>
                </c:pt>
                <c:pt idx="3">
                  <c:v>7.9</c:v>
                </c:pt>
                <c:pt idx="4">
                  <c:v>4.5999999999999996</c:v>
                </c:pt>
                <c:pt idx="5">
                  <c:v>10.3</c:v>
                </c:pt>
                <c:pt idx="6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9-40B1-B0D5-9E1C8C3CA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8111360"/>
        <c:axId val="128112896"/>
      </c:barChart>
      <c:catAx>
        <c:axId val="128111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112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811289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1113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3.4</c:v>
                </c:pt>
                <c:pt idx="1">
                  <c:v>16.7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F0-4AAC-9D50-45956D5CDB43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F0-4AAC-9D50-45956D5CDB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9385600"/>
        <c:axId val="109387136"/>
      </c:barChart>
      <c:catAx>
        <c:axId val="109385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387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38713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3856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44</c:v>
                </c:pt>
                <c:pt idx="1">
                  <c:v>59</c:v>
                </c:pt>
                <c:pt idx="2">
                  <c:v>54</c:v>
                </c:pt>
                <c:pt idx="3">
                  <c:v>52</c:v>
                </c:pt>
                <c:pt idx="4">
                  <c:v>49</c:v>
                </c:pt>
                <c:pt idx="5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41-4E88-908C-D9021674E849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41-4E88-908C-D9021674E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8200704"/>
        <c:axId val="128202240"/>
      </c:barChart>
      <c:catAx>
        <c:axId val="1282007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2022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82022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2007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43</c:v>
                </c:pt>
                <c:pt idx="1">
                  <c:v>60</c:v>
                </c:pt>
                <c:pt idx="2">
                  <c:v>36</c:v>
                </c:pt>
                <c:pt idx="3">
                  <c:v>37</c:v>
                </c:pt>
                <c:pt idx="4">
                  <c:v>23</c:v>
                </c:pt>
                <c:pt idx="5">
                  <c:v>42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D4-4B4A-A452-5CAA40D54121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D4-4B4A-A452-5CAA40D541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8263680"/>
        <c:axId val="128265216"/>
      </c:barChart>
      <c:catAx>
        <c:axId val="1282636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2652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82652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2636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54</c:v>
                </c:pt>
                <c:pt idx="2">
                  <c:v>38</c:v>
                </c:pt>
                <c:pt idx="3">
                  <c:v>32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27-4CF3-821F-B886F4D564A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27-4CF3-821F-B886F4D564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8310272"/>
        <c:axId val="128353024"/>
      </c:barChart>
      <c:catAx>
        <c:axId val="1283102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3530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83530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3102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66</c:v>
                </c:pt>
                <c:pt idx="1">
                  <c:v>58</c:v>
                </c:pt>
                <c:pt idx="2">
                  <c:v>56</c:v>
                </c:pt>
                <c:pt idx="3">
                  <c:v>62</c:v>
                </c:pt>
                <c:pt idx="4">
                  <c:v>58</c:v>
                </c:pt>
                <c:pt idx="5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1-4C2B-8630-CCF7326DFE4C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F1-4C2B-8630-CCF7326DFE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7689472"/>
        <c:axId val="127691008"/>
      </c:barChart>
      <c:catAx>
        <c:axId val="1276894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6910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76910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6894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45</c:v>
                </c:pt>
                <c:pt idx="1">
                  <c:v>62</c:v>
                </c:pt>
                <c:pt idx="2">
                  <c:v>32</c:v>
                </c:pt>
                <c:pt idx="3">
                  <c:v>27</c:v>
                </c:pt>
                <c:pt idx="4">
                  <c:v>37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6F-48F8-8DAB-4F402BA58153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6F-48F8-8DAB-4F402BA58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7752448"/>
        <c:axId val="127758336"/>
      </c:barChart>
      <c:catAx>
        <c:axId val="1277524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7583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77583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77524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43</c:v>
                </c:pt>
                <c:pt idx="1">
                  <c:v>55</c:v>
                </c:pt>
                <c:pt idx="2">
                  <c:v>36</c:v>
                </c:pt>
                <c:pt idx="3">
                  <c:v>37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45-4DDC-AE6C-87169C3D22D3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45-4DDC-AE6C-87169C3D22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8679936"/>
        <c:axId val="128681472"/>
      </c:barChart>
      <c:catAx>
        <c:axId val="1286799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6814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86814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86799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19.2</c:v>
                </c:pt>
                <c:pt idx="1">
                  <c:v>42.7</c:v>
                </c:pt>
                <c:pt idx="2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94-4F42-BDE2-A758920AC7D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17.5</c:v>
                </c:pt>
                <c:pt idx="1">
                  <c:v>40.799999999999997</c:v>
                </c:pt>
                <c:pt idx="2">
                  <c:v>30.6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94-4F42-BDE2-A758920AC7D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16</c:v>
                </c:pt>
                <c:pt idx="1">
                  <c:v>39.6</c:v>
                </c:pt>
                <c:pt idx="2">
                  <c:v>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94-4F42-BDE2-A758920AC7D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13</c:v>
                </c:pt>
                <c:pt idx="1">
                  <c:v>32.1</c:v>
                </c:pt>
                <c:pt idx="2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94-4F42-BDE2-A758920AC7D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10.4</c:v>
                </c:pt>
                <c:pt idx="1">
                  <c:v>28.2</c:v>
                </c:pt>
                <c:pt idx="2">
                  <c:v>20.5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894-4F42-BDE2-A758920AC7D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</c:v>
                </c:pt>
                <c:pt idx="1">
                  <c:v>25.4</c:v>
                </c:pt>
                <c:pt idx="2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894-4F42-BDE2-A758920AC7D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894-4F42-BDE2-A758920AC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6605184"/>
        <c:axId val="126606720"/>
      </c:barChart>
      <c:catAx>
        <c:axId val="126605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6606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660672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66051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7.8</c:v>
                </c:pt>
                <c:pt idx="1">
                  <c:v>25.1</c:v>
                </c:pt>
                <c:pt idx="2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A5-4A97-B05F-6C8C3BCE547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6.1</c:v>
                </c:pt>
                <c:pt idx="1">
                  <c:v>22.9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A5-4A97-B05F-6C8C3BCE547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6.8</c:v>
                </c:pt>
                <c:pt idx="1">
                  <c:v>20.5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A5-4A97-B05F-6C8C3BCE547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15.1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A5-4A97-B05F-6C8C3BCE547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</c:v>
                </c:pt>
                <c:pt idx="1">
                  <c:v>13.5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A5-4A97-B05F-6C8C3BCE547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2.9</c:v>
                </c:pt>
                <c:pt idx="1">
                  <c:v>10.8</c:v>
                </c:pt>
                <c:pt idx="2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A5-4A97-B05F-6C8C3BCE547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A5-4A97-B05F-6C8C3BCE54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7465856"/>
        <c:axId val="57467648"/>
      </c:barChart>
      <c:catAx>
        <c:axId val="57465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467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746764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7465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32.799999999999997</c:v>
                </c:pt>
                <c:pt idx="1">
                  <c:v>30.6</c:v>
                </c:pt>
                <c:pt idx="2">
                  <c:v>29.4</c:v>
                </c:pt>
                <c:pt idx="3">
                  <c:v>23.7</c:v>
                </c:pt>
                <c:pt idx="4">
                  <c:v>20.5</c:v>
                </c:pt>
                <c:pt idx="5">
                  <c:v>18.2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01-4D12-AAAE-619B583DAF22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17.7</c:v>
                </c:pt>
                <c:pt idx="1">
                  <c:v>15.5</c:v>
                </c:pt>
                <c:pt idx="2">
                  <c:v>14.6</c:v>
                </c:pt>
                <c:pt idx="3">
                  <c:v>10.6</c:v>
                </c:pt>
                <c:pt idx="4">
                  <c:v>9.3000000000000007</c:v>
                </c:pt>
                <c:pt idx="5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01-4D12-AAAE-619B583DAF22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34.6</c:v>
                </c:pt>
                <c:pt idx="1">
                  <c:v>32.5</c:v>
                </c:pt>
                <c:pt idx="2">
                  <c:v>28.4</c:v>
                </c:pt>
                <c:pt idx="3">
                  <c:v>25.1</c:v>
                </c:pt>
                <c:pt idx="4">
                  <c:v>22</c:v>
                </c:pt>
                <c:pt idx="5">
                  <c:v>20.6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01-4D12-AAAE-619B583DAF22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39.4</c:v>
                </c:pt>
                <c:pt idx="1">
                  <c:v>40.6</c:v>
                </c:pt>
                <c:pt idx="2">
                  <c:v>42.3</c:v>
                </c:pt>
                <c:pt idx="3">
                  <c:v>41.3</c:v>
                </c:pt>
                <c:pt idx="4">
                  <c:v>41.3</c:v>
                </c:pt>
                <c:pt idx="5">
                  <c:v>42.7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501-4D12-AAAE-619B583DA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5056512"/>
        <c:axId val="125058432"/>
      </c:lineChart>
      <c:catAx>
        <c:axId val="125056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058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50584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0565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5.9</c:v>
                </c:pt>
                <c:pt idx="1">
                  <c:v>1.1000000000000001</c:v>
                </c:pt>
                <c:pt idx="2">
                  <c:v>0.7</c:v>
                </c:pt>
                <c:pt idx="3">
                  <c:v>15.5</c:v>
                </c:pt>
                <c:pt idx="4">
                  <c:v>47.7</c:v>
                </c:pt>
                <c:pt idx="5">
                  <c:v>0.2</c:v>
                </c:pt>
                <c:pt idx="6">
                  <c:v>11.1</c:v>
                </c:pt>
                <c:pt idx="7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09-4329-88E1-1AFE67014B27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09-4329-88E1-1AFE67014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5099392"/>
        <c:axId val="125105280"/>
      </c:barChart>
      <c:catAx>
        <c:axId val="125099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105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510528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09939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42.8</c:v>
                </c:pt>
                <c:pt idx="2">
                  <c:v>2.2000000000000002</c:v>
                </c:pt>
                <c:pt idx="3">
                  <c:v>1.6</c:v>
                </c:pt>
                <c:pt idx="4">
                  <c:v>2.9</c:v>
                </c:pt>
                <c:pt idx="5">
                  <c:v>1.5</c:v>
                </c:pt>
                <c:pt idx="6">
                  <c:v>1.3</c:v>
                </c:pt>
                <c:pt idx="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06-4966-9ABA-E5C22E17424A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06-4966-9ABA-E5C22E1742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5191680"/>
        <c:axId val="125193216"/>
      </c:barChart>
      <c:catAx>
        <c:axId val="125191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193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51932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1916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6.2</c:v>
                </c:pt>
                <c:pt idx="1">
                  <c:v>15.5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4-45CC-98AD-220781A3B63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5.6</c:v>
                </c:pt>
                <c:pt idx="1">
                  <c:v>14.6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4-45CC-98AD-220781A3B63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</c:v>
                </c:pt>
                <c:pt idx="1">
                  <c:v>14.2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E4-45CC-98AD-220781A3B63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2.8</c:v>
                </c:pt>
                <c:pt idx="1">
                  <c:v>10.6</c:v>
                </c:pt>
                <c:pt idx="2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E4-45CC-98AD-220781A3B63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2.6</c:v>
                </c:pt>
                <c:pt idx="1">
                  <c:v>7.4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E4-45CC-98AD-220781A3B63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5.3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E4-45CC-98AD-220781A3B63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E4-45CC-98AD-220781A3B6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6974592"/>
        <c:axId val="126984576"/>
      </c:barChart>
      <c:catAx>
        <c:axId val="12697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6984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69845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69745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11.5</c:v>
                </c:pt>
                <c:pt idx="1">
                  <c:v>10.7</c:v>
                </c:pt>
                <c:pt idx="2">
                  <c:v>10.199999999999999</c:v>
                </c:pt>
                <c:pt idx="3">
                  <c:v>7.2</c:v>
                </c:pt>
                <c:pt idx="4">
                  <c:v>5.3</c:v>
                </c:pt>
                <c:pt idx="5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F3-4BC3-B7DB-ADD201EB951E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24.4</c:v>
                </c:pt>
                <c:pt idx="1">
                  <c:v>22.5</c:v>
                </c:pt>
                <c:pt idx="2">
                  <c:v>19.8</c:v>
                </c:pt>
                <c:pt idx="3">
                  <c:v>15.6</c:v>
                </c:pt>
                <c:pt idx="4">
                  <c:v>12.5</c:v>
                </c:pt>
                <c:pt idx="5">
                  <c:v>9.6999999999999993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F3-4BC3-B7DB-ADD201EB951E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65.400000000000006</c:v>
                </c:pt>
                <c:pt idx="1">
                  <c:v>67.400000000000006</c:v>
                </c:pt>
                <c:pt idx="2">
                  <c:v>66.7</c:v>
                </c:pt>
                <c:pt idx="3">
                  <c:v>68.900000000000006</c:v>
                </c:pt>
                <c:pt idx="4">
                  <c:v>69.099999999999994</c:v>
                </c:pt>
                <c:pt idx="5">
                  <c:v>67.8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AF3-4BC3-B7DB-ADD201EB9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219776"/>
        <c:axId val="124221696"/>
      </c:lineChart>
      <c:catAx>
        <c:axId val="12421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221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2216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2197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953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Central Florida </a:t>
            </a:r>
          </a:p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Behavioral Health Network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Central Florida BHN,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973566"/>
              </p:ext>
            </p:extLst>
          </p:nvPr>
        </p:nvGraphicFramePr>
        <p:xfrm>
          <a:off x="390525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727210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Central Florida BHN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0035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Central Florida BHN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18994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Central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Central Florida BHN,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51256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7756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Central Florida BHN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873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Central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Central Florida BHN,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19484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342287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Central Florida BHN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123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Central Florida BHN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Central Florida BHN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15,850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1.5 percentage points for both M.S.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and H.S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Central Florida BHN, past-30-day alcohol use was reported at 18.2%,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17.7% in 2006 to 7.5%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11.5% in 2006 to 3.5%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16.4% of high school students have ridden in a car with a driver who was under the influence of alcohol, and 23.8%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73727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Central Florida BHN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490327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Central Florida BHN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619674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Central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52854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Central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0798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Central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660429"/>
              </p:ext>
            </p:extLst>
          </p:nvPr>
        </p:nvGraphicFramePr>
        <p:xfrm>
          <a:off x="40723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Central Florida BHN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Central Florida BHN, 7.0%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4.2% in 2006 to 1.8%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5.3% in 2012 to 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2.1%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00890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Central Florida BHN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5456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Central Florida BHN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70033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Central Florida BHN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BHN,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(1.4%)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(10.6%)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BHN, 28.9% of students have been socially bullied, 13.6% have been physically bullied, and 8.0%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3.4% of students have belonged to a gang, and 2.0%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57134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9679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28566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69707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189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Central Florida BHN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63587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53299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(44%)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(52%)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Central Florida BHN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6956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39.3% for lifetime use and 18.2% for past-30-day use, alcohol is the most commonly used drug among Central Florida BHN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(27.2% lifetime and 10.4% past-30-day) and marijuana (22.6% lifetime and 12.3%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3.5% for cigarettes to 0.2%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2339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Central Florida BHN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899465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Central Florida BHN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9206</TotalTime>
  <Words>1405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Central Florida Behavioral Health Network Data Table</dc:title>
  <dc:creator>Bert Rothenbach</dc:creator>
  <cp:lastModifiedBy>VanDyke, Misty N</cp:lastModifiedBy>
  <cp:revision>340</cp:revision>
  <dcterms:created xsi:type="dcterms:W3CDTF">2010-11-20T14:45:41Z</dcterms:created>
  <dcterms:modified xsi:type="dcterms:W3CDTF">2025-06-17T15:56:50Z</dcterms:modified>
</cp:coreProperties>
</file>