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\Big%20Bend%20CBC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Depressants</c:v>
                </c:pt>
                <c:pt idx="6">
                  <c:v>Synthetic Marijuana*</c:v>
                </c:pt>
                <c:pt idx="7">
                  <c:v>Prescription Pain Relievers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39.299999999999997</c:v>
                </c:pt>
                <c:pt idx="1">
                  <c:v>27.2</c:v>
                </c:pt>
                <c:pt idx="2">
                  <c:v>21</c:v>
                </c:pt>
                <c:pt idx="3">
                  <c:v>19.3</c:v>
                </c:pt>
                <c:pt idx="4">
                  <c:v>19</c:v>
                </c:pt>
                <c:pt idx="5">
                  <c:v>6.7</c:v>
                </c:pt>
                <c:pt idx="6">
                  <c:v>6.7</c:v>
                </c:pt>
                <c:pt idx="7">
                  <c:v>6.2</c:v>
                </c:pt>
                <c:pt idx="8">
                  <c:v>5.8</c:v>
                </c:pt>
                <c:pt idx="9">
                  <c:v>5</c:v>
                </c:pt>
                <c:pt idx="10">
                  <c:v>4.9000000000000004</c:v>
                </c:pt>
                <c:pt idx="11">
                  <c:v>3.7</c:v>
                </c:pt>
                <c:pt idx="12">
                  <c:v>2.4</c:v>
                </c:pt>
                <c:pt idx="13">
                  <c:v>2.2000000000000002</c:v>
                </c:pt>
                <c:pt idx="14">
                  <c:v>1</c:v>
                </c:pt>
                <c:pt idx="15">
                  <c:v>0.9</c:v>
                </c:pt>
                <c:pt idx="16">
                  <c:v>0.9</c:v>
                </c:pt>
                <c:pt idx="17">
                  <c:v>0.7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93-47BE-90C2-0B4D0505E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1804544"/>
        <c:axId val="41806080"/>
      </c:barChart>
      <c:catAx>
        <c:axId val="41804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06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806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045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27.2</c:v>
                </c:pt>
                <c:pt idx="1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16-41EE-A000-CE02FA562831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16-41EE-A000-CE02FA5628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2354944"/>
        <c:axId val="42373120"/>
      </c:barChart>
      <c:catAx>
        <c:axId val="42354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373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3731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3549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6.5</c:v>
                </c:pt>
                <c:pt idx="1">
                  <c:v>17.2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D1-4AB4-B3AA-1D5ACADBF20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6.3</c:v>
                </c:pt>
                <c:pt idx="1">
                  <c:v>17.7</c:v>
                </c:pt>
                <c:pt idx="2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D1-4AB4-B3AA-1D5ACADBF20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5.9</c:v>
                </c:pt>
                <c:pt idx="1">
                  <c:v>19.2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D1-4AB4-B3AA-1D5ACADBF20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3.8</c:v>
                </c:pt>
                <c:pt idx="1">
                  <c:v>17.600000000000001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D1-4AB4-B3AA-1D5ACADBF20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16.8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D1-4AB4-B3AA-1D5ACADBF20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3.2</c:v>
                </c:pt>
                <c:pt idx="1">
                  <c:v>16</c:v>
                </c:pt>
                <c:pt idx="2">
                  <c:v>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1D1-4AB4-B3AA-1D5ACADBF20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1D1-4AB4-B3AA-1D5ACADBF2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625280"/>
        <c:axId val="42639360"/>
      </c:barChart>
      <c:catAx>
        <c:axId val="42625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3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63936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6252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12.5</c:v>
                </c:pt>
                <c:pt idx="1">
                  <c:v>12.8</c:v>
                </c:pt>
                <c:pt idx="2">
                  <c:v>13.4</c:v>
                </c:pt>
                <c:pt idx="3">
                  <c:v>11.6</c:v>
                </c:pt>
                <c:pt idx="4">
                  <c:v>11.1</c:v>
                </c:pt>
                <c:pt idx="5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71-4C28-9F42-6CCFDA4A34FB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13.7</c:v>
                </c:pt>
                <c:pt idx="1">
                  <c:v>11.8</c:v>
                </c:pt>
                <c:pt idx="2">
                  <c:v>12.4</c:v>
                </c:pt>
                <c:pt idx="3">
                  <c:v>11.8</c:v>
                </c:pt>
                <c:pt idx="4">
                  <c:v>11.4</c:v>
                </c:pt>
                <c:pt idx="5">
                  <c:v>11.4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71-4C28-9F42-6CCFDA4A34FB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33.200000000000003</c:v>
                </c:pt>
                <c:pt idx="1">
                  <c:v>32.200000000000003</c:v>
                </c:pt>
                <c:pt idx="2">
                  <c:v>30.9</c:v>
                </c:pt>
                <c:pt idx="3">
                  <c:v>29.2</c:v>
                </c:pt>
                <c:pt idx="4">
                  <c:v>27.5</c:v>
                </c:pt>
                <c:pt idx="5">
                  <c:v>26.4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D71-4C28-9F42-6CCFDA4A34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447232"/>
        <c:axId val="42449152"/>
      </c:lineChart>
      <c:catAx>
        <c:axId val="42447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449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4491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4472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5.4</c:v>
                </c:pt>
                <c:pt idx="1">
                  <c:v>8.1999999999999993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1F-4BA0-8D39-1B9E6B21415F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1F-4BA0-8D39-1B9E6B2141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2563840"/>
        <c:axId val="42573824"/>
      </c:barChart>
      <c:catAx>
        <c:axId val="4256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5738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5738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5638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23.1</c:v>
                </c:pt>
                <c:pt idx="1">
                  <c:v>24.4</c:v>
                </c:pt>
                <c:pt idx="2">
                  <c:v>9.6999999999999993</c:v>
                </c:pt>
                <c:pt idx="3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33-4339-90CA-B83523717571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19.2</c:v>
                </c:pt>
                <c:pt idx="1">
                  <c:v>22</c:v>
                </c:pt>
                <c:pt idx="2">
                  <c:v>7.4</c:v>
                </c:pt>
                <c:pt idx="3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33-4339-90CA-B83523717571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17.7</c:v>
                </c:pt>
                <c:pt idx="1">
                  <c:v>23.1</c:v>
                </c:pt>
                <c:pt idx="2">
                  <c:v>6.6</c:v>
                </c:pt>
                <c:pt idx="3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33-4339-90CA-B83523717571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33-4339-90CA-B835237175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030016"/>
        <c:axId val="43031552"/>
      </c:barChart>
      <c:catAx>
        <c:axId val="43030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031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0315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0300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6.9</c:v>
                </c:pt>
                <c:pt idx="1">
                  <c:v>3.2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BA-4C4F-9116-1A6B21DECF9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5.5</c:v>
                </c:pt>
                <c:pt idx="1">
                  <c:v>2.5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BA-4C4F-9116-1A6B21DECF9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5.6</c:v>
                </c:pt>
                <c:pt idx="1">
                  <c:v>2.4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BA-4C4F-9116-1A6B21DECF9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3.9</c:v>
                </c:pt>
                <c:pt idx="1">
                  <c:v>2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BA-4C4F-9116-1A6B21DECF9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2.8</c:v>
                </c:pt>
                <c:pt idx="1">
                  <c:v>1.5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BA-4C4F-9116-1A6B21DECF9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1.1000000000000001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0BA-4C4F-9116-1A6B21DECF9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0BA-4C4F-9116-1A6B21DECF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724352"/>
        <c:axId val="42738432"/>
      </c:barChart>
      <c:catAx>
        <c:axId val="42724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738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7384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72435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2.9</c:v>
                </c:pt>
                <c:pt idx="1">
                  <c:v>3.6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05-4104-8E80-4EE34746AA5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1.7</c:v>
                </c:pt>
                <c:pt idx="1">
                  <c:v>2.9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05-4104-8E80-4EE34746AA5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1.9</c:v>
                </c:pt>
                <c:pt idx="1">
                  <c:v>3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05-4104-8E80-4EE34746AA5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1.5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05-4104-8E80-4EE34746AA5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05-4104-8E80-4EE34746A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780928"/>
        <c:axId val="42864640"/>
      </c:barChart>
      <c:catAx>
        <c:axId val="42780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864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8646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7809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1.8</c:v>
                </c:pt>
                <c:pt idx="1">
                  <c:v>4.5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B-4243-8400-0C259EF0961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1.5</c:v>
                </c:pt>
                <c:pt idx="1">
                  <c:v>4.0999999999999996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EB-4243-8400-0C259EF0961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1.5</c:v>
                </c:pt>
                <c:pt idx="1">
                  <c:v>3.4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EB-4243-8400-0C259EF0961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0.9</c:v>
                </c:pt>
                <c:pt idx="1">
                  <c:v>3.2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EB-4243-8400-0C259EF0961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0.7</c:v>
                </c:pt>
                <c:pt idx="1">
                  <c:v>2.9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EB-4243-8400-0C259EF0961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</c:v>
                </c:pt>
                <c:pt idx="1">
                  <c:v>3.8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EB-4243-8400-0C259EF0961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EB-4243-8400-0C259EF096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933632"/>
        <c:axId val="42939520"/>
      </c:barChart>
      <c:catAx>
        <c:axId val="4293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939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9395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9336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2.6</c:v>
                </c:pt>
                <c:pt idx="1">
                  <c:v>5.8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D6-4569-B03F-27B822E4471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</c:v>
                </c:pt>
                <c:pt idx="1">
                  <c:v>4.5999999999999996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D6-4569-B03F-27B822E4471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2.9</c:v>
                </c:pt>
                <c:pt idx="1">
                  <c:v>5.0999999999999996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D6-4569-B03F-27B822E4471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1.6</c:v>
                </c:pt>
                <c:pt idx="1">
                  <c:v>3.7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3D6-4569-B03F-27B822E4471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1.6</c:v>
                </c:pt>
                <c:pt idx="1">
                  <c:v>3.7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3D6-4569-B03F-27B822E4471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1.5</c:v>
                </c:pt>
                <c:pt idx="1">
                  <c:v>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3D6-4569-B03F-27B822E4471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3D6-4569-B03F-27B822E44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3156224"/>
        <c:axId val="43157760"/>
      </c:barChart>
      <c:catAx>
        <c:axId val="43156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157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1577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1562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1.6</c:v>
                </c:pt>
                <c:pt idx="1">
                  <c:v>3.3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56-4CA3-A73B-CEA3424B85F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1.2</c:v>
                </c:pt>
                <c:pt idx="1">
                  <c:v>2.9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56-4CA3-A73B-CEA3424B85F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1.2</c:v>
                </c:pt>
                <c:pt idx="1">
                  <c:v>3.4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56-4CA3-A73B-CEA3424B85F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0.8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56-4CA3-A73B-CEA3424B85F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0.7</c:v>
                </c:pt>
                <c:pt idx="1">
                  <c:v>2.6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56-4CA3-A73B-CEA3424B85F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0.6</c:v>
                </c:pt>
                <c:pt idx="1">
                  <c:v>2.2999999999999998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56-4CA3-A73B-CEA3424B85F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356-4CA3-A73B-CEA3424B85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1596672"/>
        <c:axId val="91598208"/>
      </c:barChart>
      <c:catAx>
        <c:axId val="91596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598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5982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5966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B6B-4F12-848B-288ACA783164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Methamphetamine</c:v>
                </c:pt>
                <c:pt idx="15">
                  <c:v>Flakka*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19.2</c:v>
                </c:pt>
                <c:pt idx="1">
                  <c:v>10.4</c:v>
                </c:pt>
                <c:pt idx="2">
                  <c:v>10.4</c:v>
                </c:pt>
                <c:pt idx="3">
                  <c:v>8.9</c:v>
                </c:pt>
                <c:pt idx="4">
                  <c:v>5.2</c:v>
                </c:pt>
                <c:pt idx="5">
                  <c:v>2.6</c:v>
                </c:pt>
                <c:pt idx="6">
                  <c:v>2.4</c:v>
                </c:pt>
                <c:pt idx="7">
                  <c:v>1.9</c:v>
                </c:pt>
                <c:pt idx="8">
                  <c:v>1.6</c:v>
                </c:pt>
                <c:pt idx="9">
                  <c:v>1.5</c:v>
                </c:pt>
                <c:pt idx="10">
                  <c:v>1.3</c:v>
                </c:pt>
                <c:pt idx="11">
                  <c:v>0.9</c:v>
                </c:pt>
                <c:pt idx="12">
                  <c:v>0.7</c:v>
                </c:pt>
                <c:pt idx="13">
                  <c:v>0.6</c:v>
                </c:pt>
                <c:pt idx="14">
                  <c:v>0.4</c:v>
                </c:pt>
                <c:pt idx="15">
                  <c:v>0.4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6B-4F12-848B-288ACA7831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1727104"/>
        <c:axId val="41728640"/>
      </c:barChart>
      <c:catAx>
        <c:axId val="4172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728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7286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7271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</c:v>
                </c:pt>
                <c:pt idx="1">
                  <c:v>7.1</c:v>
                </c:pt>
                <c:pt idx="2">
                  <c:v>10.9</c:v>
                </c:pt>
                <c:pt idx="3">
                  <c:v>24.5</c:v>
                </c:pt>
                <c:pt idx="4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74-401D-A7EF-08F333B745C7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74-401D-A7EF-08F333B74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3102208"/>
        <c:axId val="43103744"/>
      </c:barChart>
      <c:catAx>
        <c:axId val="4310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103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1037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1022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6.9</c:v>
                </c:pt>
                <c:pt idx="1">
                  <c:v>4.2</c:v>
                </c:pt>
                <c:pt idx="2">
                  <c:v>1.4</c:v>
                </c:pt>
                <c:pt idx="3">
                  <c:v>2.5</c:v>
                </c:pt>
                <c:pt idx="4">
                  <c:v>0.6</c:v>
                </c:pt>
                <c:pt idx="5">
                  <c:v>10.1</c:v>
                </c:pt>
                <c:pt idx="6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84-4F7F-85B3-EA03F6E80726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84-4F7F-85B3-EA03F6E80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1670400"/>
        <c:axId val="91671936"/>
      </c:barChart>
      <c:catAx>
        <c:axId val="9167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671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6719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6704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7.8</c:v>
                </c:pt>
                <c:pt idx="1">
                  <c:v>20.3</c:v>
                </c:pt>
                <c:pt idx="2">
                  <c:v>37.1</c:v>
                </c:pt>
                <c:pt idx="3">
                  <c:v>8</c:v>
                </c:pt>
                <c:pt idx="4">
                  <c:v>6.9</c:v>
                </c:pt>
                <c:pt idx="5">
                  <c:v>13.1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10-4586-9272-DB1672D62880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8.6</c:v>
                </c:pt>
                <c:pt idx="1">
                  <c:v>9.4</c:v>
                </c:pt>
                <c:pt idx="2">
                  <c:v>23.5</c:v>
                </c:pt>
                <c:pt idx="3">
                  <c:v>8.6</c:v>
                </c:pt>
                <c:pt idx="4">
                  <c:v>5.2</c:v>
                </c:pt>
                <c:pt idx="5">
                  <c:v>10.6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10-4586-9272-DB1672D628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1738112"/>
        <c:axId val="91739648"/>
      </c:barChart>
      <c:catAx>
        <c:axId val="91738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739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73964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7381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3.8</c:v>
                </c:pt>
                <c:pt idx="1">
                  <c:v>19.600000000000001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03-4A06-9B13-9D800390A843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03-4A06-9B13-9D800390A8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404864"/>
        <c:axId val="104406400"/>
      </c:barChart>
      <c:catAx>
        <c:axId val="10440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06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4064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048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52</c:v>
                </c:pt>
                <c:pt idx="1">
                  <c:v>62</c:v>
                </c:pt>
                <c:pt idx="2">
                  <c:v>58</c:v>
                </c:pt>
                <c:pt idx="3">
                  <c:v>57</c:v>
                </c:pt>
                <c:pt idx="4">
                  <c:v>50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C7-4ABF-8CB7-9548F0A2DA35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C7-4ABF-8CB7-9548F0A2DA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472576"/>
        <c:axId val="104474112"/>
      </c:barChart>
      <c:catAx>
        <c:axId val="1044725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741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4741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725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38</c:v>
                </c:pt>
                <c:pt idx="1">
                  <c:v>59</c:v>
                </c:pt>
                <c:pt idx="2">
                  <c:v>37</c:v>
                </c:pt>
                <c:pt idx="3">
                  <c:v>38</c:v>
                </c:pt>
                <c:pt idx="4">
                  <c:v>31</c:v>
                </c:pt>
                <c:pt idx="5">
                  <c:v>37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9-4C7A-88E5-0268114A8E98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99-4C7A-88E5-0268114A8E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539648"/>
        <c:axId val="104541184"/>
      </c:barChart>
      <c:catAx>
        <c:axId val="1045396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4118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54118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396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43</c:v>
                </c:pt>
                <c:pt idx="1">
                  <c:v>52</c:v>
                </c:pt>
                <c:pt idx="2">
                  <c:v>39</c:v>
                </c:pt>
                <c:pt idx="3">
                  <c:v>31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12-4637-8EC8-636C035A225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12-4637-8EC8-636C035A22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582144"/>
        <c:axId val="104616704"/>
      </c:barChart>
      <c:catAx>
        <c:axId val="1045821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6167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6167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821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74</c:v>
                </c:pt>
                <c:pt idx="1">
                  <c:v>61</c:v>
                </c:pt>
                <c:pt idx="2">
                  <c:v>56</c:v>
                </c:pt>
                <c:pt idx="3">
                  <c:v>64</c:v>
                </c:pt>
                <c:pt idx="4">
                  <c:v>59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62-42C1-9207-B1899CF0DF3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62-42C1-9207-B1899CF0DF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747776"/>
        <c:axId val="104749312"/>
      </c:barChart>
      <c:catAx>
        <c:axId val="104747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493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7493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747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43</c:v>
                </c:pt>
                <c:pt idx="1">
                  <c:v>63</c:v>
                </c:pt>
                <c:pt idx="2">
                  <c:v>31</c:v>
                </c:pt>
                <c:pt idx="3">
                  <c:v>28</c:v>
                </c:pt>
                <c:pt idx="4">
                  <c:v>41</c:v>
                </c:pt>
                <c:pt idx="5">
                  <c:v>36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D7-4BC7-AE41-B81ED04F08D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D7-4BC7-AE41-B81ED04F08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814848"/>
        <c:axId val="104820736"/>
      </c:barChart>
      <c:catAx>
        <c:axId val="10481484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8207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8207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81484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53</c:v>
                </c:pt>
                <c:pt idx="2">
                  <c:v>36</c:v>
                </c:pt>
                <c:pt idx="3">
                  <c:v>38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0D-4DBD-92FE-BDB2B7EBB19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0D-4DBD-92FE-BDB2B7EBB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5213952"/>
        <c:axId val="105215488"/>
      </c:barChart>
      <c:catAx>
        <c:axId val="1052139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154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52154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2139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18.899999999999999</c:v>
                </c:pt>
                <c:pt idx="1">
                  <c:v>42.5</c:v>
                </c:pt>
                <c:pt idx="2">
                  <c:v>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59-4DFE-AB65-0313DBF17AF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18.899999999999999</c:v>
                </c:pt>
                <c:pt idx="1">
                  <c:v>39.6</c:v>
                </c:pt>
                <c:pt idx="2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59-4DFE-AB65-0313DBF17AF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16.5</c:v>
                </c:pt>
                <c:pt idx="1">
                  <c:v>37.6</c:v>
                </c:pt>
                <c:pt idx="2">
                  <c:v>28.4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59-4DFE-AB65-0313DBF17AF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11.5</c:v>
                </c:pt>
                <c:pt idx="1">
                  <c:v>34.1</c:v>
                </c:pt>
                <c:pt idx="2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59-4DFE-AB65-0313DBF17AF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9.9</c:v>
                </c:pt>
                <c:pt idx="1">
                  <c:v>29.2</c:v>
                </c:pt>
                <c:pt idx="2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59-4DFE-AB65-0313DBF17AF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27.6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59-4DFE-AB65-0313DBF17AF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659-4DFE-AB65-0313DBF17A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190720"/>
        <c:axId val="42192256"/>
      </c:barChart>
      <c:catAx>
        <c:axId val="4219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92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19225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1907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23.3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3-4225-B275-C8851796638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7.8</c:v>
                </c:pt>
                <c:pt idx="1">
                  <c:v>22.1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3-4225-B275-C8851796638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7.2</c:v>
                </c:pt>
                <c:pt idx="1">
                  <c:v>20.8</c:v>
                </c:pt>
                <c:pt idx="2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3-4225-B275-C8851796638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4.5</c:v>
                </c:pt>
                <c:pt idx="1">
                  <c:v>17.8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3-4225-B275-C8851796638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3.8</c:v>
                </c:pt>
                <c:pt idx="1">
                  <c:v>15.1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33-4225-B275-C8851796638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2.9</c:v>
                </c:pt>
                <c:pt idx="1">
                  <c:v>13.5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33-4225-B275-C8851796638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33-4225-B275-C885179663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1667584"/>
        <c:axId val="41669376"/>
      </c:barChart>
      <c:catAx>
        <c:axId val="4166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69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6693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675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32.1</c:v>
                </c:pt>
                <c:pt idx="1">
                  <c:v>30.5</c:v>
                </c:pt>
                <c:pt idx="2">
                  <c:v>28.4</c:v>
                </c:pt>
                <c:pt idx="3">
                  <c:v>24.1</c:v>
                </c:pt>
                <c:pt idx="4">
                  <c:v>20.6</c:v>
                </c:pt>
                <c:pt idx="5">
                  <c:v>19.2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E56-40F1-8670-E5EB81BED244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17.100000000000001</c:v>
                </c:pt>
                <c:pt idx="1">
                  <c:v>15.8</c:v>
                </c:pt>
                <c:pt idx="2">
                  <c:v>14.9</c:v>
                </c:pt>
                <c:pt idx="3">
                  <c:v>11.9</c:v>
                </c:pt>
                <c:pt idx="4">
                  <c:v>10</c:v>
                </c:pt>
                <c:pt idx="5">
                  <c:v>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E56-40F1-8670-E5EB81BED244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33.1</c:v>
                </c:pt>
                <c:pt idx="1">
                  <c:v>31.1</c:v>
                </c:pt>
                <c:pt idx="2">
                  <c:v>26.5</c:v>
                </c:pt>
                <c:pt idx="3">
                  <c:v>26</c:v>
                </c:pt>
                <c:pt idx="4">
                  <c:v>21.9</c:v>
                </c:pt>
                <c:pt idx="5">
                  <c:v>20.8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E56-40F1-8670-E5EB81BED244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</c:v>
                </c:pt>
                <c:pt idx="1">
                  <c:v>41.5</c:v>
                </c:pt>
                <c:pt idx="2">
                  <c:v>41</c:v>
                </c:pt>
                <c:pt idx="3">
                  <c:v>39.700000000000003</c:v>
                </c:pt>
                <c:pt idx="4">
                  <c:v>40.4</c:v>
                </c:pt>
                <c:pt idx="5">
                  <c:v>40.200000000000003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E56-40F1-8670-E5EB81BED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817600"/>
        <c:axId val="41819520"/>
      </c:lineChart>
      <c:catAx>
        <c:axId val="41817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19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8195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17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6.1</c:v>
                </c:pt>
                <c:pt idx="1">
                  <c:v>2.5</c:v>
                </c:pt>
                <c:pt idx="2">
                  <c:v>0.5</c:v>
                </c:pt>
                <c:pt idx="3">
                  <c:v>20.8</c:v>
                </c:pt>
                <c:pt idx="4">
                  <c:v>42.7</c:v>
                </c:pt>
                <c:pt idx="5">
                  <c:v>0.7</c:v>
                </c:pt>
                <c:pt idx="6">
                  <c:v>9.6999999999999993</c:v>
                </c:pt>
                <c:pt idx="7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C-4563-AA7A-C8E8339049A5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FC-4563-AA7A-C8E8339049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1766272"/>
        <c:axId val="41874560"/>
      </c:barChart>
      <c:catAx>
        <c:axId val="41766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74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8745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76627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34.299999999999997</c:v>
                </c:pt>
                <c:pt idx="1">
                  <c:v>44.5</c:v>
                </c:pt>
                <c:pt idx="2">
                  <c:v>1.8</c:v>
                </c:pt>
                <c:pt idx="3">
                  <c:v>2</c:v>
                </c:pt>
                <c:pt idx="4">
                  <c:v>2.8</c:v>
                </c:pt>
                <c:pt idx="5">
                  <c:v>0.9</c:v>
                </c:pt>
                <c:pt idx="6">
                  <c:v>1.5</c:v>
                </c:pt>
                <c:pt idx="7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51-4099-9A93-7D99F49FC88D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51-4099-9A93-7D99F49FC8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2018304"/>
        <c:axId val="42019840"/>
      </c:barChart>
      <c:catAx>
        <c:axId val="42018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019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0198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01830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8.4</c:v>
                </c:pt>
                <c:pt idx="1">
                  <c:v>17.100000000000001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59-49F1-A8F5-89618D78E02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7.3</c:v>
                </c:pt>
                <c:pt idx="1">
                  <c:v>16.8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59-49F1-A8F5-89618D78E02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6.1</c:v>
                </c:pt>
                <c:pt idx="1">
                  <c:v>15.5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59-49F1-A8F5-89618D78E02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12.9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59-49F1-A8F5-89618D78E02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3.2</c:v>
                </c:pt>
                <c:pt idx="1">
                  <c:v>9</c:v>
                </c:pt>
                <c:pt idx="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59-49F1-A8F5-89618D78E02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2.4</c:v>
                </c:pt>
                <c:pt idx="1">
                  <c:v>7.5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59-49F1-A8F5-89618D78E02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F59-49F1-A8F5-89618D78E0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2228352"/>
        <c:axId val="42238336"/>
      </c:barChart>
      <c:catAx>
        <c:axId val="42228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2383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23833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2283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13.3</c:v>
                </c:pt>
                <c:pt idx="1">
                  <c:v>12.7</c:v>
                </c:pt>
                <c:pt idx="2">
                  <c:v>11.4</c:v>
                </c:pt>
                <c:pt idx="3">
                  <c:v>9.1</c:v>
                </c:pt>
                <c:pt idx="4">
                  <c:v>6.4</c:v>
                </c:pt>
                <c:pt idx="5">
                  <c:v>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08-44F8-8D07-0FE8BFECE7B6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27</c:v>
                </c:pt>
                <c:pt idx="1">
                  <c:v>24.1</c:v>
                </c:pt>
                <c:pt idx="2">
                  <c:v>20.8</c:v>
                </c:pt>
                <c:pt idx="3">
                  <c:v>18.100000000000001</c:v>
                </c:pt>
                <c:pt idx="4">
                  <c:v>15.6</c:v>
                </c:pt>
                <c:pt idx="5">
                  <c:v>13.2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08-44F8-8D07-0FE8BFECE7B6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64.2</c:v>
                </c:pt>
                <c:pt idx="1">
                  <c:v>66.7</c:v>
                </c:pt>
                <c:pt idx="2">
                  <c:v>66.8</c:v>
                </c:pt>
                <c:pt idx="3">
                  <c:v>67.2</c:v>
                </c:pt>
                <c:pt idx="4">
                  <c:v>68.3</c:v>
                </c:pt>
                <c:pt idx="5">
                  <c:v>66.599999999999994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08-44F8-8D07-0FE8BFECE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03872"/>
        <c:axId val="42305792"/>
      </c:lineChart>
      <c:catAx>
        <c:axId val="42303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305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30579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3038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876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Big Bend </a:t>
            </a:r>
          </a:p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Community Based Care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Big Bend CBC,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415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477084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Big Bend CBC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4690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Big Bend CBC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64532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Big Bend CBC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Big Bend CBC,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364969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3209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Big Bend CBC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29266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Big Bend CBC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Big Bend CBC,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49582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9041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Big Bend CBC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25499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Big Bend CBC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Big Bend CBC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13,987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1.5 percentage points for M.S. prevalence rates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and 1.6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Big Bend CBC, past-30-day alcohol use was reported at 19.2%,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17.1% in 2006 to 8.9%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13.3% in 2006 to 5.2%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17.7% of high school students have ridden in a car with a driver who was under the influence of alcohol, and 23.1%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6019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Big Bend CBC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9373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Big Bend CBC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64492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Big Bend CBC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232796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Big Bend CBC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0539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Big Bend CBC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81375"/>
              </p:ext>
            </p:extLst>
          </p:nvPr>
        </p:nvGraphicFramePr>
        <p:xfrm>
          <a:off x="388189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Big Bend CBC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Big Bend CBC, 7.1%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4.8% in 2006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4.8% in 2012 to 1.3%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376916"/>
              </p:ext>
            </p:extLst>
          </p:nvPr>
        </p:nvGraphicFramePr>
        <p:xfrm>
          <a:off x="3048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Big Bend CBC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98001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Big Bend CBC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707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Big Bend CBC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Big Bend CBC,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(1.4%)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(1.6%)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(10.1%),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(6.9%),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Big Bend CBC, 29.5% of students have been socially bullied, 14.1% have been physically bullied, and 8.3%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3.8% of students have belonged to a gang, and 2.1%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7541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Big Bend CBC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3278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Big Bend CBC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00278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Big Bend CBC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234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Big Bend CBC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8775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Big Bend CBC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Big Bend CBC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92126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79079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Big Bend CBC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Big Bend CBC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Big Bend CBC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004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39.3% for lifetime use and 19.2% for past-30-day use, alcohol is the most commonly used drug among Big Bend CBC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(27.2% lifetime and 10.4% past-30-day) and marijuana (21.0% lifetime and 10.4%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5.2%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260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Big Bend CBC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117630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Big Bend CBC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Big Bend CBC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9146</TotalTime>
  <Words>1424</Words>
  <Application>Microsoft Office PowerPoint</Application>
  <PresentationFormat>On-screen Show (4:3)</PresentationFormat>
  <Paragraphs>223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Big Bend Community Based Care Data Table</dc:title>
  <dc:creator>Bert Rothenbach</dc:creator>
  <cp:lastModifiedBy>VanDyke, Misty N</cp:lastModifiedBy>
  <cp:revision>339</cp:revision>
  <dcterms:created xsi:type="dcterms:W3CDTF">2010-11-20T14:45:41Z</dcterms:created>
  <dcterms:modified xsi:type="dcterms:W3CDTF">2025-06-17T16:00:48Z</dcterms:modified>
</cp:coreProperties>
</file>