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\Big%20Bend%20CBC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Cigarettes</c:v>
                </c:pt>
                <c:pt idx="4">
                  <c:v>Blacking Out from Drinking*</c:v>
                </c:pt>
                <c:pt idx="5">
                  <c:v>Depressants</c:v>
                </c:pt>
                <c:pt idx="6">
                  <c:v>Synthetic Marijuana*</c:v>
                </c:pt>
                <c:pt idx="7">
                  <c:v>Prescription Pain Relievers</c:v>
                </c:pt>
                <c:pt idx="8">
                  <c:v>Inhalants</c:v>
                </c:pt>
                <c:pt idx="9">
                  <c:v>Over-the-Counter Drugs</c:v>
                </c:pt>
                <c:pt idx="10">
                  <c:v>Prescription Amphetamines</c:v>
                </c:pt>
                <c:pt idx="11">
                  <c:v>LSD, PCP or Mushrooms</c:v>
                </c:pt>
                <c:pt idx="12">
                  <c:v>Club Drugs</c:v>
                </c:pt>
                <c:pt idx="13">
                  <c:v>Cocaine or Crack Cocaine</c:v>
                </c:pt>
                <c:pt idx="14">
                  <c:v>Flakka*</c:v>
                </c:pt>
                <c:pt idx="15">
                  <c:v>Needle to Inject Illegal Drugs*</c:v>
                </c:pt>
                <c:pt idx="16">
                  <c:v>Methamphetamine</c:v>
                </c:pt>
                <c:pt idx="17">
                  <c:v>Steroids (without a doctor’s order)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39.299999999999997</c:v>
                </c:pt>
                <c:pt idx="1">
                  <c:v>27.2</c:v>
                </c:pt>
                <c:pt idx="2">
                  <c:v>21</c:v>
                </c:pt>
                <c:pt idx="3">
                  <c:v>19.3</c:v>
                </c:pt>
                <c:pt idx="4">
                  <c:v>19</c:v>
                </c:pt>
                <c:pt idx="5">
                  <c:v>6.7</c:v>
                </c:pt>
                <c:pt idx="6">
                  <c:v>6.7</c:v>
                </c:pt>
                <c:pt idx="7">
                  <c:v>6.2</c:v>
                </c:pt>
                <c:pt idx="8">
                  <c:v>5.8</c:v>
                </c:pt>
                <c:pt idx="9">
                  <c:v>5</c:v>
                </c:pt>
                <c:pt idx="10">
                  <c:v>4.9000000000000004</c:v>
                </c:pt>
                <c:pt idx="11">
                  <c:v>3.7</c:v>
                </c:pt>
                <c:pt idx="12">
                  <c:v>2.4</c:v>
                </c:pt>
                <c:pt idx="13">
                  <c:v>2.2000000000000002</c:v>
                </c:pt>
                <c:pt idx="14">
                  <c:v>1</c:v>
                </c:pt>
                <c:pt idx="15">
                  <c:v>0.9</c:v>
                </c:pt>
                <c:pt idx="16">
                  <c:v>0.9</c:v>
                </c:pt>
                <c:pt idx="17">
                  <c:v>0.7</c:v>
                </c:pt>
                <c:pt idx="18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1804544"/>
        <c:axId val="41806080"/>
      </c:barChart>
      <c:catAx>
        <c:axId val="41804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806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80608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8045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27.2</c:v>
                </c:pt>
                <c:pt idx="1">
                  <c:v>10.4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2354944"/>
        <c:axId val="42373120"/>
      </c:barChart>
      <c:catAx>
        <c:axId val="42354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3731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237312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35494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6.5</c:v>
                </c:pt>
                <c:pt idx="1">
                  <c:v>17.2</c:v>
                </c:pt>
                <c:pt idx="2">
                  <c:v>12.5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6.3</c:v>
                </c:pt>
                <c:pt idx="1">
                  <c:v>17.7</c:v>
                </c:pt>
                <c:pt idx="2">
                  <c:v>12.8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5.9</c:v>
                </c:pt>
                <c:pt idx="1">
                  <c:v>19.2</c:v>
                </c:pt>
                <c:pt idx="2">
                  <c:v>13.4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3.8</c:v>
                </c:pt>
                <c:pt idx="1">
                  <c:v>17.600000000000001</c:v>
                </c:pt>
                <c:pt idx="2">
                  <c:v>11.6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16.8</c:v>
                </c:pt>
                <c:pt idx="2">
                  <c:v>11.1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3.2</c:v>
                </c:pt>
                <c:pt idx="1">
                  <c:v>16</c:v>
                </c:pt>
                <c:pt idx="2">
                  <c:v>10.4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2625280"/>
        <c:axId val="42639360"/>
      </c:barChart>
      <c:catAx>
        <c:axId val="42625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639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2639360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62528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12.5</c:v>
                </c:pt>
                <c:pt idx="1">
                  <c:v>12.8</c:v>
                </c:pt>
                <c:pt idx="2">
                  <c:v>13.4</c:v>
                </c:pt>
                <c:pt idx="3">
                  <c:v>11.6</c:v>
                </c:pt>
                <c:pt idx="4">
                  <c:v>11.1</c:v>
                </c:pt>
                <c:pt idx="5">
                  <c:v>10.4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13.7</c:v>
                </c:pt>
                <c:pt idx="1">
                  <c:v>11.8</c:v>
                </c:pt>
                <c:pt idx="2">
                  <c:v>12.4</c:v>
                </c:pt>
                <c:pt idx="3">
                  <c:v>11.8</c:v>
                </c:pt>
                <c:pt idx="4">
                  <c:v>11.4</c:v>
                </c:pt>
                <c:pt idx="5">
                  <c:v>11.4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33.200000000000003</c:v>
                </c:pt>
                <c:pt idx="1">
                  <c:v>32.200000000000003</c:v>
                </c:pt>
                <c:pt idx="2">
                  <c:v>30.9</c:v>
                </c:pt>
                <c:pt idx="3">
                  <c:v>29.2</c:v>
                </c:pt>
                <c:pt idx="4">
                  <c:v>27.5</c:v>
                </c:pt>
                <c:pt idx="5">
                  <c:v>26.4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447232"/>
        <c:axId val="42449152"/>
      </c:lineChart>
      <c:catAx>
        <c:axId val="42447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449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244915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4472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5.4</c:v>
                </c:pt>
                <c:pt idx="1">
                  <c:v>8.1999999999999993</c:v>
                </c:pt>
                <c:pt idx="2">
                  <c:v>3.7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2563840"/>
        <c:axId val="42573824"/>
      </c:barChart>
      <c:catAx>
        <c:axId val="42563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5738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257382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56384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23.1</c:v>
                </c:pt>
                <c:pt idx="1">
                  <c:v>24.4</c:v>
                </c:pt>
                <c:pt idx="2">
                  <c:v>9.6999999999999993</c:v>
                </c:pt>
                <c:pt idx="3">
                  <c:v>11.4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19.2</c:v>
                </c:pt>
                <c:pt idx="1">
                  <c:v>22</c:v>
                </c:pt>
                <c:pt idx="2">
                  <c:v>7.4</c:v>
                </c:pt>
                <c:pt idx="3">
                  <c:v>11.2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17.7</c:v>
                </c:pt>
                <c:pt idx="1">
                  <c:v>23.1</c:v>
                </c:pt>
                <c:pt idx="2">
                  <c:v>6.6</c:v>
                </c:pt>
                <c:pt idx="3">
                  <c:v>10.6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3030016"/>
        <c:axId val="43031552"/>
      </c:barChart>
      <c:catAx>
        <c:axId val="43030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0315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03155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03001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6.9</c:v>
                </c:pt>
                <c:pt idx="1">
                  <c:v>3.2</c:v>
                </c:pt>
                <c:pt idx="2">
                  <c:v>4.8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5.5</c:v>
                </c:pt>
                <c:pt idx="1">
                  <c:v>2.5</c:v>
                </c:pt>
                <c:pt idx="2">
                  <c:v>3.8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5.6</c:v>
                </c:pt>
                <c:pt idx="1">
                  <c:v>2.4</c:v>
                </c:pt>
                <c:pt idx="2">
                  <c:v>3.8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3.9</c:v>
                </c:pt>
                <c:pt idx="1">
                  <c:v>2</c:v>
                </c:pt>
                <c:pt idx="2">
                  <c:v>2.8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2.8</c:v>
                </c:pt>
                <c:pt idx="1">
                  <c:v>1.5</c:v>
                </c:pt>
                <c:pt idx="2">
                  <c:v>2.1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1.1000000000000001</c:v>
                </c:pt>
                <c:pt idx="2">
                  <c:v>1.6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2724352"/>
        <c:axId val="42738432"/>
      </c:barChart>
      <c:catAx>
        <c:axId val="42724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7384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273843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72435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2.9</c:v>
                </c:pt>
                <c:pt idx="1">
                  <c:v>3.6</c:v>
                </c:pt>
                <c:pt idx="2">
                  <c:v>3.3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1.7</c:v>
                </c:pt>
                <c:pt idx="1">
                  <c:v>2.9</c:v>
                </c:pt>
                <c:pt idx="2">
                  <c:v>2.4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1.9</c:v>
                </c:pt>
                <c:pt idx="1">
                  <c:v>3</c:v>
                </c:pt>
                <c:pt idx="2">
                  <c:v>2.5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1.5</c:v>
                </c:pt>
                <c:pt idx="1">
                  <c:v>2.2000000000000002</c:v>
                </c:pt>
                <c:pt idx="2">
                  <c:v>1.9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2780928"/>
        <c:axId val="42864640"/>
      </c:barChart>
      <c:catAx>
        <c:axId val="42780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8646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286464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78092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1.8</c:v>
                </c:pt>
                <c:pt idx="1">
                  <c:v>4.5</c:v>
                </c:pt>
                <c:pt idx="2">
                  <c:v>3.3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1.5</c:v>
                </c:pt>
                <c:pt idx="1">
                  <c:v>4.0999999999999996</c:v>
                </c:pt>
                <c:pt idx="2">
                  <c:v>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1.5</c:v>
                </c:pt>
                <c:pt idx="1">
                  <c:v>3.4</c:v>
                </c:pt>
                <c:pt idx="2">
                  <c:v>2.6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0.9</c:v>
                </c:pt>
                <c:pt idx="1">
                  <c:v>3.2</c:v>
                </c:pt>
                <c:pt idx="2">
                  <c:v>2.2000000000000002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0.7</c:v>
                </c:pt>
                <c:pt idx="1">
                  <c:v>2.9</c:v>
                </c:pt>
                <c:pt idx="2">
                  <c:v>1.9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1</c:v>
                </c:pt>
                <c:pt idx="1">
                  <c:v>3.8</c:v>
                </c:pt>
                <c:pt idx="2">
                  <c:v>2.6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2933632"/>
        <c:axId val="42939520"/>
      </c:barChart>
      <c:catAx>
        <c:axId val="4293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9395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293952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93363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2.6</c:v>
                </c:pt>
                <c:pt idx="1">
                  <c:v>5.8</c:v>
                </c:pt>
                <c:pt idx="2">
                  <c:v>4.4000000000000004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3</c:v>
                </c:pt>
                <c:pt idx="1">
                  <c:v>4.5999999999999996</c:v>
                </c:pt>
                <c:pt idx="2">
                  <c:v>3.9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2.9</c:v>
                </c:pt>
                <c:pt idx="1">
                  <c:v>5.0999999999999996</c:v>
                </c:pt>
                <c:pt idx="2">
                  <c:v>4.0999999999999996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1.6</c:v>
                </c:pt>
                <c:pt idx="1">
                  <c:v>3.7</c:v>
                </c:pt>
                <c:pt idx="2">
                  <c:v>2.8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1.6</c:v>
                </c:pt>
                <c:pt idx="1">
                  <c:v>3.7</c:v>
                </c:pt>
                <c:pt idx="2">
                  <c:v>2.8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1.5</c:v>
                </c:pt>
                <c:pt idx="1">
                  <c:v>3</c:v>
                </c:pt>
                <c:pt idx="2">
                  <c:v>2.4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3156224"/>
        <c:axId val="43157760"/>
      </c:barChart>
      <c:catAx>
        <c:axId val="43156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1577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15776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15622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1.6</c:v>
                </c:pt>
                <c:pt idx="1">
                  <c:v>3.3</c:v>
                </c:pt>
                <c:pt idx="2">
                  <c:v>2.6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1.2</c:v>
                </c:pt>
                <c:pt idx="1">
                  <c:v>2.9</c:v>
                </c:pt>
                <c:pt idx="2">
                  <c:v>2.1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1.2</c:v>
                </c:pt>
                <c:pt idx="1">
                  <c:v>3.4</c:v>
                </c:pt>
                <c:pt idx="2">
                  <c:v>2.5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0.8</c:v>
                </c:pt>
                <c:pt idx="1">
                  <c:v>2.8</c:v>
                </c:pt>
                <c:pt idx="2">
                  <c:v>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0.7</c:v>
                </c:pt>
                <c:pt idx="1">
                  <c:v>2.6</c:v>
                </c:pt>
                <c:pt idx="2">
                  <c:v>1.7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0.6</c:v>
                </c:pt>
                <c:pt idx="1">
                  <c:v>2.2999999999999998</c:v>
                </c:pt>
                <c:pt idx="2">
                  <c:v>1.5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1596672"/>
        <c:axId val="91598208"/>
      </c:barChart>
      <c:catAx>
        <c:axId val="91596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598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159820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59667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Cigarettes</c:v>
                </c:pt>
                <c:pt idx="5">
                  <c:v>Depressants</c:v>
                </c:pt>
                <c:pt idx="6">
                  <c:v>Prescription Pain Relievers</c:v>
                </c:pt>
                <c:pt idx="7">
                  <c:v>Over-the-Counter Drugs</c:v>
                </c:pt>
                <c:pt idx="8">
                  <c:v>Inhalants</c:v>
                </c:pt>
                <c:pt idx="9">
                  <c:v>Prescription Amphetamines</c:v>
                </c:pt>
                <c:pt idx="10">
                  <c:v>Synthetic Marijuana*</c:v>
                </c:pt>
                <c:pt idx="11">
                  <c:v>LSD, PCP or Mushrooms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Methamphetamine</c:v>
                </c:pt>
                <c:pt idx="15">
                  <c:v>Flakka*</c:v>
                </c:pt>
                <c:pt idx="16">
                  <c:v>Steroids (without a doctor’s order)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19.2</c:v>
                </c:pt>
                <c:pt idx="1">
                  <c:v>10.4</c:v>
                </c:pt>
                <c:pt idx="2">
                  <c:v>10.4</c:v>
                </c:pt>
                <c:pt idx="3">
                  <c:v>8.9</c:v>
                </c:pt>
                <c:pt idx="4">
                  <c:v>5.2</c:v>
                </c:pt>
                <c:pt idx="5">
                  <c:v>2.6</c:v>
                </c:pt>
                <c:pt idx="6">
                  <c:v>2.4</c:v>
                </c:pt>
                <c:pt idx="7">
                  <c:v>1.9</c:v>
                </c:pt>
                <c:pt idx="8">
                  <c:v>1.6</c:v>
                </c:pt>
                <c:pt idx="9">
                  <c:v>1.5</c:v>
                </c:pt>
                <c:pt idx="10">
                  <c:v>1.3</c:v>
                </c:pt>
                <c:pt idx="11">
                  <c:v>0.9</c:v>
                </c:pt>
                <c:pt idx="12">
                  <c:v>0.7</c:v>
                </c:pt>
                <c:pt idx="13">
                  <c:v>0.6</c:v>
                </c:pt>
                <c:pt idx="14">
                  <c:v>0.4</c:v>
                </c:pt>
                <c:pt idx="15">
                  <c:v>0.4</c:v>
                </c:pt>
                <c:pt idx="16">
                  <c:v>0.2</c:v>
                </c:pt>
                <c:pt idx="17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1727104"/>
        <c:axId val="41728640"/>
      </c:barChart>
      <c:catAx>
        <c:axId val="41727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7286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72864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72710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14</c:v>
                </c:pt>
                <c:pt idx="1">
                  <c:v>7.1</c:v>
                </c:pt>
                <c:pt idx="2">
                  <c:v>10.9</c:v>
                </c:pt>
                <c:pt idx="3">
                  <c:v>24.5</c:v>
                </c:pt>
                <c:pt idx="4">
                  <c:v>5.7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3102208"/>
        <c:axId val="43103744"/>
      </c:barChart>
      <c:catAx>
        <c:axId val="43102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1037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10374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10220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6.9</c:v>
                </c:pt>
                <c:pt idx="1">
                  <c:v>4.2</c:v>
                </c:pt>
                <c:pt idx="2">
                  <c:v>1.4</c:v>
                </c:pt>
                <c:pt idx="3">
                  <c:v>2.5</c:v>
                </c:pt>
                <c:pt idx="4">
                  <c:v>0.6</c:v>
                </c:pt>
                <c:pt idx="5">
                  <c:v>10.1</c:v>
                </c:pt>
                <c:pt idx="6">
                  <c:v>6.8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1670400"/>
        <c:axId val="91671936"/>
      </c:barChart>
      <c:catAx>
        <c:axId val="91670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671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167193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67040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7.8</c:v>
                </c:pt>
                <c:pt idx="1">
                  <c:v>20.3</c:v>
                </c:pt>
                <c:pt idx="2">
                  <c:v>37.1</c:v>
                </c:pt>
                <c:pt idx="3">
                  <c:v>8</c:v>
                </c:pt>
                <c:pt idx="4">
                  <c:v>6.9</c:v>
                </c:pt>
                <c:pt idx="5">
                  <c:v>13.1</c:v>
                </c:pt>
                <c:pt idx="6">
                  <c:v>3.5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8.6</c:v>
                </c:pt>
                <c:pt idx="1">
                  <c:v>9.4</c:v>
                </c:pt>
                <c:pt idx="2">
                  <c:v>23.5</c:v>
                </c:pt>
                <c:pt idx="3">
                  <c:v>8.6</c:v>
                </c:pt>
                <c:pt idx="4">
                  <c:v>5.2</c:v>
                </c:pt>
                <c:pt idx="5">
                  <c:v>10.6</c:v>
                </c:pt>
                <c:pt idx="6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1738112"/>
        <c:axId val="91739648"/>
      </c:barChart>
      <c:catAx>
        <c:axId val="91738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7396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173964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73811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3.8</c:v>
                </c:pt>
                <c:pt idx="1">
                  <c:v>19.600000000000001</c:v>
                </c:pt>
                <c:pt idx="2">
                  <c:v>2.1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4404864"/>
        <c:axId val="104406400"/>
      </c:barChart>
      <c:catAx>
        <c:axId val="104404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406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40640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40486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52</c:v>
                </c:pt>
                <c:pt idx="1">
                  <c:v>62</c:v>
                </c:pt>
                <c:pt idx="2">
                  <c:v>58</c:v>
                </c:pt>
                <c:pt idx="3">
                  <c:v>57</c:v>
                </c:pt>
                <c:pt idx="4">
                  <c:v>50</c:v>
                </c:pt>
                <c:pt idx="5">
                  <c:v>59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4472576"/>
        <c:axId val="104474112"/>
      </c:barChart>
      <c:catAx>
        <c:axId val="10447257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47411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47411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47257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38</c:v>
                </c:pt>
                <c:pt idx="1">
                  <c:v>59</c:v>
                </c:pt>
                <c:pt idx="2">
                  <c:v>37</c:v>
                </c:pt>
                <c:pt idx="3">
                  <c:v>38</c:v>
                </c:pt>
                <c:pt idx="4">
                  <c:v>31</c:v>
                </c:pt>
                <c:pt idx="5">
                  <c:v>37</c:v>
                </c:pt>
                <c:pt idx="6">
                  <c:v>36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4539648"/>
        <c:axId val="104541184"/>
      </c:barChart>
      <c:catAx>
        <c:axId val="10453964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54118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54118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53964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43</c:v>
                </c:pt>
                <c:pt idx="1">
                  <c:v>52</c:v>
                </c:pt>
                <c:pt idx="2">
                  <c:v>39</c:v>
                </c:pt>
                <c:pt idx="3">
                  <c:v>31</c:v>
                </c:pt>
                <c:pt idx="4">
                  <c:v>23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4582144"/>
        <c:axId val="104616704"/>
      </c:barChart>
      <c:catAx>
        <c:axId val="10458214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61670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61670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58214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74</c:v>
                </c:pt>
                <c:pt idx="1">
                  <c:v>61</c:v>
                </c:pt>
                <c:pt idx="2">
                  <c:v>56</c:v>
                </c:pt>
                <c:pt idx="3">
                  <c:v>64</c:v>
                </c:pt>
                <c:pt idx="4">
                  <c:v>59</c:v>
                </c:pt>
                <c:pt idx="5">
                  <c:v>64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4747776"/>
        <c:axId val="104749312"/>
      </c:barChart>
      <c:catAx>
        <c:axId val="10474777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74931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74931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74777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43</c:v>
                </c:pt>
                <c:pt idx="1">
                  <c:v>63</c:v>
                </c:pt>
                <c:pt idx="2">
                  <c:v>31</c:v>
                </c:pt>
                <c:pt idx="3">
                  <c:v>28</c:v>
                </c:pt>
                <c:pt idx="4">
                  <c:v>41</c:v>
                </c:pt>
                <c:pt idx="5">
                  <c:v>36</c:v>
                </c:pt>
                <c:pt idx="6">
                  <c:v>33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4814848"/>
        <c:axId val="104820736"/>
      </c:barChart>
      <c:catAx>
        <c:axId val="10481484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82073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82073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81484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44</c:v>
                </c:pt>
                <c:pt idx="1">
                  <c:v>53</c:v>
                </c:pt>
                <c:pt idx="2">
                  <c:v>36</c:v>
                </c:pt>
                <c:pt idx="3">
                  <c:v>38</c:v>
                </c:pt>
                <c:pt idx="4">
                  <c:v>26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5213952"/>
        <c:axId val="105215488"/>
      </c:barChart>
      <c:catAx>
        <c:axId val="10521395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21548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521548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21395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18.899999999999999</c:v>
                </c:pt>
                <c:pt idx="1">
                  <c:v>42.5</c:v>
                </c:pt>
                <c:pt idx="2">
                  <c:v>32.1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18.899999999999999</c:v>
                </c:pt>
                <c:pt idx="1">
                  <c:v>39.6</c:v>
                </c:pt>
                <c:pt idx="2">
                  <c:v>30.5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16.5</c:v>
                </c:pt>
                <c:pt idx="1">
                  <c:v>37.6</c:v>
                </c:pt>
                <c:pt idx="2">
                  <c:v>28.4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11.5</c:v>
                </c:pt>
                <c:pt idx="1">
                  <c:v>34.1</c:v>
                </c:pt>
                <c:pt idx="2">
                  <c:v>24.1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9.9</c:v>
                </c:pt>
                <c:pt idx="1">
                  <c:v>29.2</c:v>
                </c:pt>
                <c:pt idx="2">
                  <c:v>20.6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27.6</c:v>
                </c:pt>
                <c:pt idx="2">
                  <c:v>19.2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2190720"/>
        <c:axId val="42192256"/>
      </c:barChart>
      <c:catAx>
        <c:axId val="42190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1922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2192256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19072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9.1999999999999993</c:v>
                </c:pt>
                <c:pt idx="1">
                  <c:v>23.3</c:v>
                </c:pt>
                <c:pt idx="2">
                  <c:v>17.100000000000001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7.8</c:v>
                </c:pt>
                <c:pt idx="1">
                  <c:v>22.1</c:v>
                </c:pt>
                <c:pt idx="2">
                  <c:v>15.8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7.2</c:v>
                </c:pt>
                <c:pt idx="1">
                  <c:v>20.8</c:v>
                </c:pt>
                <c:pt idx="2">
                  <c:v>14.9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4.5</c:v>
                </c:pt>
                <c:pt idx="1">
                  <c:v>17.8</c:v>
                </c:pt>
                <c:pt idx="2">
                  <c:v>11.9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3.8</c:v>
                </c:pt>
                <c:pt idx="1">
                  <c:v>15.1</c:v>
                </c:pt>
                <c:pt idx="2">
                  <c:v>10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2.9</c:v>
                </c:pt>
                <c:pt idx="1">
                  <c:v>13.5</c:v>
                </c:pt>
                <c:pt idx="2">
                  <c:v>8.9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1667584"/>
        <c:axId val="41669376"/>
      </c:barChart>
      <c:catAx>
        <c:axId val="41667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669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669376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6675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32.1</c:v>
                </c:pt>
                <c:pt idx="1">
                  <c:v>30.5</c:v>
                </c:pt>
                <c:pt idx="2">
                  <c:v>28.4</c:v>
                </c:pt>
                <c:pt idx="3">
                  <c:v>24.1</c:v>
                </c:pt>
                <c:pt idx="4">
                  <c:v>20.6</c:v>
                </c:pt>
                <c:pt idx="5">
                  <c:v>19.2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17.100000000000001</c:v>
                </c:pt>
                <c:pt idx="1">
                  <c:v>15.8</c:v>
                </c:pt>
                <c:pt idx="2">
                  <c:v>14.9</c:v>
                </c:pt>
                <c:pt idx="3">
                  <c:v>11.9</c:v>
                </c:pt>
                <c:pt idx="4">
                  <c:v>10</c:v>
                </c:pt>
                <c:pt idx="5">
                  <c:v>8.9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33.1</c:v>
                </c:pt>
                <c:pt idx="1">
                  <c:v>31.1</c:v>
                </c:pt>
                <c:pt idx="2">
                  <c:v>26.5</c:v>
                </c:pt>
                <c:pt idx="3">
                  <c:v>26</c:v>
                </c:pt>
                <c:pt idx="4">
                  <c:v>21.9</c:v>
                </c:pt>
                <c:pt idx="5">
                  <c:v>20.8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39</c:v>
                </c:pt>
                <c:pt idx="1">
                  <c:v>41.5</c:v>
                </c:pt>
                <c:pt idx="2">
                  <c:v>41</c:v>
                </c:pt>
                <c:pt idx="3">
                  <c:v>39.700000000000003</c:v>
                </c:pt>
                <c:pt idx="4">
                  <c:v>40.4</c:v>
                </c:pt>
                <c:pt idx="5">
                  <c:v>40.200000000000003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817600"/>
        <c:axId val="41819520"/>
      </c:lineChart>
      <c:catAx>
        <c:axId val="41817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8195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81952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8176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6.1</c:v>
                </c:pt>
                <c:pt idx="1">
                  <c:v>2.5</c:v>
                </c:pt>
                <c:pt idx="2">
                  <c:v>0.5</c:v>
                </c:pt>
                <c:pt idx="3">
                  <c:v>20.8</c:v>
                </c:pt>
                <c:pt idx="4">
                  <c:v>42.7</c:v>
                </c:pt>
                <c:pt idx="5">
                  <c:v>0.7</c:v>
                </c:pt>
                <c:pt idx="6">
                  <c:v>9.6999999999999993</c:v>
                </c:pt>
                <c:pt idx="7">
                  <c:v>17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1766272"/>
        <c:axId val="41874560"/>
      </c:barChart>
      <c:catAx>
        <c:axId val="41766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874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87456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76627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34.299999999999997</c:v>
                </c:pt>
                <c:pt idx="1">
                  <c:v>44.5</c:v>
                </c:pt>
                <c:pt idx="2">
                  <c:v>1.8</c:v>
                </c:pt>
                <c:pt idx="3">
                  <c:v>2</c:v>
                </c:pt>
                <c:pt idx="4">
                  <c:v>2.8</c:v>
                </c:pt>
                <c:pt idx="5">
                  <c:v>0.9</c:v>
                </c:pt>
                <c:pt idx="6">
                  <c:v>1.5</c:v>
                </c:pt>
                <c:pt idx="7">
                  <c:v>12.1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2018304"/>
        <c:axId val="42019840"/>
      </c:barChart>
      <c:catAx>
        <c:axId val="42018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019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201984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01830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8.4</c:v>
                </c:pt>
                <c:pt idx="1">
                  <c:v>17.100000000000001</c:v>
                </c:pt>
                <c:pt idx="2">
                  <c:v>13.3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7.3</c:v>
                </c:pt>
                <c:pt idx="1">
                  <c:v>16.8</c:v>
                </c:pt>
                <c:pt idx="2">
                  <c:v>12.7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6.1</c:v>
                </c:pt>
                <c:pt idx="1">
                  <c:v>15.5</c:v>
                </c:pt>
                <c:pt idx="2">
                  <c:v>11.4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12.9</c:v>
                </c:pt>
                <c:pt idx="2">
                  <c:v>9.1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3.2</c:v>
                </c:pt>
                <c:pt idx="1">
                  <c:v>9</c:v>
                </c:pt>
                <c:pt idx="2">
                  <c:v>6.4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2.4</c:v>
                </c:pt>
                <c:pt idx="1">
                  <c:v>7.5</c:v>
                </c:pt>
                <c:pt idx="2">
                  <c:v>5.2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2228352"/>
        <c:axId val="42238336"/>
      </c:barChart>
      <c:catAx>
        <c:axId val="42228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238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223833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22835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13.3</c:v>
                </c:pt>
                <c:pt idx="1">
                  <c:v>12.7</c:v>
                </c:pt>
                <c:pt idx="2">
                  <c:v>11.4</c:v>
                </c:pt>
                <c:pt idx="3">
                  <c:v>9.1</c:v>
                </c:pt>
                <c:pt idx="4">
                  <c:v>6.4</c:v>
                </c:pt>
                <c:pt idx="5">
                  <c:v>5.2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27</c:v>
                </c:pt>
                <c:pt idx="1">
                  <c:v>24.1</c:v>
                </c:pt>
                <c:pt idx="2">
                  <c:v>20.8</c:v>
                </c:pt>
                <c:pt idx="3">
                  <c:v>18.100000000000001</c:v>
                </c:pt>
                <c:pt idx="4">
                  <c:v>15.6</c:v>
                </c:pt>
                <c:pt idx="5">
                  <c:v>13.2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64.2</c:v>
                </c:pt>
                <c:pt idx="1">
                  <c:v>66.7</c:v>
                </c:pt>
                <c:pt idx="2">
                  <c:v>66.8</c:v>
                </c:pt>
                <c:pt idx="3">
                  <c:v>67.2</c:v>
                </c:pt>
                <c:pt idx="4">
                  <c:v>68.3</c:v>
                </c:pt>
                <c:pt idx="5">
                  <c:v>66.599999999999994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303872"/>
        <c:axId val="42305792"/>
      </c:lineChart>
      <c:catAx>
        <c:axId val="42303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3057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230579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3038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876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Big Bend </a:t>
            </a:r>
          </a:p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Community Based Care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Big Bend CBC,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4158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477084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Big Bend CBC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Big Bend CBC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46908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Big Bend CBC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Big Bend CBC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64532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Big Bend CBC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Big Bend CBC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Big Bend CBC,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364969"/>
              </p:ext>
            </p:extLst>
          </p:nvPr>
        </p:nvGraphicFramePr>
        <p:xfrm>
          <a:off x="381000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3209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Big Bend CBC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Big Bend CBC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29266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Big Bend CBC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Big Bend CBC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Big Bend CBC,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495820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90418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Big Bend CBC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Big Bend CBC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25499"/>
              </p:ext>
            </p:extLst>
          </p:nvPr>
        </p:nvGraphicFramePr>
        <p:xfrm>
          <a:off x="381000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Big Bend CBC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Big Bend CBC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13,987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1.5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</a:t>
            </a:r>
            <a:r>
              <a:rPr lang="en-US" sz="2800">
                <a:latin typeface="Gill Sans MT" pitchFamily="34" charset="0"/>
                <a:cs typeface="Times New Roman" pitchFamily="18" charset="0"/>
              </a:rPr>
              <a:t>and </a:t>
            </a: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1.6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Big Bend CBC,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19.2%,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17.1% in 2006 to 8.9% 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13.3%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17.7%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23.1%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60190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Big Bend CBC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Big Bend CBC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93733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Big Bend CBC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Big Bend CBC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64492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Big Bend CBC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Big Bend CBC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232796"/>
              </p:ext>
            </p:extLst>
          </p:nvPr>
        </p:nvGraphicFramePr>
        <p:xfrm>
          <a:off x="4000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Big Bend CBC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Big Bend CBC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05397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Big Bend CBC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Big Bend CBC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81375"/>
              </p:ext>
            </p:extLst>
          </p:nvPr>
        </p:nvGraphicFramePr>
        <p:xfrm>
          <a:off x="388189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Big Bend CBC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Big Bend CBC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Big Bend CBC, 7.1%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376916"/>
              </p:ext>
            </p:extLst>
          </p:nvPr>
        </p:nvGraphicFramePr>
        <p:xfrm>
          <a:off x="3048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Big Bend CBC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Big Bend CBC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980012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Big Bend CBC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7072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Big Bend CBC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Big Bend CBC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Big Bend CBC,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1.4%)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(1.6%) are less than 2.0%.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(10.1%),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(6.9%), 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(6.8%).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Big Bend CBC, 29.5% 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14.1% 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8.3%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3.8%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2.1%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75411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Big Bend CBC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Big Bend CBC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32785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Big Bend CBC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Big Bend CBC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00278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Big Bend CBC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Big Bend CBC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2346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Big Bend CBC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Big Bend CBC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87754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Big Bend CBC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Big Bend CBC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Big Bend CBC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92126"/>
              </p:ext>
            </p:extLst>
          </p:nvPr>
        </p:nvGraphicFramePr>
        <p:xfrm>
          <a:off x="37147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79079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Big Bend CBC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Big Bend CBC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 smtClean="0">
                <a:latin typeface="Gill Sans MT" pitchFamily="34" charset="0"/>
              </a:rPr>
              <a:t>(50%) and </a:t>
            </a:r>
            <a:r>
              <a:rPr lang="en-US" sz="2800" i="1" dirty="0" smtClean="0">
                <a:latin typeface="Gill Sans MT" pitchFamily="34" charset="0"/>
              </a:rPr>
              <a:t>Community </a:t>
            </a:r>
            <a:r>
              <a:rPr lang="en-US" sz="2800" i="1" dirty="0">
                <a:latin typeface="Gill Sans MT" pitchFamily="34" charset="0"/>
              </a:rPr>
              <a:t>Rewards for Prosocial Involvement </a:t>
            </a:r>
            <a:r>
              <a:rPr lang="en-US" sz="2800" dirty="0" smtClean="0">
                <a:latin typeface="Gill Sans MT" pitchFamily="34" charset="0"/>
              </a:rPr>
              <a:t>(52%)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56%) and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(59%)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(59%) and </a:t>
            </a:r>
            <a:r>
              <a:rPr lang="en-US" sz="2800" i="1" dirty="0" smtClean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(52%)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(63%) </a:t>
            </a:r>
            <a:r>
              <a:rPr lang="en-US" sz="2800" smtClean="0">
                <a:latin typeface="Gill Sans MT" pitchFamily="34" charset="0"/>
              </a:rPr>
              <a:t>and </a:t>
            </a:r>
            <a:r>
              <a:rPr lang="en-US" sz="2800" i="1">
                <a:latin typeface="Gill Sans MT" pitchFamily="34" charset="0"/>
              </a:rPr>
              <a:t>Lack of Commitment to School </a:t>
            </a:r>
            <a:r>
              <a:rPr lang="en-US" sz="280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53%)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Big Bend CBC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0045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39.3%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19.2%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Big Bend CBC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(27.2%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10.4%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(21.0%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10.4%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19.0%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5.2%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22607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Big Bend CBC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Big Bend CBC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117630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Big Bend CBC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Big Bend CBC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9146</TotalTime>
  <Words>1395</Words>
  <Application>Microsoft Office PowerPoint</Application>
  <PresentationFormat>On-screen Show (4:3)</PresentationFormat>
  <Paragraphs>224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338</cp:revision>
  <dcterms:created xsi:type="dcterms:W3CDTF">2010-11-20T14:45:41Z</dcterms:created>
  <dcterms:modified xsi:type="dcterms:W3CDTF">2016-11-02T23:24:15Z</dcterms:modified>
</cp:coreProperties>
</file>