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Wakulla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Prescription Amphetamines</c:v>
                </c:pt>
                <c:pt idx="7">
                  <c:v>Inhalants</c:v>
                </c:pt>
                <c:pt idx="8">
                  <c:v>LSD, PCP or Mushrooms</c:v>
                </c:pt>
                <c:pt idx="9">
                  <c:v>Over-the-Counter Drugs</c:v>
                </c:pt>
                <c:pt idx="10">
                  <c:v>Prescription Pain Relievers</c:v>
                </c:pt>
                <c:pt idx="11">
                  <c:v>Depressants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45.5</c:v>
                </c:pt>
                <c:pt idx="1">
                  <c:v>32.6</c:v>
                </c:pt>
                <c:pt idx="2">
                  <c:v>27.5</c:v>
                </c:pt>
                <c:pt idx="3">
                  <c:v>27.1</c:v>
                </c:pt>
                <c:pt idx="4">
                  <c:v>23.8</c:v>
                </c:pt>
                <c:pt idx="5">
                  <c:v>11.6</c:v>
                </c:pt>
                <c:pt idx="6">
                  <c:v>9.1999999999999993</c:v>
                </c:pt>
                <c:pt idx="7">
                  <c:v>6.9</c:v>
                </c:pt>
                <c:pt idx="8">
                  <c:v>6.3</c:v>
                </c:pt>
                <c:pt idx="9">
                  <c:v>6.2</c:v>
                </c:pt>
                <c:pt idx="10">
                  <c:v>6.1</c:v>
                </c:pt>
                <c:pt idx="11">
                  <c:v>5.7</c:v>
                </c:pt>
                <c:pt idx="12">
                  <c:v>4.2</c:v>
                </c:pt>
                <c:pt idx="13">
                  <c:v>3</c:v>
                </c:pt>
                <c:pt idx="14">
                  <c:v>2.5</c:v>
                </c:pt>
                <c:pt idx="15">
                  <c:v>1.6</c:v>
                </c:pt>
                <c:pt idx="16">
                  <c:v>1.4</c:v>
                </c:pt>
                <c:pt idx="17">
                  <c:v>0.6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D1-424B-9F06-439A9686F3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8645504"/>
        <c:axId val="98647040"/>
      </c:barChart>
      <c:catAx>
        <c:axId val="98645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47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6470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455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32.6</c:v>
                </c:pt>
                <c:pt idx="1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6C-4464-9710-A061D6BF619E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6C-4464-9710-A061D6BF61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565824"/>
        <c:axId val="66232320"/>
      </c:barChart>
      <c:catAx>
        <c:axId val="6356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32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23232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658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7.5</c:v>
                </c:pt>
                <c:pt idx="1">
                  <c:v>24.2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56-4B4F-B2F9-68A261261CF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11.1</c:v>
                </c:pt>
                <c:pt idx="1">
                  <c:v>16.100000000000001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56-4B4F-B2F9-68A261261CF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26.3</c:v>
                </c:pt>
                <c:pt idx="2">
                  <c:v>17.899999999999999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56-4B4F-B2F9-68A261261CF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10.1</c:v>
                </c:pt>
                <c:pt idx="1">
                  <c:v>27.9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156-4B4F-B2F9-68A261261CF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9.9</c:v>
                </c:pt>
                <c:pt idx="1">
                  <c:v>25.1</c:v>
                </c:pt>
                <c:pt idx="2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56-4B4F-B2F9-68A261261CF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28.6</c:v>
                </c:pt>
                <c:pt idx="2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156-4B4F-B2F9-68A261261CF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56-4B4F-B2F9-68A261261C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780736"/>
        <c:axId val="63791104"/>
      </c:barChart>
      <c:catAx>
        <c:axId val="63780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791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791104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7807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16.2</c:v>
                </c:pt>
                <c:pt idx="1">
                  <c:v>13.7</c:v>
                </c:pt>
                <c:pt idx="2">
                  <c:v>17.899999999999999</c:v>
                </c:pt>
                <c:pt idx="3">
                  <c:v>19</c:v>
                </c:pt>
                <c:pt idx="4">
                  <c:v>17.5</c:v>
                </c:pt>
                <c:pt idx="5">
                  <c:v>17.8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793-41AE-A950-4A536CC55B33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15.7</c:v>
                </c:pt>
                <c:pt idx="1">
                  <c:v>14.5</c:v>
                </c:pt>
                <c:pt idx="2">
                  <c:v>16.600000000000001</c:v>
                </c:pt>
                <c:pt idx="3">
                  <c:v>17.899999999999999</c:v>
                </c:pt>
                <c:pt idx="4">
                  <c:v>18.600000000000001</c:v>
                </c:pt>
                <c:pt idx="5">
                  <c:v>20.5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93-41AE-A950-4A536CC55B33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33.799999999999997</c:v>
                </c:pt>
                <c:pt idx="1">
                  <c:v>34.5</c:v>
                </c:pt>
                <c:pt idx="2">
                  <c:v>26.3</c:v>
                </c:pt>
                <c:pt idx="3">
                  <c:v>30.8</c:v>
                </c:pt>
                <c:pt idx="4">
                  <c:v>26.6</c:v>
                </c:pt>
                <c:pt idx="5">
                  <c:v>24.2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793-41AE-A950-4A536CC55B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3556992"/>
        <c:axId val="63794560"/>
      </c:lineChart>
      <c:catAx>
        <c:axId val="635569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7945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79456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5699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12.1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E-4CD1-8303-CE33F2D9129B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E-4CD1-8303-CE33F2D912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817600"/>
        <c:axId val="63823872"/>
      </c:barChart>
      <c:catAx>
        <c:axId val="63817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23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82387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1760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23.6</c:v>
                </c:pt>
                <c:pt idx="1">
                  <c:v>29.6</c:v>
                </c:pt>
                <c:pt idx="2">
                  <c:v>10.9</c:v>
                </c:pt>
                <c:pt idx="3">
                  <c:v>17.600000000000001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26-4C7C-8946-14CAAD3E4001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26.7</c:v>
                </c:pt>
                <c:pt idx="1">
                  <c:v>30.8</c:v>
                </c:pt>
                <c:pt idx="2">
                  <c:v>10.4</c:v>
                </c:pt>
                <c:pt idx="3">
                  <c:v>16.399999999999999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26-4C7C-8946-14CAAD3E4001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27</c:v>
                </c:pt>
                <c:pt idx="1">
                  <c:v>32.299999999999997</c:v>
                </c:pt>
                <c:pt idx="2">
                  <c:v>9</c:v>
                </c:pt>
                <c:pt idx="3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26-4C7C-8946-14CAAD3E4001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26-4C7C-8946-14CAAD3E40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993344"/>
        <c:axId val="63995264"/>
      </c:barChart>
      <c:catAx>
        <c:axId val="63993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995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99526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9933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8.1</c:v>
                </c:pt>
                <c:pt idx="1">
                  <c:v>2.9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5D-490E-9E93-8A4A94200DA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7.3</c:v>
                </c:pt>
                <c:pt idx="1">
                  <c:v>1.1000000000000001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5D-490E-9E93-8A4A94200DA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5.2</c:v>
                </c:pt>
                <c:pt idx="1">
                  <c:v>2.4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5D-490E-9E93-8A4A94200DA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6.4</c:v>
                </c:pt>
                <c:pt idx="1">
                  <c:v>0.8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15D-490E-9E93-8A4A94200DA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5.3</c:v>
                </c:pt>
                <c:pt idx="1">
                  <c:v>0.9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15D-490E-9E93-8A4A94200DA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3.4</c:v>
                </c:pt>
                <c:pt idx="1">
                  <c:v>3.7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15D-490E-9E93-8A4A94200DA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15D-490E-9E93-8A4A94200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012096"/>
        <c:axId val="67013632"/>
      </c:barChart>
      <c:catAx>
        <c:axId val="67012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136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0136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120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2.5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FA-458C-AC69-F60C2C027435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2.8</c:v>
                </c:pt>
                <c:pt idx="1">
                  <c:v>1.7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FA-458C-AC69-F60C2C027435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2.5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FA-458C-AC69-F60C2C027435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6FA-458C-AC69-F60C2C027435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FA-458C-AC69-F60C2C0274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041920"/>
        <c:axId val="67132416"/>
      </c:barChart>
      <c:catAx>
        <c:axId val="67041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132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1324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0419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0.8</c:v>
                </c:pt>
                <c:pt idx="1">
                  <c:v>5.4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D9-4E0B-AE7F-D8F7D5A34AF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2.1</c:v>
                </c:pt>
                <c:pt idx="1">
                  <c:v>2.7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AD9-4E0B-AE7F-D8F7D5A34AF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1.2</c:v>
                </c:pt>
                <c:pt idx="1">
                  <c:v>3.4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D9-4E0B-AE7F-D8F7D5A34AF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1.5</c:v>
                </c:pt>
                <c:pt idx="1">
                  <c:v>3.2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AD9-4E0B-AE7F-D8F7D5A34AF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0.4</c:v>
                </c:pt>
                <c:pt idx="1">
                  <c:v>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D9-4E0B-AE7F-D8F7D5A34AF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0.8</c:v>
                </c:pt>
                <c:pt idx="1">
                  <c:v>3.6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AD9-4E0B-AE7F-D8F7D5A34AF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D9-4E0B-AE7F-D8F7D5A34A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9879296"/>
        <c:axId val="89905408"/>
      </c:barChart>
      <c:catAx>
        <c:axId val="89879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9054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9054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87929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3.2</c:v>
                </c:pt>
                <c:pt idx="1">
                  <c:v>11.2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E4-44D9-8D75-F7B99C86957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6.4</c:v>
                </c:pt>
                <c:pt idx="1">
                  <c:v>4.2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E4-44D9-8D75-F7B99C86957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2</c:v>
                </c:pt>
                <c:pt idx="1">
                  <c:v>8.3000000000000007</c:v>
                </c:pt>
                <c:pt idx="2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4E4-44D9-8D75-F7B99C86957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3.3</c:v>
                </c:pt>
                <c:pt idx="1">
                  <c:v>3.3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4E4-44D9-8D75-F7B99C86957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2.1</c:v>
                </c:pt>
                <c:pt idx="1">
                  <c:v>4.4000000000000004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4E4-44D9-8D75-F7B99C86957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0.3</c:v>
                </c:pt>
                <c:pt idx="1">
                  <c:v>3.9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4E4-44D9-8D75-F7B99C86957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4E4-44D9-8D75-F7B99C8695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660736"/>
        <c:axId val="98663808"/>
      </c:barChart>
      <c:catAx>
        <c:axId val="98660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63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6638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6607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7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1F-4AF3-87AE-B490F934BB0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1F-4AF3-87AE-B490F934BB0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1.8</c:v>
                </c:pt>
                <c:pt idx="1">
                  <c:v>5.7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1F-4AF3-87AE-B490F934BB0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6.5</c:v>
                </c:pt>
                <c:pt idx="2">
                  <c:v>4.4000000000000004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81F-4AF3-87AE-B490F934BB0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3.3</c:v>
                </c:pt>
                <c:pt idx="1">
                  <c:v>5.0999999999999996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1F-4AF3-87AE-B490F934BB0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0.3</c:v>
                </c:pt>
                <c:pt idx="1">
                  <c:v>5.9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81F-4AF3-87AE-B490F934BB0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81F-4AF3-87AE-B490F934BB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287808"/>
        <c:axId val="100419072"/>
      </c:barChart>
      <c:catAx>
        <c:axId val="992878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4190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41907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2878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B1-4245-B848-086C7D8324F8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Binge Drinking</c:v>
                </c:pt>
                <c:pt idx="3">
                  <c:v>Vaporizer/E-Cigarette</c:v>
                </c:pt>
                <c:pt idx="4">
                  <c:v>Cigarettes</c:v>
                </c:pt>
                <c:pt idx="5">
                  <c:v>Inhalants</c:v>
                </c:pt>
                <c:pt idx="6">
                  <c:v>Prescription Amphetamines</c:v>
                </c:pt>
                <c:pt idx="7">
                  <c:v>Synthetic Marijuana*</c:v>
                </c:pt>
                <c:pt idx="8">
                  <c:v>LSD, PCP or Mushrooms</c:v>
                </c:pt>
                <c:pt idx="9">
                  <c:v>Prescription Pain Relievers</c:v>
                </c:pt>
                <c:pt idx="10">
                  <c:v>Depressants</c:v>
                </c:pt>
                <c:pt idx="11">
                  <c:v>Over-the-Counter Drugs</c:v>
                </c:pt>
                <c:pt idx="12">
                  <c:v>Cocaine or Crack Cocaine</c:v>
                </c:pt>
                <c:pt idx="13">
                  <c:v>Flakka*</c:v>
                </c:pt>
                <c:pt idx="14">
                  <c:v>Club Drugs</c:v>
                </c:pt>
                <c:pt idx="15">
                  <c:v>Heroin</c:v>
                </c:pt>
                <c:pt idx="16">
                  <c:v>Methamphetamine</c:v>
                </c:pt>
                <c:pt idx="17">
                  <c:v>Steroids (without a doctor’s order)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22.3</c:v>
                </c:pt>
                <c:pt idx="1">
                  <c:v>17.8</c:v>
                </c:pt>
                <c:pt idx="2">
                  <c:v>14.2</c:v>
                </c:pt>
                <c:pt idx="3">
                  <c:v>12.6</c:v>
                </c:pt>
                <c:pt idx="4">
                  <c:v>7.3</c:v>
                </c:pt>
                <c:pt idx="5">
                  <c:v>3.6</c:v>
                </c:pt>
                <c:pt idx="6">
                  <c:v>3.4</c:v>
                </c:pt>
                <c:pt idx="7">
                  <c:v>3.3</c:v>
                </c:pt>
                <c:pt idx="8">
                  <c:v>2.8</c:v>
                </c:pt>
                <c:pt idx="9">
                  <c:v>2.2999999999999998</c:v>
                </c:pt>
                <c:pt idx="10">
                  <c:v>2.2999999999999998</c:v>
                </c:pt>
                <c:pt idx="11">
                  <c:v>2.1</c:v>
                </c:pt>
                <c:pt idx="12">
                  <c:v>1.1000000000000001</c:v>
                </c:pt>
                <c:pt idx="13">
                  <c:v>1.1000000000000001</c:v>
                </c:pt>
                <c:pt idx="14">
                  <c:v>0.9</c:v>
                </c:pt>
                <c:pt idx="15">
                  <c:v>0.7</c:v>
                </c:pt>
                <c:pt idx="16">
                  <c:v>0.7</c:v>
                </c:pt>
                <c:pt idx="1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B1-4245-B848-086C7D8324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456896"/>
        <c:axId val="99458432"/>
      </c:barChart>
      <c:catAx>
        <c:axId val="99456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458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45843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4568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22.1</c:v>
                </c:pt>
                <c:pt idx="1">
                  <c:v>10</c:v>
                </c:pt>
                <c:pt idx="2">
                  <c:v>9.1999999999999993</c:v>
                </c:pt>
                <c:pt idx="3">
                  <c:v>31</c:v>
                </c:pt>
                <c:pt idx="4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A3-4759-A0A5-A583743E65E5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A3-4759-A0A5-A583743E65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221696"/>
        <c:axId val="104252928"/>
      </c:barChart>
      <c:catAx>
        <c:axId val="104221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52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2529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216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11.2</c:v>
                </c:pt>
                <c:pt idx="1">
                  <c:v>6</c:v>
                </c:pt>
                <c:pt idx="2">
                  <c:v>1.6</c:v>
                </c:pt>
                <c:pt idx="3">
                  <c:v>3</c:v>
                </c:pt>
                <c:pt idx="4">
                  <c:v>1.2</c:v>
                </c:pt>
                <c:pt idx="5">
                  <c:v>10.9</c:v>
                </c:pt>
                <c:pt idx="6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95-4A3D-9005-8F9476254963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95-4A3D-9005-8F9476254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218624"/>
        <c:axId val="104245120"/>
      </c:barChart>
      <c:catAx>
        <c:axId val="104218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45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24512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186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</c:v>
                </c:pt>
                <c:pt idx="1">
                  <c:v>20.399999999999999</c:v>
                </c:pt>
                <c:pt idx="2">
                  <c:v>38.700000000000003</c:v>
                </c:pt>
                <c:pt idx="3">
                  <c:v>10.199999999999999</c:v>
                </c:pt>
                <c:pt idx="4">
                  <c:v>5.3</c:v>
                </c:pt>
                <c:pt idx="5">
                  <c:v>10.199999999999999</c:v>
                </c:pt>
                <c:pt idx="6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82-4218-8F4B-6B17D114D8E4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12.7</c:v>
                </c:pt>
                <c:pt idx="1">
                  <c:v>13.2</c:v>
                </c:pt>
                <c:pt idx="2">
                  <c:v>30.3</c:v>
                </c:pt>
                <c:pt idx="3">
                  <c:v>10.6</c:v>
                </c:pt>
                <c:pt idx="4">
                  <c:v>4.4000000000000004</c:v>
                </c:pt>
                <c:pt idx="5">
                  <c:v>9.5</c:v>
                </c:pt>
                <c:pt idx="6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82-4218-8F4B-6B17D114D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6913920"/>
        <c:axId val="56915840"/>
      </c:barChart>
      <c:catAx>
        <c:axId val="5691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915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9158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9139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5.5</c:v>
                </c:pt>
                <c:pt idx="1">
                  <c:v>26.8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29-4063-826B-77401145B92A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29-4063-826B-77401145B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4259584"/>
        <c:axId val="104262656"/>
      </c:barChart>
      <c:catAx>
        <c:axId val="104259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62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42626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5958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47</c:v>
                </c:pt>
                <c:pt idx="1">
                  <c:v>63</c:v>
                </c:pt>
                <c:pt idx="2">
                  <c:v>56</c:v>
                </c:pt>
                <c:pt idx="3">
                  <c:v>59</c:v>
                </c:pt>
                <c:pt idx="4">
                  <c:v>57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3C-49D9-B153-EF56C9BEC0CE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3C-49D9-B153-EF56C9BEC0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259968"/>
        <c:axId val="104293504"/>
      </c:barChart>
      <c:catAx>
        <c:axId val="1042599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935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2935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599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41</c:v>
                </c:pt>
                <c:pt idx="1">
                  <c:v>52</c:v>
                </c:pt>
                <c:pt idx="2">
                  <c:v>39</c:v>
                </c:pt>
                <c:pt idx="3">
                  <c:v>44</c:v>
                </c:pt>
                <c:pt idx="4">
                  <c:v>35</c:v>
                </c:pt>
                <c:pt idx="5">
                  <c:v>35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AB-46F0-9062-DB3BC5F26A79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AB-46F0-9062-DB3BC5F26A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9807104"/>
        <c:axId val="104347904"/>
      </c:barChart>
      <c:catAx>
        <c:axId val="8980710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479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3479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80710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47</c:v>
                </c:pt>
                <c:pt idx="1">
                  <c:v>53</c:v>
                </c:pt>
                <c:pt idx="2">
                  <c:v>36</c:v>
                </c:pt>
                <c:pt idx="3">
                  <c:v>31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75-4063-BAFB-CF9AC983F3D4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75-4063-BAFB-CF9AC983F3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89806720"/>
        <c:axId val="99807232"/>
      </c:barChart>
      <c:catAx>
        <c:axId val="898067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072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98072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8067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70</c:v>
                </c:pt>
                <c:pt idx="1">
                  <c:v>56</c:v>
                </c:pt>
                <c:pt idx="2">
                  <c:v>49</c:v>
                </c:pt>
                <c:pt idx="3">
                  <c:v>60</c:v>
                </c:pt>
                <c:pt idx="4">
                  <c:v>53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55-4A22-8853-3D3CCBA7A3E9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55-4A22-8853-3D3CCBA7A3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9761536"/>
        <c:axId val="104315136"/>
      </c:barChart>
      <c:catAx>
        <c:axId val="997615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151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3151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7615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49</c:v>
                </c:pt>
                <c:pt idx="1">
                  <c:v>56</c:v>
                </c:pt>
                <c:pt idx="2">
                  <c:v>46</c:v>
                </c:pt>
                <c:pt idx="3">
                  <c:v>38</c:v>
                </c:pt>
                <c:pt idx="4">
                  <c:v>56</c:v>
                </c:pt>
                <c:pt idx="5">
                  <c:v>47</c:v>
                </c:pt>
                <c:pt idx="6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5-4BA8-97D3-CFA069C2E8B7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15-4BA8-97D3-CFA069C2E8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306560"/>
        <c:axId val="104308096"/>
      </c:barChart>
      <c:catAx>
        <c:axId val="1043065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080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3080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065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43</c:v>
                </c:pt>
                <c:pt idx="1">
                  <c:v>64</c:v>
                </c:pt>
                <c:pt idx="2">
                  <c:v>42</c:v>
                </c:pt>
                <c:pt idx="3">
                  <c:v>45</c:v>
                </c:pt>
                <c:pt idx="4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FA-4992-8AFD-932C5982CB26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A-4992-8AFD-932C5982CB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374656"/>
        <c:axId val="104376576"/>
      </c:barChart>
      <c:catAx>
        <c:axId val="1043746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765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3765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3746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23.3</c:v>
                </c:pt>
                <c:pt idx="1">
                  <c:v>48.1</c:v>
                </c:pt>
                <c:pt idx="2">
                  <c:v>35.9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D6-47BC-815A-DE1A7DBB84B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23.4</c:v>
                </c:pt>
                <c:pt idx="1">
                  <c:v>40.700000000000003</c:v>
                </c:pt>
                <c:pt idx="2">
                  <c:v>32.4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D6-47BC-815A-DE1A7DBB84B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23.9</c:v>
                </c:pt>
                <c:pt idx="1">
                  <c:v>45.4</c:v>
                </c:pt>
                <c:pt idx="2">
                  <c:v>35.299999999999997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D6-47BC-815A-DE1A7DBB84B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18.2</c:v>
                </c:pt>
                <c:pt idx="1">
                  <c:v>44.9</c:v>
                </c:pt>
                <c:pt idx="2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D6-47BC-815A-DE1A7DBB84B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15.4</c:v>
                </c:pt>
                <c:pt idx="1">
                  <c:v>34.6</c:v>
                </c:pt>
                <c:pt idx="2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D6-47BC-815A-DE1A7DBB84B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11.4</c:v>
                </c:pt>
                <c:pt idx="1">
                  <c:v>30.9</c:v>
                </c:pt>
                <c:pt idx="2">
                  <c:v>22.3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8D6-47BC-815A-DE1A7DBB84B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8D6-47BC-815A-DE1A7DBB84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581952"/>
        <c:axId val="99583872"/>
      </c:barChart>
      <c:catAx>
        <c:axId val="99581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83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58387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5819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11.5</c:v>
                </c:pt>
                <c:pt idx="1">
                  <c:v>31.1</c:v>
                </c:pt>
                <c:pt idx="2">
                  <c:v>21.8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CA-4CBA-ABE0-9C9A97E717E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9.9</c:v>
                </c:pt>
                <c:pt idx="1">
                  <c:v>26.4</c:v>
                </c:pt>
                <c:pt idx="2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CA-4CBA-ABE0-9C9A97E717E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13.5</c:v>
                </c:pt>
                <c:pt idx="1">
                  <c:v>25.2</c:v>
                </c:pt>
                <c:pt idx="2">
                  <c:v>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CA-4CBA-ABE0-9C9A97E717E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8.9</c:v>
                </c:pt>
                <c:pt idx="1">
                  <c:v>22.7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CA-4CBA-ABE0-9C9A97E717E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7.9</c:v>
                </c:pt>
                <c:pt idx="1">
                  <c:v>20.2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CA-4CBA-ABE0-9C9A97E717E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5.6</c:v>
                </c:pt>
                <c:pt idx="1">
                  <c:v>21</c:v>
                </c:pt>
                <c:pt idx="2">
                  <c:v>14.2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DCA-4CBA-ABE0-9C9A97E717E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CA-4CBA-ABE0-9C9A97E717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9853824"/>
        <c:axId val="99856768"/>
      </c:barChart>
      <c:catAx>
        <c:axId val="99853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567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985676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8538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35.9</c:v>
                </c:pt>
                <c:pt idx="1">
                  <c:v>32.4</c:v>
                </c:pt>
                <c:pt idx="2">
                  <c:v>35.299999999999997</c:v>
                </c:pt>
                <c:pt idx="3">
                  <c:v>31.5</c:v>
                </c:pt>
                <c:pt idx="4">
                  <c:v>25.2</c:v>
                </c:pt>
                <c:pt idx="5">
                  <c:v>22.3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2E-44B8-B94C-9E02483DCC8C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21.8</c:v>
                </c:pt>
                <c:pt idx="1">
                  <c:v>18.5</c:v>
                </c:pt>
                <c:pt idx="2">
                  <c:v>19.7</c:v>
                </c:pt>
                <c:pt idx="3">
                  <c:v>15.8</c:v>
                </c:pt>
                <c:pt idx="4">
                  <c:v>14.2</c:v>
                </c:pt>
                <c:pt idx="5">
                  <c:v>14.2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2E-44B8-B94C-9E02483DCC8C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37.6</c:v>
                </c:pt>
                <c:pt idx="1">
                  <c:v>35.4</c:v>
                </c:pt>
                <c:pt idx="2">
                  <c:v>31.4</c:v>
                </c:pt>
                <c:pt idx="3">
                  <c:v>30.3</c:v>
                </c:pt>
                <c:pt idx="4">
                  <c:v>33.799999999999997</c:v>
                </c:pt>
                <c:pt idx="5">
                  <c:v>25.6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A2E-44B8-B94C-9E02483DCC8C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</c:v>
                </c:pt>
                <c:pt idx="1">
                  <c:v>40.4</c:v>
                </c:pt>
                <c:pt idx="2">
                  <c:v>37.799999999999997</c:v>
                </c:pt>
                <c:pt idx="3">
                  <c:v>37.4</c:v>
                </c:pt>
                <c:pt idx="4">
                  <c:v>38.700000000000003</c:v>
                </c:pt>
                <c:pt idx="5">
                  <c:v>35.700000000000003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A2E-44B8-B94C-9E02483DCC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0277632"/>
        <c:axId val="100296192"/>
      </c:lineChart>
      <c:catAx>
        <c:axId val="100277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9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2961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776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9.9</c:v>
                </c:pt>
                <c:pt idx="1">
                  <c:v>4</c:v>
                </c:pt>
                <c:pt idx="2">
                  <c:v>0</c:v>
                </c:pt>
                <c:pt idx="3">
                  <c:v>20.3</c:v>
                </c:pt>
                <c:pt idx="4">
                  <c:v>41.4</c:v>
                </c:pt>
                <c:pt idx="5">
                  <c:v>0</c:v>
                </c:pt>
                <c:pt idx="6">
                  <c:v>8.3000000000000007</c:v>
                </c:pt>
                <c:pt idx="7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ED-4F5A-942A-0E72557244B3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ED-4F5A-942A-0E72557244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0296960"/>
        <c:axId val="100305152"/>
      </c:barChart>
      <c:catAx>
        <c:axId val="100296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305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30515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969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34.9</c:v>
                </c:pt>
                <c:pt idx="1">
                  <c:v>31.1</c:v>
                </c:pt>
                <c:pt idx="2">
                  <c:v>1.2</c:v>
                </c:pt>
                <c:pt idx="3">
                  <c:v>6</c:v>
                </c:pt>
                <c:pt idx="4">
                  <c:v>3.8</c:v>
                </c:pt>
                <c:pt idx="5">
                  <c:v>1.2</c:v>
                </c:pt>
                <c:pt idx="6">
                  <c:v>3.4</c:v>
                </c:pt>
                <c:pt idx="7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ED-4290-A26D-2548831B88C6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9ED-4290-A26D-2548831B88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244608"/>
        <c:axId val="66247296"/>
      </c:barChart>
      <c:catAx>
        <c:axId val="6624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472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2472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4460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10.3</c:v>
                </c:pt>
                <c:pt idx="1">
                  <c:v>22.6</c:v>
                </c:pt>
                <c:pt idx="2">
                  <c:v>16.8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3C-4F2C-8D11-7F242D0DEA7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11.4</c:v>
                </c:pt>
                <c:pt idx="1">
                  <c:v>14.8</c:v>
                </c:pt>
                <c:pt idx="2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3C-4F2C-8D11-7F242D0DEA7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10</c:v>
                </c:pt>
                <c:pt idx="1">
                  <c:v>21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3C-4F2C-8D11-7F242D0DEA7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6.1</c:v>
                </c:pt>
                <c:pt idx="1">
                  <c:v>15.8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3C-4F2C-8D11-7F242D0DEA7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4.8</c:v>
                </c:pt>
                <c:pt idx="1">
                  <c:v>10.4</c:v>
                </c:pt>
                <c:pt idx="2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3C-4F2C-8D11-7F242D0DEA7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12.5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23C-4F2C-8D11-7F242D0DEA7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23C-4F2C-8D11-7F242D0DEA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6238720"/>
        <c:axId val="66241280"/>
      </c:barChart>
      <c:catAx>
        <c:axId val="66238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41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24128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387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16.8</c:v>
                </c:pt>
                <c:pt idx="1">
                  <c:v>13.1</c:v>
                </c:pt>
                <c:pt idx="2">
                  <c:v>15.8</c:v>
                </c:pt>
                <c:pt idx="3">
                  <c:v>10.9</c:v>
                </c:pt>
                <c:pt idx="4">
                  <c:v>7.6</c:v>
                </c:pt>
                <c:pt idx="5">
                  <c:v>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0B-4E8C-9745-0BCB61C31C70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34.299999999999997</c:v>
                </c:pt>
                <c:pt idx="1">
                  <c:v>27</c:v>
                </c:pt>
                <c:pt idx="2">
                  <c:v>28.8</c:v>
                </c:pt>
                <c:pt idx="3">
                  <c:v>25</c:v>
                </c:pt>
                <c:pt idx="4">
                  <c:v>18.7</c:v>
                </c:pt>
                <c:pt idx="5">
                  <c:v>19.5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0B-4E8C-9745-0BCB61C31C70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64.2</c:v>
                </c:pt>
                <c:pt idx="1">
                  <c:v>66.900000000000006</c:v>
                </c:pt>
                <c:pt idx="2">
                  <c:v>63.9</c:v>
                </c:pt>
                <c:pt idx="3">
                  <c:v>65.900000000000006</c:v>
                </c:pt>
                <c:pt idx="4">
                  <c:v>67.7</c:v>
                </c:pt>
                <c:pt idx="5">
                  <c:v>66.599999999999994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D0B-4E8C-9745-0BCB61C31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294528"/>
        <c:axId val="66296448"/>
      </c:lineChart>
      <c:catAx>
        <c:axId val="6629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96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29644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945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Wakulla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Wakulla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71293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335258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Wakulla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77536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Wakulla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76255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Wakulla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Wakulla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240937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02660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Wakulla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7628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Wakulla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Wakulla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755698"/>
              </p:ext>
            </p:extLst>
          </p:nvPr>
        </p:nvGraphicFramePr>
        <p:xfrm>
          <a:off x="381000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9994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Wakulla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135386"/>
              </p:ext>
            </p:extLst>
          </p:nvPr>
        </p:nvGraphicFramePr>
        <p:xfrm>
          <a:off x="371475" y="13906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Wakulla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Wakulla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602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6.2 percentage points for M.S. prevalence rates and 7.9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Wakulla County, past-30-day alcohol use was reported at 22.3%,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21.8% in 2006 to 14.2%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16.8% in 2006 to 7.3%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27.0% of high school students have ridden in a car with a driver who was under the influence of alcohol, and 32.3%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5705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Wakulla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60441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Wakulla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61111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Wakulla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49278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Wakulla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06329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Wakulla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834578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Wakulla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Wakulla County, 10.0%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5.3% in 2006 to 3.6%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6.1% in 2012 to 3.3%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422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Wakulla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4504583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Wakulla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9346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Wakulla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Wakulla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(1.2%) are less than 2.0%.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</a:t>
            </a:r>
            <a:r>
              <a:rPr lang="en-US" sz="2700" dirty="0">
                <a:latin typeface="Gill Sans MT"/>
              </a:rPr>
              <a:t> (11.2%)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Wakulla County, 34.0% of students have been socially bullied, 16.4% have been physically bullied, and 10.4%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5.5% of students have belonged to a gang, and 3.9%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62565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32588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86645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47482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18214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Wakulla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8558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782235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Wakulla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Wakulla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(47%),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(56%),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(64%),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(56%), and </a:t>
            </a:r>
            <a:r>
              <a:rPr lang="en-US" sz="2800" i="1" dirty="0">
                <a:latin typeface="Gill Sans MT" pitchFamily="34" charset="0"/>
              </a:rPr>
              <a:t>Perceived Availability </a:t>
            </a:r>
            <a:r>
              <a:rPr lang="en-US" sz="2800" i="1">
                <a:latin typeface="Gill Sans MT" pitchFamily="34" charset="0"/>
              </a:rPr>
              <a:t>of Handguns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Wakulla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47279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45.5% for lifetime use and 22.3% for past-30-day use, alcohol is the most commonly used drug among Wakulla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(32.6% lifetime and 12.6% past-30-day) and marijuana (27.5% lifetime and 17.8%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27.1%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7.3% for cigarettes to 0.2%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014943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Wakulla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96449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Wakulla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Wakulla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9145</TotalTime>
  <Words>1365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Wakulla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2025-06-23T18:24:48Z</dcterms:modified>
</cp:coreProperties>
</file>