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Union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Union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Union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Union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Union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Union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Union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Union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Union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Union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Union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Union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Union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Union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Union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Union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Union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Union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Union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Union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Union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Union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Union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Union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Union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Union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Union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Union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Union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Cigarettes</c:v>
                </c:pt>
                <c:pt idx="3">
                  <c:v>Blacking Out from Drinking*</c:v>
                </c:pt>
                <c:pt idx="4">
                  <c:v>Marijuana or Hashish</c:v>
                </c:pt>
                <c:pt idx="5">
                  <c:v>Synthetic Marijuana*</c:v>
                </c:pt>
                <c:pt idx="6">
                  <c:v>Inhalants</c:v>
                </c:pt>
                <c:pt idx="7">
                  <c:v>Over-the-Counter Drugs</c:v>
                </c:pt>
                <c:pt idx="8">
                  <c:v>Depressants</c:v>
                </c:pt>
                <c:pt idx="9">
                  <c:v>Prescription Pain Relievers</c:v>
                </c:pt>
                <c:pt idx="10">
                  <c:v>Prescription Amphetamines</c:v>
                </c:pt>
                <c:pt idx="11">
                  <c:v>Club Drugs</c:v>
                </c:pt>
                <c:pt idx="12">
                  <c:v>Cocaine or Crack Cocaine</c:v>
                </c:pt>
                <c:pt idx="13">
                  <c:v>LSD, PCP or Mushrooms</c:v>
                </c:pt>
                <c:pt idx="14">
                  <c:v>Flakka*</c:v>
                </c:pt>
                <c:pt idx="15">
                  <c:v>Needle to Inject Illegal Drugs*</c:v>
                </c:pt>
                <c:pt idx="16">
                  <c:v>Steroids (without a doctor’s order)</c:v>
                </c:pt>
                <c:pt idx="17">
                  <c:v>Methamphetamine</c:v>
                </c:pt>
                <c:pt idx="18">
                  <c:v>Heroin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42.1</c:v>
                </c:pt>
                <c:pt idx="1">
                  <c:v>23.9</c:v>
                </c:pt>
                <c:pt idx="2">
                  <c:v>23.8</c:v>
                </c:pt>
                <c:pt idx="3">
                  <c:v>18.899999999999999</c:v>
                </c:pt>
                <c:pt idx="4">
                  <c:v>16.899999999999999</c:v>
                </c:pt>
                <c:pt idx="5">
                  <c:v>5</c:v>
                </c:pt>
                <c:pt idx="6">
                  <c:v>3.9</c:v>
                </c:pt>
                <c:pt idx="7">
                  <c:v>3.8</c:v>
                </c:pt>
                <c:pt idx="8">
                  <c:v>2.6</c:v>
                </c:pt>
                <c:pt idx="9">
                  <c:v>2.5</c:v>
                </c:pt>
                <c:pt idx="10">
                  <c:v>2.1</c:v>
                </c:pt>
                <c:pt idx="11">
                  <c:v>1.8</c:v>
                </c:pt>
                <c:pt idx="12">
                  <c:v>1.4</c:v>
                </c:pt>
                <c:pt idx="13">
                  <c:v>1</c:v>
                </c:pt>
                <c:pt idx="14">
                  <c:v>1</c:v>
                </c:pt>
                <c:pt idx="15">
                  <c:v>0.9</c:v>
                </c:pt>
                <c:pt idx="16">
                  <c:v>0.6</c:v>
                </c:pt>
                <c:pt idx="17">
                  <c:v>0.5</c:v>
                </c:pt>
                <c:pt idx="18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6D-427C-A094-5FF7806347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74241152"/>
        <c:axId val="74350592"/>
      </c:barChart>
      <c:catAx>
        <c:axId val="74241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3505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4350592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24115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23.9</c:v>
                </c:pt>
                <c:pt idx="1">
                  <c:v>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E6-4FC3-91C7-71822680A405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AE6-4FC3-91C7-71822680A4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2052992"/>
        <c:axId val="75259264"/>
      </c:barChart>
      <c:catAx>
        <c:axId val="620529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2592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5259264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052992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5.3</c:v>
                </c:pt>
                <c:pt idx="1">
                  <c:v>9.9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B5-4729-A2E1-23A5ACE648AD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8.1999999999999993</c:v>
                </c:pt>
                <c:pt idx="1">
                  <c:v>14.3</c:v>
                </c:pt>
                <c:pt idx="2">
                  <c:v>11.4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DB5-4729-A2E1-23A5ACE648AD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5.6</c:v>
                </c:pt>
                <c:pt idx="1">
                  <c:v>13.2</c:v>
                </c:pt>
                <c:pt idx="2">
                  <c:v>9.6999999999999993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DB5-4729-A2E1-23A5ACE648AD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7.2</c:v>
                </c:pt>
                <c:pt idx="1">
                  <c:v>17.8</c:v>
                </c:pt>
                <c:pt idx="2">
                  <c:v>12.8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DB5-4729-A2E1-23A5ACE648AD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3.9</c:v>
                </c:pt>
                <c:pt idx="1">
                  <c:v>20</c:v>
                </c:pt>
                <c:pt idx="2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DB5-4729-A2E1-23A5ACE648AD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4.2</c:v>
                </c:pt>
                <c:pt idx="1">
                  <c:v>11.6</c:v>
                </c:pt>
                <c:pt idx="2">
                  <c:v>8.1999999999999993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DB5-4729-A2E1-23A5ACE648AD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DB5-4729-A2E1-23A5ACE648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5249152"/>
        <c:axId val="75251072"/>
      </c:barChart>
      <c:catAx>
        <c:axId val="75249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2510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5251072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24915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7.7</c:v>
                </c:pt>
                <c:pt idx="1">
                  <c:v>11.4</c:v>
                </c:pt>
                <c:pt idx="2">
                  <c:v>9.6999999999999993</c:v>
                </c:pt>
                <c:pt idx="3">
                  <c:v>12.8</c:v>
                </c:pt>
                <c:pt idx="4">
                  <c:v>12.5</c:v>
                </c:pt>
                <c:pt idx="5">
                  <c:v>8.1999999999999993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43C-4685-A694-0CD945556A0E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6.1</c:v>
                </c:pt>
                <c:pt idx="1">
                  <c:v>8.9</c:v>
                </c:pt>
                <c:pt idx="2">
                  <c:v>11.4</c:v>
                </c:pt>
                <c:pt idx="3">
                  <c:v>15.7</c:v>
                </c:pt>
                <c:pt idx="4">
                  <c:v>16.8</c:v>
                </c:pt>
                <c:pt idx="5">
                  <c:v>8.1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43C-4685-A694-0CD945556A0E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33.700000000000003</c:v>
                </c:pt>
                <c:pt idx="1">
                  <c:v>35.799999999999997</c:v>
                </c:pt>
                <c:pt idx="2">
                  <c:v>39.1</c:v>
                </c:pt>
                <c:pt idx="3">
                  <c:v>36.5</c:v>
                </c:pt>
                <c:pt idx="4">
                  <c:v>32.299999999999997</c:v>
                </c:pt>
                <c:pt idx="5">
                  <c:v>30.8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43C-4685-A694-0CD945556A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5252864"/>
        <c:axId val="75255168"/>
      </c:lineChart>
      <c:catAx>
        <c:axId val="752528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2551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525516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25286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6.3</c:v>
                </c:pt>
                <c:pt idx="1">
                  <c:v>5.7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B4-441E-9EF8-57305312DCFE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CB4-441E-9EF8-57305312DC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5254784"/>
        <c:axId val="77725696"/>
      </c:barChart>
      <c:catAx>
        <c:axId val="752547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7256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772569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25478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25</c:v>
                </c:pt>
                <c:pt idx="1">
                  <c:v>23.9</c:v>
                </c:pt>
                <c:pt idx="2">
                  <c:v>9.4</c:v>
                </c:pt>
                <c:pt idx="3">
                  <c:v>13.1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4C7-4F2D-8B87-A2515400EBDC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35.6</c:v>
                </c:pt>
                <c:pt idx="1">
                  <c:v>32</c:v>
                </c:pt>
                <c:pt idx="2">
                  <c:v>16.8</c:v>
                </c:pt>
                <c:pt idx="3">
                  <c:v>15.2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4C7-4F2D-8B87-A2515400EBDC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23.5</c:v>
                </c:pt>
                <c:pt idx="1">
                  <c:v>19.7</c:v>
                </c:pt>
                <c:pt idx="2">
                  <c:v>11.2</c:v>
                </c:pt>
                <c:pt idx="3">
                  <c:v>9.1999999999999993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4C7-4F2D-8B87-A2515400EBDC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4C7-4F2D-8B87-A2515400EB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7818496"/>
        <c:axId val="77831168"/>
      </c:barChart>
      <c:catAx>
        <c:axId val="778184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8311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7831168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81849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5.2</c:v>
                </c:pt>
                <c:pt idx="1">
                  <c:v>1.2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93F-4F0C-AFD4-5C344110443E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6.4</c:v>
                </c:pt>
                <c:pt idx="1">
                  <c:v>2.5</c:v>
                </c:pt>
                <c:pt idx="2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93F-4F0C-AFD4-5C344110443E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3.8</c:v>
                </c:pt>
                <c:pt idx="1">
                  <c:v>2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93F-4F0C-AFD4-5C344110443E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3.7</c:v>
                </c:pt>
                <c:pt idx="1">
                  <c:v>2.7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93F-4F0C-AFD4-5C344110443E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1.4</c:v>
                </c:pt>
                <c:pt idx="1">
                  <c:v>2.8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93F-4F0C-AFD4-5C344110443E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1.6</c:v>
                </c:pt>
                <c:pt idx="1">
                  <c:v>1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93F-4F0C-AFD4-5C344110443E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93F-4F0C-AFD4-5C34411044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7733760"/>
        <c:axId val="108160512"/>
      </c:barChart>
      <c:catAx>
        <c:axId val="107733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81605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816051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73376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1.7</c:v>
                </c:pt>
                <c:pt idx="1">
                  <c:v>4.7</c:v>
                </c:pt>
                <c:pt idx="2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C7-40B6-A8AD-0EC7F4F520E6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0.3</c:v>
                </c:pt>
                <c:pt idx="1">
                  <c:v>3.3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6C7-40B6-A8AD-0EC7F4F520E6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0.9</c:v>
                </c:pt>
                <c:pt idx="1">
                  <c:v>3.8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6C7-40B6-A8AD-0EC7F4F520E6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2.7</c:v>
                </c:pt>
                <c:pt idx="1">
                  <c:v>2.2999999999999998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6C7-40B6-A8AD-0EC7F4F520E6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6C7-40B6-A8AD-0EC7F4F520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7866880"/>
        <c:axId val="77933952"/>
      </c:barChart>
      <c:catAx>
        <c:axId val="77866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9339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793395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86688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0.5</c:v>
                </c:pt>
                <c:pt idx="1">
                  <c:v>3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76-4A19-8C11-E485423291F0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1.6</c:v>
                </c:pt>
                <c:pt idx="1">
                  <c:v>1.8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976-4A19-8C11-E485423291F0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0.5</c:v>
                </c:pt>
                <c:pt idx="1">
                  <c:v>3.4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976-4A19-8C11-E485423291F0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1.6</c:v>
                </c:pt>
                <c:pt idx="1">
                  <c:v>3.2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976-4A19-8C11-E485423291F0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1.2</c:v>
                </c:pt>
                <c:pt idx="1">
                  <c:v>2.9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976-4A19-8C11-E485423291F0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0.4</c:v>
                </c:pt>
                <c:pt idx="1">
                  <c:v>1.4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976-4A19-8C11-E485423291F0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976-4A19-8C11-E485423291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8076160"/>
        <c:axId val="78127104"/>
      </c:barChart>
      <c:catAx>
        <c:axId val="78076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81271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812710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807616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3.4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A99-42C2-B0E9-3BE29439092A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4.2</c:v>
                </c:pt>
                <c:pt idx="1">
                  <c:v>8.4</c:v>
                </c:pt>
                <c:pt idx="2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A99-42C2-B0E9-3BE29439092A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1.5</c:v>
                </c:pt>
                <c:pt idx="1">
                  <c:v>5.5</c:v>
                </c:pt>
                <c:pt idx="2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A99-42C2-B0E9-3BE29439092A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6.4</c:v>
                </c:pt>
                <c:pt idx="2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A99-42C2-B0E9-3BE29439092A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1.4</c:v>
                </c:pt>
                <c:pt idx="1">
                  <c:v>4.0999999999999996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A99-42C2-B0E9-3BE29439092A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1.7</c:v>
                </c:pt>
                <c:pt idx="1">
                  <c:v>0</c:v>
                </c:pt>
                <c:pt idx="2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A99-42C2-B0E9-3BE29439092A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A99-42C2-B0E9-3BE2943909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8137216"/>
        <c:axId val="78138752"/>
      </c:barChart>
      <c:catAx>
        <c:axId val="781372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81387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813875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813721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0.6</c:v>
                </c:pt>
                <c:pt idx="1">
                  <c:v>0.5</c:v>
                </c:pt>
                <c:pt idx="2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885-4229-AB89-6B36FF4D3AD4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1.5</c:v>
                </c:pt>
                <c:pt idx="1">
                  <c:v>1.5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885-4229-AB89-6B36FF4D3AD4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</c:v>
                </c:pt>
                <c:pt idx="1">
                  <c:v>1.2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885-4229-AB89-6B36FF4D3AD4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0.3</c:v>
                </c:pt>
                <c:pt idx="1">
                  <c:v>0.5</c:v>
                </c:pt>
                <c:pt idx="2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885-4229-AB89-6B36FF4D3AD4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1</c:v>
                </c:pt>
                <c:pt idx="1">
                  <c:v>2.7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885-4229-AB89-6B36FF4D3AD4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</c:v>
                </c:pt>
                <c:pt idx="1">
                  <c:v>1.7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885-4229-AB89-6B36FF4D3AD4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885-4229-AB89-6B36FF4D3A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22890496"/>
        <c:axId val="123011840"/>
      </c:barChart>
      <c:catAx>
        <c:axId val="1228904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30118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301184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289049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FFF-44AC-92A6-E0FDCF8FDF34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Binge Drinking</c:v>
                </c:pt>
                <c:pt idx="2">
                  <c:v>Marijuana or Hashish</c:v>
                </c:pt>
                <c:pt idx="3">
                  <c:v>Vaporizer/E-Cigarette</c:v>
                </c:pt>
                <c:pt idx="4">
                  <c:v>Cigarettes</c:v>
                </c:pt>
                <c:pt idx="5">
                  <c:v>Over-the-Counter Drugs</c:v>
                </c:pt>
                <c:pt idx="6">
                  <c:v>Inhalants</c:v>
                </c:pt>
                <c:pt idx="7">
                  <c:v>Depressants</c:v>
                </c:pt>
                <c:pt idx="8">
                  <c:v>Flakka*</c:v>
                </c:pt>
                <c:pt idx="9">
                  <c:v>Synthetic Marijuana*</c:v>
                </c:pt>
                <c:pt idx="10">
                  <c:v>Prescription Amphetamines</c:v>
                </c:pt>
                <c:pt idx="11">
                  <c:v>Prescription Pain Relievers</c:v>
                </c:pt>
                <c:pt idx="12">
                  <c:v>Cocaine or Crack Cocaine</c:v>
                </c:pt>
                <c:pt idx="13">
                  <c:v>Club Drugs</c:v>
                </c:pt>
                <c:pt idx="14">
                  <c:v>Methamphetamine</c:v>
                </c:pt>
                <c:pt idx="15">
                  <c:v>LSD, PCP or Mushrooms</c:v>
                </c:pt>
                <c:pt idx="16">
                  <c:v>Steroids (without a doctor’s order)</c:v>
                </c:pt>
                <c:pt idx="17">
                  <c:v>Heroin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15.6</c:v>
                </c:pt>
                <c:pt idx="1">
                  <c:v>9.1</c:v>
                </c:pt>
                <c:pt idx="2">
                  <c:v>8.1999999999999993</c:v>
                </c:pt>
                <c:pt idx="3">
                  <c:v>7.3</c:v>
                </c:pt>
                <c:pt idx="4">
                  <c:v>3.3</c:v>
                </c:pt>
                <c:pt idx="5">
                  <c:v>2.5</c:v>
                </c:pt>
                <c:pt idx="6">
                  <c:v>1.3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0.9</c:v>
                </c:pt>
                <c:pt idx="11">
                  <c:v>0.8</c:v>
                </c:pt>
                <c:pt idx="12">
                  <c:v>0.8</c:v>
                </c:pt>
                <c:pt idx="13">
                  <c:v>0.8</c:v>
                </c:pt>
                <c:pt idx="14">
                  <c:v>0.5</c:v>
                </c:pt>
                <c:pt idx="15">
                  <c:v>0.5</c:v>
                </c:pt>
                <c:pt idx="16">
                  <c:v>0.4</c:v>
                </c:pt>
                <c:pt idx="17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FFF-44AC-92A6-E0FDCF8FDF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74671232"/>
        <c:axId val="74679040"/>
      </c:barChart>
      <c:catAx>
        <c:axId val="746712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6790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467904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67123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11.8</c:v>
                </c:pt>
                <c:pt idx="1">
                  <c:v>5.7</c:v>
                </c:pt>
                <c:pt idx="2">
                  <c:v>8.6</c:v>
                </c:pt>
                <c:pt idx="3">
                  <c:v>20.2</c:v>
                </c:pt>
                <c:pt idx="4">
                  <c:v>4.5999999999999996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9E-440D-A91C-88DA1EDDDFEC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C9E-440D-A91C-88DA1EDDDF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8156544"/>
        <c:axId val="78258944"/>
      </c:barChart>
      <c:catAx>
        <c:axId val="781565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82589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825894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815654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12.4</c:v>
                </c:pt>
                <c:pt idx="1">
                  <c:v>3.9</c:v>
                </c:pt>
                <c:pt idx="2">
                  <c:v>1.6</c:v>
                </c:pt>
                <c:pt idx="3">
                  <c:v>1.7</c:v>
                </c:pt>
                <c:pt idx="4">
                  <c:v>0.8</c:v>
                </c:pt>
                <c:pt idx="5">
                  <c:v>8.6</c:v>
                </c:pt>
                <c:pt idx="6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46-4C53-9A49-EBA3DDA6DFC0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A46-4C53-9A49-EBA3DDA6DF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8289152"/>
        <c:axId val="78296960"/>
      </c:barChart>
      <c:catAx>
        <c:axId val="78289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82969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8296960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828915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7.2</c:v>
                </c:pt>
                <c:pt idx="1">
                  <c:v>11.3</c:v>
                </c:pt>
                <c:pt idx="2">
                  <c:v>32.299999999999997</c:v>
                </c:pt>
                <c:pt idx="3">
                  <c:v>6.4</c:v>
                </c:pt>
                <c:pt idx="4">
                  <c:v>3.5</c:v>
                </c:pt>
                <c:pt idx="5">
                  <c:v>12</c:v>
                </c:pt>
                <c:pt idx="6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15-49CF-A32F-1B41D5A9C891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8.8000000000000007</c:v>
                </c:pt>
                <c:pt idx="1">
                  <c:v>7.7</c:v>
                </c:pt>
                <c:pt idx="2">
                  <c:v>21.5</c:v>
                </c:pt>
                <c:pt idx="3">
                  <c:v>6.3</c:v>
                </c:pt>
                <c:pt idx="4">
                  <c:v>4.5</c:v>
                </c:pt>
                <c:pt idx="5">
                  <c:v>11.4</c:v>
                </c:pt>
                <c:pt idx="6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515-49CF-A32F-1B41D5A9C8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1087488"/>
        <c:axId val="81097472"/>
      </c:barChart>
      <c:catAx>
        <c:axId val="81087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0974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109747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08748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20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1C-4C47-BB98-E4F44CDFC2F9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D1C-4C47-BB98-E4F44CDFC2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1109760"/>
        <c:axId val="81112448"/>
      </c:barChart>
      <c:catAx>
        <c:axId val="81109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1124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1112448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10976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57</c:v>
                </c:pt>
                <c:pt idx="1">
                  <c:v>68</c:v>
                </c:pt>
                <c:pt idx="2">
                  <c:v>55</c:v>
                </c:pt>
                <c:pt idx="3">
                  <c:v>63</c:v>
                </c:pt>
                <c:pt idx="4">
                  <c:v>53</c:v>
                </c:pt>
                <c:pt idx="5">
                  <c:v>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7B9-4411-9AA4-286C4A364AB8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7B9-4411-9AA4-286C4A364A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1102720"/>
        <c:axId val="81104256"/>
      </c:barChart>
      <c:catAx>
        <c:axId val="8110272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10425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110425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10272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43</c:v>
                </c:pt>
                <c:pt idx="1">
                  <c:v>49</c:v>
                </c:pt>
                <c:pt idx="2">
                  <c:v>47</c:v>
                </c:pt>
                <c:pt idx="3">
                  <c:v>38</c:v>
                </c:pt>
                <c:pt idx="4">
                  <c:v>40</c:v>
                </c:pt>
                <c:pt idx="5">
                  <c:v>39</c:v>
                </c:pt>
                <c:pt idx="6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70-4564-A3BD-7C24F9A4C895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A70-4564-A3BD-7C24F9A4C8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1567104"/>
        <c:axId val="81569280"/>
      </c:barChart>
      <c:catAx>
        <c:axId val="8156710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56928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156928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56710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46</c:v>
                </c:pt>
                <c:pt idx="1">
                  <c:v>66</c:v>
                </c:pt>
                <c:pt idx="2">
                  <c:v>38</c:v>
                </c:pt>
                <c:pt idx="3">
                  <c:v>38</c:v>
                </c:pt>
                <c:pt idx="4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D4E-4255-8316-C8D279EA3D44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D4E-4255-8316-C8D279EA3D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1551360"/>
        <c:axId val="81553280"/>
      </c:barChart>
      <c:catAx>
        <c:axId val="8155136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55328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155328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55136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73</c:v>
                </c:pt>
                <c:pt idx="1">
                  <c:v>59</c:v>
                </c:pt>
                <c:pt idx="2">
                  <c:v>53</c:v>
                </c:pt>
                <c:pt idx="3">
                  <c:v>63</c:v>
                </c:pt>
                <c:pt idx="4">
                  <c:v>65</c:v>
                </c:pt>
                <c:pt idx="5">
                  <c:v>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F7-4645-8E32-84681601BD7F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0F7-4645-8E32-84681601BD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1579392"/>
        <c:axId val="81602048"/>
      </c:barChart>
      <c:catAx>
        <c:axId val="8157939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60204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160204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57939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40</c:v>
                </c:pt>
                <c:pt idx="1">
                  <c:v>50</c:v>
                </c:pt>
                <c:pt idx="2">
                  <c:v>37</c:v>
                </c:pt>
                <c:pt idx="3">
                  <c:v>28</c:v>
                </c:pt>
                <c:pt idx="4">
                  <c:v>49</c:v>
                </c:pt>
                <c:pt idx="5">
                  <c:v>33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C6-4482-A806-ACE5ED8ACA57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0C6-4482-A806-ACE5ED8ACA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75093120"/>
        <c:axId val="81620352"/>
      </c:barChart>
      <c:catAx>
        <c:axId val="7509312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62035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162035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09312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48</c:v>
                </c:pt>
                <c:pt idx="1">
                  <c:v>66</c:v>
                </c:pt>
                <c:pt idx="2">
                  <c:v>33</c:v>
                </c:pt>
                <c:pt idx="3">
                  <c:v>33</c:v>
                </c:pt>
                <c:pt idx="4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D7-4D5B-AE85-24CEAFECDC82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9D7-4D5B-AE85-24CEAFECDC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1629184"/>
        <c:axId val="81650432"/>
      </c:barChart>
      <c:catAx>
        <c:axId val="8162918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65043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165043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62918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16.7</c:v>
                </c:pt>
                <c:pt idx="1">
                  <c:v>41.5</c:v>
                </c:pt>
                <c:pt idx="2">
                  <c:v>29.7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46-4949-A1DB-53D25D65C3DA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13.4</c:v>
                </c:pt>
                <c:pt idx="1">
                  <c:v>43.6</c:v>
                </c:pt>
                <c:pt idx="2">
                  <c:v>29.7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A46-4949-A1DB-53D25D65C3DA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14.2</c:v>
                </c:pt>
                <c:pt idx="1">
                  <c:v>28.8</c:v>
                </c:pt>
                <c:pt idx="2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A46-4949-A1DB-53D25D65C3DA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18.2</c:v>
                </c:pt>
                <c:pt idx="1">
                  <c:v>38.700000000000003</c:v>
                </c:pt>
                <c:pt idx="2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A46-4949-A1DB-53D25D65C3DA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9.5</c:v>
                </c:pt>
                <c:pt idx="1">
                  <c:v>40.6</c:v>
                </c:pt>
                <c:pt idx="2">
                  <c:v>26.1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A46-4949-A1DB-53D25D65C3DA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9.8000000000000007</c:v>
                </c:pt>
                <c:pt idx="1">
                  <c:v>20.6</c:v>
                </c:pt>
                <c:pt idx="2">
                  <c:v>15.6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A46-4949-A1DB-53D25D65C3DA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A46-4949-A1DB-53D25D65C3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5036928"/>
        <c:axId val="75091968"/>
      </c:barChart>
      <c:catAx>
        <c:axId val="750369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0919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5091968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03692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19.3</c:v>
                </c:pt>
                <c:pt idx="2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1B-4FC6-9113-9B293511E05D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8</c:v>
                </c:pt>
                <c:pt idx="1">
                  <c:v>29.9</c:v>
                </c:pt>
                <c:pt idx="2">
                  <c:v>19.600000000000001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D1B-4FC6-9113-9B293511E05D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4.4000000000000004</c:v>
                </c:pt>
                <c:pt idx="1">
                  <c:v>17.2</c:v>
                </c:pt>
                <c:pt idx="2">
                  <c:v>11.3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D1B-4FC6-9113-9B293511E05D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23.7</c:v>
                </c:pt>
                <c:pt idx="2">
                  <c:v>16.5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D1B-4FC6-9113-9B293511E05D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3.3</c:v>
                </c:pt>
                <c:pt idx="1">
                  <c:v>23</c:v>
                </c:pt>
                <c:pt idx="2">
                  <c:v>13.8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D1B-4FC6-9113-9B293511E05D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6.6</c:v>
                </c:pt>
                <c:pt idx="1">
                  <c:v>11.2</c:v>
                </c:pt>
                <c:pt idx="2">
                  <c:v>9.1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D1B-4FC6-9113-9B293511E05D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D1B-4FC6-9113-9B293511E0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4949760"/>
        <c:axId val="74952704"/>
      </c:barChart>
      <c:catAx>
        <c:axId val="74949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9527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4952704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94976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29.7</c:v>
                </c:pt>
                <c:pt idx="1">
                  <c:v>29.7</c:v>
                </c:pt>
                <c:pt idx="2">
                  <c:v>22</c:v>
                </c:pt>
                <c:pt idx="3">
                  <c:v>29</c:v>
                </c:pt>
                <c:pt idx="4">
                  <c:v>26.1</c:v>
                </c:pt>
                <c:pt idx="5">
                  <c:v>15.6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353-4C23-B57A-737EBFFB7D52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14</c:v>
                </c:pt>
                <c:pt idx="1">
                  <c:v>19.600000000000001</c:v>
                </c:pt>
                <c:pt idx="2">
                  <c:v>11.3</c:v>
                </c:pt>
                <c:pt idx="3">
                  <c:v>16.5</c:v>
                </c:pt>
                <c:pt idx="4">
                  <c:v>13.8</c:v>
                </c:pt>
                <c:pt idx="5">
                  <c:v>9.1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353-4C23-B57A-737EBFFB7D52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32.700000000000003</c:v>
                </c:pt>
                <c:pt idx="1">
                  <c:v>43.8</c:v>
                </c:pt>
                <c:pt idx="2">
                  <c:v>29.3</c:v>
                </c:pt>
                <c:pt idx="3">
                  <c:v>33.4</c:v>
                </c:pt>
                <c:pt idx="4">
                  <c:v>26.5</c:v>
                </c:pt>
                <c:pt idx="5">
                  <c:v>24.2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353-4C23-B57A-737EBFFB7D52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39.1</c:v>
                </c:pt>
                <c:pt idx="1">
                  <c:v>42.9</c:v>
                </c:pt>
                <c:pt idx="2">
                  <c:v>44.9</c:v>
                </c:pt>
                <c:pt idx="3">
                  <c:v>40.700000000000003</c:v>
                </c:pt>
                <c:pt idx="4">
                  <c:v>38.299999999999997</c:v>
                </c:pt>
                <c:pt idx="5">
                  <c:v>43.1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353-4C23-B57A-737EBFFB7D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5035776"/>
        <c:axId val="77535104"/>
      </c:lineChart>
      <c:catAx>
        <c:axId val="750357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5351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753510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03577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17.899999999999999</c:v>
                </c:pt>
                <c:pt idx="1">
                  <c:v>0</c:v>
                </c:pt>
                <c:pt idx="2">
                  <c:v>0</c:v>
                </c:pt>
                <c:pt idx="3">
                  <c:v>18.5</c:v>
                </c:pt>
                <c:pt idx="4">
                  <c:v>33.700000000000003</c:v>
                </c:pt>
                <c:pt idx="5">
                  <c:v>2.5</c:v>
                </c:pt>
                <c:pt idx="6">
                  <c:v>13.1</c:v>
                </c:pt>
                <c:pt idx="7">
                  <c:v>14.2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F0-44D8-8CD0-F3B5BBC5738A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2F0-44D8-8CD0-F3B5BBC573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7671040"/>
        <c:axId val="77803904"/>
      </c:barChart>
      <c:catAx>
        <c:axId val="776710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8039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7803904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67104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22.8</c:v>
                </c:pt>
                <c:pt idx="1">
                  <c:v>43</c:v>
                </c:pt>
                <c:pt idx="2">
                  <c:v>5.7</c:v>
                </c:pt>
                <c:pt idx="3">
                  <c:v>4.0999999999999996</c:v>
                </c:pt>
                <c:pt idx="4">
                  <c:v>2.6</c:v>
                </c:pt>
                <c:pt idx="5">
                  <c:v>0</c:v>
                </c:pt>
                <c:pt idx="6">
                  <c:v>2.5</c:v>
                </c:pt>
                <c:pt idx="7">
                  <c:v>19.2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78-4E1E-8A8D-4AEB52A25B42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F78-4E1E-8A8D-4AEB52A25B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2169088"/>
        <c:axId val="62171776"/>
      </c:barChart>
      <c:catAx>
        <c:axId val="62169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1717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217177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169088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6.4</c:v>
                </c:pt>
                <c:pt idx="1">
                  <c:v>23.7</c:v>
                </c:pt>
                <c:pt idx="2">
                  <c:v>15.4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BE-493E-A53F-D8516C733472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10.9</c:v>
                </c:pt>
                <c:pt idx="1">
                  <c:v>16.2</c:v>
                </c:pt>
                <c:pt idx="2">
                  <c:v>13.8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5BE-493E-A53F-D8516C733472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4.9000000000000004</c:v>
                </c:pt>
                <c:pt idx="1">
                  <c:v>11.1</c:v>
                </c:pt>
                <c:pt idx="2">
                  <c:v>8.1999999999999993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5BE-493E-A53F-D8516C733472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6.8</c:v>
                </c:pt>
                <c:pt idx="1">
                  <c:v>16.399999999999999</c:v>
                </c:pt>
                <c:pt idx="2">
                  <c:v>11.9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5BE-493E-A53F-D8516C733472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4.4000000000000004</c:v>
                </c:pt>
                <c:pt idx="1">
                  <c:v>15.9</c:v>
                </c:pt>
                <c:pt idx="2">
                  <c:v>10.5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5BE-493E-A53F-D8516C733472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5.2</c:v>
                </c:pt>
                <c:pt idx="2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5BE-493E-A53F-D8516C733472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5BE-493E-A53F-D8516C7334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2029824"/>
        <c:axId val="62032128"/>
      </c:barChart>
      <c:catAx>
        <c:axId val="620298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0321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2032128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02982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15.4</c:v>
                </c:pt>
                <c:pt idx="1">
                  <c:v>13.8</c:v>
                </c:pt>
                <c:pt idx="2">
                  <c:v>8.1999999999999993</c:v>
                </c:pt>
                <c:pt idx="3">
                  <c:v>11.9</c:v>
                </c:pt>
                <c:pt idx="4">
                  <c:v>10.5</c:v>
                </c:pt>
                <c:pt idx="5">
                  <c:v>3.3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812-43EB-86E8-4AD04EF4CA22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29.6</c:v>
                </c:pt>
                <c:pt idx="1">
                  <c:v>32</c:v>
                </c:pt>
                <c:pt idx="2">
                  <c:v>23.2</c:v>
                </c:pt>
                <c:pt idx="3">
                  <c:v>20.6</c:v>
                </c:pt>
                <c:pt idx="4">
                  <c:v>22.3</c:v>
                </c:pt>
                <c:pt idx="5">
                  <c:v>19.399999999999999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812-43EB-86E8-4AD04EF4CA22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62.9</c:v>
                </c:pt>
                <c:pt idx="1">
                  <c:v>64.8</c:v>
                </c:pt>
                <c:pt idx="2">
                  <c:v>64.5</c:v>
                </c:pt>
                <c:pt idx="3">
                  <c:v>66.3</c:v>
                </c:pt>
                <c:pt idx="4">
                  <c:v>68.099999999999994</c:v>
                </c:pt>
                <c:pt idx="5">
                  <c:v>68.599999999999994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812-43EB-86E8-4AD04EF4CA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035072"/>
        <c:axId val="62175872"/>
      </c:lineChart>
      <c:catAx>
        <c:axId val="62035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1758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2175872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03507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Union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Union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2337992"/>
              </p:ext>
            </p:extLst>
          </p:nvPr>
        </p:nvGraphicFramePr>
        <p:xfrm>
          <a:off x="390525" y="138112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3094129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Union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Union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913849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Union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Union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4420449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Union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Union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Union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338851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1529084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Union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Union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919633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Union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Union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Union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552191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677592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Union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Union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6251945"/>
              </p:ext>
            </p:extLst>
          </p:nvPr>
        </p:nvGraphicFramePr>
        <p:xfrm>
          <a:off x="385762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Union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Union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405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7.9 percentage points for M.S. prevalence rates and 7.8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Union County, past-30-day alcohol use was reported at 15.6%,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14.0% in 2006 to 9.1%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15.4% in 2006 to 3.3%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23.5% of high school students have ridden in a car with a driver who was under the influence of alcohol, and 19.7%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903573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Union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Union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8945255"/>
              </p:ext>
            </p:extLst>
          </p:nvPr>
        </p:nvGraphicFramePr>
        <p:xfrm>
          <a:off x="400050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Union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Union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0121398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Union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Union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665592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Union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Union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182487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Union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Union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3184812"/>
              </p:ext>
            </p:extLst>
          </p:nvPr>
        </p:nvGraphicFramePr>
        <p:xfrm>
          <a:off x="369139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Union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Union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Union County, 5.7%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3.1% in 2006 to 1.3%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3.5% in 2012 to 1.0%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2.7% reported the use of over-the-counter drugs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3123156"/>
              </p:ext>
            </p:extLst>
          </p:nvPr>
        </p:nvGraphicFramePr>
        <p:xfrm>
          <a:off x="381000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Union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Union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659290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Union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2202324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Union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Union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Union County, prevalence rates for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(1.7%),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(1.6%),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(0.8%) are less than 2.0%.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Carrying a Handgun</a:t>
            </a:r>
            <a:r>
              <a:rPr lang="en-US" sz="2700" dirty="0">
                <a:latin typeface="Gill Sans MT"/>
              </a:rPr>
              <a:t> (12.4%) and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(8.6%).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Union County, 26.5% of students have been socially bullied, 9.4% have been physically bullied, and 6.4%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4.1% of students have belonged to a gang, and 2.9%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2870711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Union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Union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9255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Union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Union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314002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Union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Union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3992675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Union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Union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254738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Union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Union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Union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4417178"/>
              </p:ext>
            </p:extLst>
          </p:nvPr>
        </p:nvGraphicFramePr>
        <p:xfrm>
          <a:off x="37147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1391308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Union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Union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(53%)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(55%)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(53%) and </a:t>
            </a:r>
            <a:r>
              <a:rPr lang="en-US" sz="2800" i="1" dirty="0">
                <a:latin typeface="Gill Sans MT" pitchFamily="34" charset="0"/>
              </a:rPr>
              <a:t>Family Opportunities for Prosocial Involvement </a:t>
            </a:r>
            <a:r>
              <a:rPr lang="en-US" sz="2800" dirty="0">
                <a:latin typeface="Gill Sans MT" pitchFamily="34" charset="0"/>
              </a:rPr>
              <a:t>(59%)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(66%)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(49%)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</a:t>
            </a:r>
            <a:r>
              <a:rPr lang="en-US" sz="2800">
                <a:latin typeface="Gill Sans MT" pitchFamily="34" charset="0"/>
              </a:rPr>
              <a:t>66%)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(50</a:t>
            </a:r>
            <a:r>
              <a:rPr lang="en-US" sz="2800">
                <a:latin typeface="Gill Sans MT" pitchFamily="34" charset="0"/>
              </a:rPr>
              <a:t>%) scales</a:t>
            </a:r>
            <a:r>
              <a:rPr lang="en-US" sz="2800" dirty="0">
                <a:latin typeface="Gill Sans MT" pitchFamily="34" charset="0"/>
              </a:rPr>
              <a:t>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Union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2538249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42.1% for lifetime use and 15.6% for past-30-day use, alcohol is the most commonly used drug among Union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(23.9% lifetime and 7.3% past-30-day) and marijuana (16.9% lifetime and 8.2%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18.9%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3.3% for cigarettes to 0.2%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381882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Union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Union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9969062"/>
              </p:ext>
            </p:extLst>
          </p:nvPr>
        </p:nvGraphicFramePr>
        <p:xfrm>
          <a:off x="386212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Union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Union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9144</TotalTime>
  <Words>1361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Union County PowerPoint</dc:title>
  <dc:creator>Bert Rothenbach</dc:creator>
  <cp:lastModifiedBy>VanDyke, Misty N</cp:lastModifiedBy>
  <cp:revision>337</cp:revision>
  <dcterms:created xsi:type="dcterms:W3CDTF">2010-11-20T14:45:41Z</dcterms:created>
  <dcterms:modified xsi:type="dcterms:W3CDTF">2025-06-23T18:19:38Z</dcterms:modified>
</cp:coreProperties>
</file>