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uwanne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Marijuana or Hashish</c:v>
                </c:pt>
                <c:pt idx="4">
                  <c:v>Blacking Out from Drinking*</c:v>
                </c:pt>
                <c:pt idx="5">
                  <c:v>Synthetic Marijuana*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Inhalants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Heroin</c:v>
                </c:pt>
                <c:pt idx="15">
                  <c:v>Needle to Inject Illegal Drugs*</c:v>
                </c:pt>
                <c:pt idx="16">
                  <c:v>Methamphetamine</c:v>
                </c:pt>
                <c:pt idx="17">
                  <c:v>Steroids (without a doctor’s order)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44.7</c:v>
                </c:pt>
                <c:pt idx="1">
                  <c:v>28.9</c:v>
                </c:pt>
                <c:pt idx="2">
                  <c:v>25.8</c:v>
                </c:pt>
                <c:pt idx="3">
                  <c:v>20.9</c:v>
                </c:pt>
                <c:pt idx="4">
                  <c:v>19.2</c:v>
                </c:pt>
                <c:pt idx="5">
                  <c:v>7.9</c:v>
                </c:pt>
                <c:pt idx="6">
                  <c:v>5.5</c:v>
                </c:pt>
                <c:pt idx="7">
                  <c:v>5.0999999999999996</c:v>
                </c:pt>
                <c:pt idx="8">
                  <c:v>5.0999999999999996</c:v>
                </c:pt>
                <c:pt idx="9">
                  <c:v>3.5</c:v>
                </c:pt>
                <c:pt idx="10">
                  <c:v>3.3</c:v>
                </c:pt>
                <c:pt idx="11">
                  <c:v>3.3</c:v>
                </c:pt>
                <c:pt idx="12">
                  <c:v>1.9</c:v>
                </c:pt>
                <c:pt idx="13">
                  <c:v>1.8</c:v>
                </c:pt>
                <c:pt idx="14">
                  <c:v>1.4</c:v>
                </c:pt>
                <c:pt idx="15">
                  <c:v>1.2</c:v>
                </c:pt>
                <c:pt idx="16">
                  <c:v>1.1000000000000001</c:v>
                </c:pt>
                <c:pt idx="17">
                  <c:v>1</c:v>
                </c:pt>
                <c:pt idx="18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5705472"/>
        <c:axId val="105707008"/>
      </c:barChart>
      <c:catAx>
        <c:axId val="10570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707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70700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7054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28.9</c:v>
                </c:pt>
                <c:pt idx="1">
                  <c:v>10.6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229312"/>
        <c:axId val="101231232"/>
      </c:barChart>
      <c:catAx>
        <c:axId val="10122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231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23123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22931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7.8</c:v>
                </c:pt>
                <c:pt idx="1">
                  <c:v>15.7</c:v>
                </c:pt>
                <c:pt idx="2">
                  <c:v>12.2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5.6</c:v>
                </c:pt>
                <c:pt idx="1">
                  <c:v>14</c:v>
                </c:pt>
                <c:pt idx="2">
                  <c:v>10.1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9.5</c:v>
                </c:pt>
                <c:pt idx="1">
                  <c:v>18</c:v>
                </c:pt>
                <c:pt idx="2">
                  <c:v>14.2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7.2</c:v>
                </c:pt>
                <c:pt idx="1">
                  <c:v>18.399999999999999</c:v>
                </c:pt>
                <c:pt idx="2">
                  <c:v>13.2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6.7</c:v>
                </c:pt>
                <c:pt idx="1">
                  <c:v>13.3</c:v>
                </c:pt>
                <c:pt idx="2">
                  <c:v>10.3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2.7</c:v>
                </c:pt>
                <c:pt idx="1">
                  <c:v>17.899999999999999</c:v>
                </c:pt>
                <c:pt idx="2">
                  <c:v>11.5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631168"/>
        <c:axId val="106633088"/>
      </c:barChart>
      <c:catAx>
        <c:axId val="10663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33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63308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311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12.2</c:v>
                </c:pt>
                <c:pt idx="1">
                  <c:v>10.1</c:v>
                </c:pt>
                <c:pt idx="2">
                  <c:v>14.2</c:v>
                </c:pt>
                <c:pt idx="3">
                  <c:v>13.2</c:v>
                </c:pt>
                <c:pt idx="4">
                  <c:v>10.3</c:v>
                </c:pt>
                <c:pt idx="5">
                  <c:v>11.5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14.7</c:v>
                </c:pt>
                <c:pt idx="1">
                  <c:v>12.1</c:v>
                </c:pt>
                <c:pt idx="2">
                  <c:v>15.6</c:v>
                </c:pt>
                <c:pt idx="3">
                  <c:v>12.7</c:v>
                </c:pt>
                <c:pt idx="4">
                  <c:v>10.6</c:v>
                </c:pt>
                <c:pt idx="5">
                  <c:v>12.2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34.4</c:v>
                </c:pt>
                <c:pt idx="1">
                  <c:v>37</c:v>
                </c:pt>
                <c:pt idx="2">
                  <c:v>31.4</c:v>
                </c:pt>
                <c:pt idx="3">
                  <c:v>26.7</c:v>
                </c:pt>
                <c:pt idx="4">
                  <c:v>26.3</c:v>
                </c:pt>
                <c:pt idx="5">
                  <c:v>25.8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025920"/>
        <c:axId val="107071744"/>
      </c:lineChart>
      <c:catAx>
        <c:axId val="10702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071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0717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0259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6.8</c:v>
                </c:pt>
                <c:pt idx="1">
                  <c:v>8</c:v>
                </c:pt>
                <c:pt idx="2">
                  <c:v>2.4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6421632"/>
        <c:axId val="107084416"/>
      </c:barChart>
      <c:catAx>
        <c:axId val="10642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084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0844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4216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26.2</c:v>
                </c:pt>
                <c:pt idx="1">
                  <c:v>26.3</c:v>
                </c:pt>
                <c:pt idx="2">
                  <c:v>11.7</c:v>
                </c:pt>
                <c:pt idx="3">
                  <c:v>12.4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19.7</c:v>
                </c:pt>
                <c:pt idx="1">
                  <c:v>17.899999999999999</c:v>
                </c:pt>
                <c:pt idx="2">
                  <c:v>8.6999999999999993</c:v>
                </c:pt>
                <c:pt idx="3">
                  <c:v>8.1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24.5</c:v>
                </c:pt>
                <c:pt idx="1">
                  <c:v>21.3</c:v>
                </c:pt>
                <c:pt idx="2">
                  <c:v>9.6</c:v>
                </c:pt>
                <c:pt idx="3">
                  <c:v>10.8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7099264"/>
        <c:axId val="107164032"/>
      </c:barChart>
      <c:catAx>
        <c:axId val="10709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64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16403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0992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7</c:v>
                </c:pt>
                <c:pt idx="1">
                  <c:v>3.5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7</c:v>
                </c:pt>
                <c:pt idx="1">
                  <c:v>1.9</c:v>
                </c:pt>
                <c:pt idx="2">
                  <c:v>4.3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1.7</c:v>
                </c:pt>
                <c:pt idx="2">
                  <c:v>2.9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3.1</c:v>
                </c:pt>
                <c:pt idx="1">
                  <c:v>3.5</c:v>
                </c:pt>
                <c:pt idx="2">
                  <c:v>3.3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1.7</c:v>
                </c:pt>
                <c:pt idx="2">
                  <c:v>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3.9</c:v>
                </c:pt>
                <c:pt idx="1">
                  <c:v>1.3</c:v>
                </c:pt>
                <c:pt idx="2">
                  <c:v>2.4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7142528"/>
        <c:axId val="107166720"/>
      </c:barChart>
      <c:catAx>
        <c:axId val="10714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66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1667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425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1.8</c:v>
                </c:pt>
                <c:pt idx="1">
                  <c:v>3.3</c:v>
                </c:pt>
                <c:pt idx="2">
                  <c:v>2.6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2.4</c:v>
                </c:pt>
                <c:pt idx="1">
                  <c:v>2.8</c:v>
                </c:pt>
                <c:pt idx="2">
                  <c:v>2.6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3.1</c:v>
                </c:pt>
                <c:pt idx="1">
                  <c:v>3.7</c:v>
                </c:pt>
                <c:pt idx="2">
                  <c:v>3.4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2.2000000000000002</c:v>
                </c:pt>
                <c:pt idx="2">
                  <c:v>1.8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7380096"/>
        <c:axId val="107399040"/>
      </c:barChart>
      <c:catAx>
        <c:axId val="107380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99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3990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800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2.7</c:v>
                </c:pt>
                <c:pt idx="1">
                  <c:v>5</c:v>
                </c:pt>
                <c:pt idx="2">
                  <c:v>3.9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1.2</c:v>
                </c:pt>
                <c:pt idx="1">
                  <c:v>2.2000000000000002</c:v>
                </c:pt>
                <c:pt idx="2">
                  <c:v>1.7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2.1</c:v>
                </c:pt>
                <c:pt idx="1">
                  <c:v>1.6</c:v>
                </c:pt>
                <c:pt idx="2">
                  <c:v>1.8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0.7</c:v>
                </c:pt>
                <c:pt idx="1">
                  <c:v>1.1000000000000001</c:v>
                </c:pt>
                <c:pt idx="2">
                  <c:v>0.9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0.9</c:v>
                </c:pt>
                <c:pt idx="1">
                  <c:v>1.5</c:v>
                </c:pt>
                <c:pt idx="2">
                  <c:v>1.2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7520768"/>
        <c:axId val="107522688"/>
      </c:barChart>
      <c:catAx>
        <c:axId val="10752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22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5226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207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4.7</c:v>
                </c:pt>
                <c:pt idx="1">
                  <c:v>7.6</c:v>
                </c:pt>
                <c:pt idx="2">
                  <c:v>6.2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3.3</c:v>
                </c:pt>
                <c:pt idx="1">
                  <c:v>5.4</c:v>
                </c:pt>
                <c:pt idx="2">
                  <c:v>4.4000000000000004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3.4</c:v>
                </c:pt>
                <c:pt idx="1">
                  <c:v>5</c:v>
                </c:pt>
                <c:pt idx="2">
                  <c:v>4.3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2.8</c:v>
                </c:pt>
                <c:pt idx="2">
                  <c:v>2.6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1.5</c:v>
                </c:pt>
                <c:pt idx="1">
                  <c:v>3.6</c:v>
                </c:pt>
                <c:pt idx="2">
                  <c:v>2.6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</c:v>
                </c:pt>
                <c:pt idx="1">
                  <c:v>2.7</c:v>
                </c:pt>
                <c:pt idx="2">
                  <c:v>2.4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7400192"/>
        <c:axId val="107550208"/>
      </c:barChart>
      <c:catAx>
        <c:axId val="10740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50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5502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4001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4.4000000000000004</c:v>
                </c:pt>
                <c:pt idx="2">
                  <c:v>3.4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0.6</c:v>
                </c:pt>
                <c:pt idx="1">
                  <c:v>1.1000000000000001</c:v>
                </c:pt>
                <c:pt idx="2">
                  <c:v>0.9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0.5</c:v>
                </c:pt>
                <c:pt idx="1">
                  <c:v>0.8</c:v>
                </c:pt>
                <c:pt idx="2">
                  <c:v>0.7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0.6</c:v>
                </c:pt>
                <c:pt idx="1">
                  <c:v>1.6</c:v>
                </c:pt>
                <c:pt idx="2">
                  <c:v>1.1000000000000001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0.3</c:v>
                </c:pt>
                <c:pt idx="1">
                  <c:v>0.9</c:v>
                </c:pt>
                <c:pt idx="2">
                  <c:v>0.7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1.2</c:v>
                </c:pt>
                <c:pt idx="2">
                  <c:v>0.7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7580032"/>
        <c:axId val="109613440"/>
      </c:barChart>
      <c:catAx>
        <c:axId val="10758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613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6134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800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Synthetic Marijuana*</c:v>
                </c:pt>
                <c:pt idx="8">
                  <c:v>Over-the-Counter Drugs</c:v>
                </c:pt>
                <c:pt idx="9">
                  <c:v>LSD, PCP or Mushrooms</c:v>
                </c:pt>
                <c:pt idx="10">
                  <c:v>Depressants</c:v>
                </c:pt>
                <c:pt idx="11">
                  <c:v>Prescription Amphetamines</c:v>
                </c:pt>
                <c:pt idx="12">
                  <c:v>Flakka*</c:v>
                </c:pt>
                <c:pt idx="13">
                  <c:v>Cocaine or Crack Cocaine</c:v>
                </c:pt>
                <c:pt idx="14">
                  <c:v>Steroids (without a doctor’s order)</c:v>
                </c:pt>
                <c:pt idx="15">
                  <c:v>Club Drugs</c:v>
                </c:pt>
                <c:pt idx="16">
                  <c:v>Heroin</c:v>
                </c:pt>
                <c:pt idx="17">
                  <c:v>Methamphetamine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21.3</c:v>
                </c:pt>
                <c:pt idx="1">
                  <c:v>11.5</c:v>
                </c:pt>
                <c:pt idx="2">
                  <c:v>10.6</c:v>
                </c:pt>
                <c:pt idx="3">
                  <c:v>10.5</c:v>
                </c:pt>
                <c:pt idx="4">
                  <c:v>8.1999999999999993</c:v>
                </c:pt>
                <c:pt idx="5">
                  <c:v>2.4</c:v>
                </c:pt>
                <c:pt idx="6">
                  <c:v>2.4</c:v>
                </c:pt>
                <c:pt idx="7">
                  <c:v>2</c:v>
                </c:pt>
                <c:pt idx="8">
                  <c:v>1.8</c:v>
                </c:pt>
                <c:pt idx="9">
                  <c:v>1.4</c:v>
                </c:pt>
                <c:pt idx="10">
                  <c:v>1.2</c:v>
                </c:pt>
                <c:pt idx="11">
                  <c:v>0.7</c:v>
                </c:pt>
                <c:pt idx="12">
                  <c:v>0.7</c:v>
                </c:pt>
                <c:pt idx="13">
                  <c:v>0.3</c:v>
                </c:pt>
                <c:pt idx="14">
                  <c:v>0.2</c:v>
                </c:pt>
                <c:pt idx="15">
                  <c:v>0.2</c:v>
                </c:pt>
                <c:pt idx="16">
                  <c:v>0.1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6195584"/>
        <c:axId val="106288256"/>
      </c:barChart>
      <c:catAx>
        <c:axId val="106195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88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28825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1955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15.9</c:v>
                </c:pt>
                <c:pt idx="1">
                  <c:v>7.7</c:v>
                </c:pt>
                <c:pt idx="2">
                  <c:v>11.5</c:v>
                </c:pt>
                <c:pt idx="3">
                  <c:v>26.7</c:v>
                </c:pt>
                <c:pt idx="4">
                  <c:v>5.6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7543552"/>
        <c:axId val="107562112"/>
      </c:barChart>
      <c:catAx>
        <c:axId val="10754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62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56211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435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9.5</c:v>
                </c:pt>
                <c:pt idx="1">
                  <c:v>3</c:v>
                </c:pt>
                <c:pt idx="2">
                  <c:v>1.6</c:v>
                </c:pt>
                <c:pt idx="3">
                  <c:v>2.2000000000000002</c:v>
                </c:pt>
                <c:pt idx="4">
                  <c:v>1</c:v>
                </c:pt>
                <c:pt idx="5">
                  <c:v>10.199999999999999</c:v>
                </c:pt>
                <c:pt idx="6">
                  <c:v>6.7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9836544"/>
        <c:axId val="115073024"/>
      </c:barChart>
      <c:catAx>
        <c:axId val="109836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5073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07302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8365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5.2</c:v>
                </c:pt>
                <c:pt idx="1">
                  <c:v>19.3</c:v>
                </c:pt>
                <c:pt idx="2">
                  <c:v>34.5</c:v>
                </c:pt>
                <c:pt idx="3">
                  <c:v>6.4</c:v>
                </c:pt>
                <c:pt idx="4">
                  <c:v>6.8</c:v>
                </c:pt>
                <c:pt idx="5">
                  <c:v>12.3</c:v>
                </c:pt>
                <c:pt idx="6">
                  <c:v>1.9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9.9</c:v>
                </c:pt>
                <c:pt idx="1">
                  <c:v>9.1</c:v>
                </c:pt>
                <c:pt idx="2">
                  <c:v>22.6</c:v>
                </c:pt>
                <c:pt idx="3">
                  <c:v>7.6</c:v>
                </c:pt>
                <c:pt idx="4">
                  <c:v>4.0999999999999996</c:v>
                </c:pt>
                <c:pt idx="5">
                  <c:v>10.1</c:v>
                </c:pt>
                <c:pt idx="6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8168448"/>
        <c:axId val="78169984"/>
      </c:barChart>
      <c:catAx>
        <c:axId val="7816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169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1699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1684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4.5</c:v>
                </c:pt>
                <c:pt idx="1">
                  <c:v>20.9</c:v>
                </c:pt>
                <c:pt idx="2">
                  <c:v>2.6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8120064"/>
        <c:axId val="78180352"/>
      </c:barChart>
      <c:catAx>
        <c:axId val="78120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180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18035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1200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55</c:v>
                </c:pt>
                <c:pt idx="1">
                  <c:v>66</c:v>
                </c:pt>
                <c:pt idx="2">
                  <c:v>62</c:v>
                </c:pt>
                <c:pt idx="3">
                  <c:v>59</c:v>
                </c:pt>
                <c:pt idx="4">
                  <c:v>58</c:v>
                </c:pt>
                <c:pt idx="5">
                  <c:v>60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8177408"/>
        <c:axId val="78178944"/>
      </c:barChart>
      <c:catAx>
        <c:axId val="781774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1789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81789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1774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40</c:v>
                </c:pt>
                <c:pt idx="1">
                  <c:v>53</c:v>
                </c:pt>
                <c:pt idx="2">
                  <c:v>40</c:v>
                </c:pt>
                <c:pt idx="3">
                  <c:v>34</c:v>
                </c:pt>
                <c:pt idx="4">
                  <c:v>36</c:v>
                </c:pt>
                <c:pt idx="5">
                  <c:v>37</c:v>
                </c:pt>
                <c:pt idx="6">
                  <c:v>30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8601344"/>
        <c:axId val="108602880"/>
      </c:barChart>
      <c:catAx>
        <c:axId val="1086013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6028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86028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6013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41</c:v>
                </c:pt>
                <c:pt idx="1">
                  <c:v>49</c:v>
                </c:pt>
                <c:pt idx="2">
                  <c:v>39</c:v>
                </c:pt>
                <c:pt idx="3">
                  <c:v>37</c:v>
                </c:pt>
                <c:pt idx="4">
                  <c:v>27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8604800"/>
        <c:axId val="108628224"/>
      </c:barChart>
      <c:catAx>
        <c:axId val="1086048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6282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86282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6048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75</c:v>
                </c:pt>
                <c:pt idx="1">
                  <c:v>59</c:v>
                </c:pt>
                <c:pt idx="2">
                  <c:v>54</c:v>
                </c:pt>
                <c:pt idx="3">
                  <c:v>57</c:v>
                </c:pt>
                <c:pt idx="4">
                  <c:v>58</c:v>
                </c:pt>
                <c:pt idx="5">
                  <c:v>66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9798528"/>
        <c:axId val="109800064"/>
      </c:barChart>
      <c:catAx>
        <c:axId val="1097985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8000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98000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7985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59</c:v>
                </c:pt>
                <c:pt idx="2">
                  <c:v>39</c:v>
                </c:pt>
                <c:pt idx="3">
                  <c:v>30</c:v>
                </c:pt>
                <c:pt idx="4">
                  <c:v>52</c:v>
                </c:pt>
                <c:pt idx="5">
                  <c:v>34</c:v>
                </c:pt>
                <c:pt idx="6">
                  <c:v>30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8631936"/>
        <c:axId val="108633472"/>
      </c:barChart>
      <c:catAx>
        <c:axId val="1086319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6334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86334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6319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42</c:v>
                </c:pt>
                <c:pt idx="1">
                  <c:v>56</c:v>
                </c:pt>
                <c:pt idx="2">
                  <c:v>36</c:v>
                </c:pt>
                <c:pt idx="3">
                  <c:v>43</c:v>
                </c:pt>
                <c:pt idx="4">
                  <c:v>29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9819008"/>
        <c:axId val="113906432"/>
      </c:barChart>
      <c:catAx>
        <c:axId val="1098190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064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39064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8190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28.1</c:v>
                </c:pt>
                <c:pt idx="1">
                  <c:v>46.5</c:v>
                </c:pt>
                <c:pt idx="2">
                  <c:v>38.200000000000003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24.2</c:v>
                </c:pt>
                <c:pt idx="1">
                  <c:v>38.299999999999997</c:v>
                </c:pt>
                <c:pt idx="2">
                  <c:v>31.9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20.8</c:v>
                </c:pt>
                <c:pt idx="1">
                  <c:v>36.6</c:v>
                </c:pt>
                <c:pt idx="2">
                  <c:v>29.4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19.2</c:v>
                </c:pt>
                <c:pt idx="1">
                  <c:v>37.1</c:v>
                </c:pt>
                <c:pt idx="2">
                  <c:v>28.6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16.899999999999999</c:v>
                </c:pt>
                <c:pt idx="1">
                  <c:v>28.7</c:v>
                </c:pt>
                <c:pt idx="2">
                  <c:v>23.1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29.7</c:v>
                </c:pt>
                <c:pt idx="2">
                  <c:v>21.3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711296"/>
        <c:axId val="106852352"/>
      </c:barChart>
      <c:catAx>
        <c:axId val="10671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852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85235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7112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15.9</c:v>
                </c:pt>
                <c:pt idx="1">
                  <c:v>30.8</c:v>
                </c:pt>
                <c:pt idx="2">
                  <c:v>24.1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11.9</c:v>
                </c:pt>
                <c:pt idx="1">
                  <c:v>27.7</c:v>
                </c:pt>
                <c:pt idx="2">
                  <c:v>20.5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11.1</c:v>
                </c:pt>
                <c:pt idx="1">
                  <c:v>20</c:v>
                </c:pt>
                <c:pt idx="2">
                  <c:v>15.9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20.5</c:v>
                </c:pt>
                <c:pt idx="2">
                  <c:v>14.7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5.7</c:v>
                </c:pt>
                <c:pt idx="1">
                  <c:v>13.7</c:v>
                </c:pt>
                <c:pt idx="2">
                  <c:v>10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2.5</c:v>
                </c:pt>
                <c:pt idx="1">
                  <c:v>16.3</c:v>
                </c:pt>
                <c:pt idx="2">
                  <c:v>10.5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968576"/>
        <c:axId val="106970112"/>
      </c:barChart>
      <c:catAx>
        <c:axId val="10696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70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97011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685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38.200000000000003</c:v>
                </c:pt>
                <c:pt idx="1">
                  <c:v>31.9</c:v>
                </c:pt>
                <c:pt idx="2">
                  <c:v>29.4</c:v>
                </c:pt>
                <c:pt idx="3">
                  <c:v>28.6</c:v>
                </c:pt>
                <c:pt idx="4">
                  <c:v>23.1</c:v>
                </c:pt>
                <c:pt idx="5">
                  <c:v>21.3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24.1</c:v>
                </c:pt>
                <c:pt idx="1">
                  <c:v>20.5</c:v>
                </c:pt>
                <c:pt idx="2">
                  <c:v>15.9</c:v>
                </c:pt>
                <c:pt idx="3">
                  <c:v>14.7</c:v>
                </c:pt>
                <c:pt idx="4">
                  <c:v>10</c:v>
                </c:pt>
                <c:pt idx="5">
                  <c:v>10.5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40.4</c:v>
                </c:pt>
                <c:pt idx="1">
                  <c:v>29.8</c:v>
                </c:pt>
                <c:pt idx="2">
                  <c:v>29.7</c:v>
                </c:pt>
                <c:pt idx="3">
                  <c:v>27.9</c:v>
                </c:pt>
                <c:pt idx="4">
                  <c:v>24.4</c:v>
                </c:pt>
                <c:pt idx="5">
                  <c:v>20.3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34.4</c:v>
                </c:pt>
                <c:pt idx="1">
                  <c:v>39</c:v>
                </c:pt>
                <c:pt idx="2">
                  <c:v>35.9</c:v>
                </c:pt>
                <c:pt idx="3">
                  <c:v>34.6</c:v>
                </c:pt>
                <c:pt idx="4">
                  <c:v>39.299999999999997</c:v>
                </c:pt>
                <c:pt idx="5">
                  <c:v>36.700000000000003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912768"/>
        <c:axId val="106939520"/>
      </c:lineChart>
      <c:catAx>
        <c:axId val="10691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39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9395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127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3.9</c:v>
                </c:pt>
                <c:pt idx="1">
                  <c:v>3.4</c:v>
                </c:pt>
                <c:pt idx="2">
                  <c:v>0</c:v>
                </c:pt>
                <c:pt idx="3">
                  <c:v>28.5</c:v>
                </c:pt>
                <c:pt idx="4">
                  <c:v>33.1</c:v>
                </c:pt>
                <c:pt idx="5">
                  <c:v>1.4</c:v>
                </c:pt>
                <c:pt idx="6">
                  <c:v>10.6</c:v>
                </c:pt>
                <c:pt idx="7">
                  <c:v>19.2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6936576"/>
        <c:axId val="107054592"/>
      </c:barChart>
      <c:catAx>
        <c:axId val="10693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054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05459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3657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45.9</c:v>
                </c:pt>
                <c:pt idx="1">
                  <c:v>32.5</c:v>
                </c:pt>
                <c:pt idx="2">
                  <c:v>2.8</c:v>
                </c:pt>
                <c:pt idx="3">
                  <c:v>2.5</c:v>
                </c:pt>
                <c:pt idx="4">
                  <c:v>0.7</c:v>
                </c:pt>
                <c:pt idx="5">
                  <c:v>0</c:v>
                </c:pt>
                <c:pt idx="6">
                  <c:v>1.1000000000000001</c:v>
                </c:pt>
                <c:pt idx="7">
                  <c:v>14.6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376768"/>
        <c:axId val="101378304"/>
      </c:barChart>
      <c:catAx>
        <c:axId val="10137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378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3783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3767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12.3</c:v>
                </c:pt>
                <c:pt idx="1">
                  <c:v>21.8</c:v>
                </c:pt>
                <c:pt idx="2">
                  <c:v>17.600000000000001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12</c:v>
                </c:pt>
                <c:pt idx="1">
                  <c:v>17.600000000000001</c:v>
                </c:pt>
                <c:pt idx="2">
                  <c:v>15.1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16.8</c:v>
                </c:pt>
                <c:pt idx="2">
                  <c:v>12.9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7</c:v>
                </c:pt>
                <c:pt idx="1">
                  <c:v>17.3</c:v>
                </c:pt>
                <c:pt idx="2">
                  <c:v>12.4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4.3</c:v>
                </c:pt>
                <c:pt idx="1">
                  <c:v>10.199999999999999</c:v>
                </c:pt>
                <c:pt idx="2">
                  <c:v>7.4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1.9</c:v>
                </c:pt>
                <c:pt idx="1">
                  <c:v>12.9</c:v>
                </c:pt>
                <c:pt idx="2">
                  <c:v>8.1999999999999993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408192"/>
        <c:axId val="106997632"/>
      </c:barChart>
      <c:catAx>
        <c:axId val="10640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997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99763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4081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17.600000000000001</c:v>
                </c:pt>
                <c:pt idx="1">
                  <c:v>15.1</c:v>
                </c:pt>
                <c:pt idx="2">
                  <c:v>12.9</c:v>
                </c:pt>
                <c:pt idx="3">
                  <c:v>12.4</c:v>
                </c:pt>
                <c:pt idx="4">
                  <c:v>7.4</c:v>
                </c:pt>
                <c:pt idx="5">
                  <c:v>8.1999999999999993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34.200000000000003</c:v>
                </c:pt>
                <c:pt idx="1">
                  <c:v>30.4</c:v>
                </c:pt>
                <c:pt idx="2">
                  <c:v>27.9</c:v>
                </c:pt>
                <c:pt idx="3">
                  <c:v>22.6</c:v>
                </c:pt>
                <c:pt idx="4">
                  <c:v>18.899999999999999</c:v>
                </c:pt>
                <c:pt idx="5">
                  <c:v>18.600000000000001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60.2</c:v>
                </c:pt>
                <c:pt idx="1">
                  <c:v>62.8</c:v>
                </c:pt>
                <c:pt idx="2">
                  <c:v>62.2</c:v>
                </c:pt>
                <c:pt idx="3">
                  <c:v>63.1</c:v>
                </c:pt>
                <c:pt idx="4">
                  <c:v>66.7</c:v>
                </c:pt>
                <c:pt idx="5">
                  <c:v>68.5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475200"/>
        <c:axId val="100065664"/>
      </c:lineChart>
      <c:catAx>
        <c:axId val="7547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065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06566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4752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Suwannee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55098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531607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6676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9599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77373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25081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46741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33364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3576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106008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Suwannee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806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5.5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6.3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Suwannee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21.3%,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24.1%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10.5%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24.5%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21.3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8770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50740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34864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60601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48510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103511"/>
              </p:ext>
            </p:extLst>
          </p:nvPr>
        </p:nvGraphicFramePr>
        <p:xfrm>
          <a:off x="38818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Suwannee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10.5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7369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3385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3514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Suwannee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1.6</a:t>
            </a:r>
            <a:r>
              <a:rPr lang="en-US" sz="2700" dirty="0" smtClean="0">
                <a:latin typeface="Gill Sans MT"/>
              </a:rPr>
              <a:t>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(1.0%) 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(10.2%)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(9.5%).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Suwannee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27.7%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13.5%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7.1%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4.5%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2.6%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39971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0519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03946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7401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609142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11340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12389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(55</a:t>
            </a:r>
            <a:r>
              <a:rPr lang="en-US" sz="2800" dirty="0">
                <a:latin typeface="Gill Sans MT" pitchFamily="34" charset="0"/>
              </a:rPr>
              <a:t>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58%) </a:t>
            </a:r>
            <a:r>
              <a:rPr lang="en-US" sz="2800" dirty="0">
                <a:latin typeface="Gill Sans MT" pitchFamily="34" charset="0"/>
              </a:rPr>
              <a:t>scales</a:t>
            </a:r>
            <a:r>
              <a:rPr lang="en-US" sz="2800" dirty="0" smtClean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54%)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School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57%)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53%)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(49%)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 smtClean="0">
                <a:latin typeface="Gill Sans MT" pitchFamily="34" charset="0"/>
              </a:rPr>
              <a:t>(56%)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74002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44.7%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21.3%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Suwannee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(28.9%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10.6%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(20.9%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11.5%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19.2%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8.2%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methamphetamine.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74504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051056"/>
              </p:ext>
            </p:extLst>
          </p:nvPr>
        </p:nvGraphicFramePr>
        <p:xfrm>
          <a:off x="36716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9148</TotalTime>
  <Words>1326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2016-10-30T19:59:00Z</dcterms:modified>
</cp:coreProperties>
</file>