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uwanne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Cigarettes</c:v>
                </c:pt>
                <c:pt idx="3">
                  <c:v>Marijuana or Hashish</c:v>
                </c:pt>
                <c:pt idx="4">
                  <c:v>Blacking Out from Drinking*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Inhalants</c:v>
                </c:pt>
                <c:pt idx="9">
                  <c:v>Over-the-Counter Drugs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Heroin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44.7</c:v>
                </c:pt>
                <c:pt idx="1">
                  <c:v>28.9</c:v>
                </c:pt>
                <c:pt idx="2">
                  <c:v>25.8</c:v>
                </c:pt>
                <c:pt idx="3">
                  <c:v>20.9</c:v>
                </c:pt>
                <c:pt idx="4">
                  <c:v>19.2</c:v>
                </c:pt>
                <c:pt idx="5">
                  <c:v>7.9</c:v>
                </c:pt>
                <c:pt idx="6">
                  <c:v>5.5</c:v>
                </c:pt>
                <c:pt idx="7">
                  <c:v>5.0999999999999996</c:v>
                </c:pt>
                <c:pt idx="8">
                  <c:v>5.0999999999999996</c:v>
                </c:pt>
                <c:pt idx="9">
                  <c:v>3.5</c:v>
                </c:pt>
                <c:pt idx="10">
                  <c:v>3.3</c:v>
                </c:pt>
                <c:pt idx="11">
                  <c:v>3.3</c:v>
                </c:pt>
                <c:pt idx="12">
                  <c:v>1.9</c:v>
                </c:pt>
                <c:pt idx="13">
                  <c:v>1.8</c:v>
                </c:pt>
                <c:pt idx="14">
                  <c:v>1.4</c:v>
                </c:pt>
                <c:pt idx="15">
                  <c:v>1.2</c:v>
                </c:pt>
                <c:pt idx="16">
                  <c:v>1.1000000000000001</c:v>
                </c:pt>
                <c:pt idx="17">
                  <c:v>1</c:v>
                </c:pt>
                <c:pt idx="18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35-4B7B-95E0-F4C5DFA755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5705472"/>
        <c:axId val="105707008"/>
      </c:barChart>
      <c:catAx>
        <c:axId val="1057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70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7070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7054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28.9</c:v>
                </c:pt>
                <c:pt idx="1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15-47DF-83B4-594DF89C0016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15-47DF-83B4-594DF89C00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229312"/>
        <c:axId val="101231232"/>
      </c:barChart>
      <c:catAx>
        <c:axId val="101229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31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23123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2931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7.8</c:v>
                </c:pt>
                <c:pt idx="1">
                  <c:v>15.7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FD-42B6-B950-987C0BE37DC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5.6</c:v>
                </c:pt>
                <c:pt idx="1">
                  <c:v>14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FD-42B6-B950-987C0BE37DC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9.5</c:v>
                </c:pt>
                <c:pt idx="1">
                  <c:v>18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FD-42B6-B950-987C0BE37DC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7.2</c:v>
                </c:pt>
                <c:pt idx="1">
                  <c:v>18.399999999999999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FD-42B6-B950-987C0BE37DC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6.7</c:v>
                </c:pt>
                <c:pt idx="1">
                  <c:v>13.3</c:v>
                </c:pt>
                <c:pt idx="2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FD-42B6-B950-987C0BE37DC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2.7</c:v>
                </c:pt>
                <c:pt idx="1">
                  <c:v>17.899999999999999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FD-42B6-B950-987C0BE37DC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FD-42B6-B950-987C0BE37D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631168"/>
        <c:axId val="106633088"/>
      </c:barChart>
      <c:catAx>
        <c:axId val="106631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33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63308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6311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12.2</c:v>
                </c:pt>
                <c:pt idx="1">
                  <c:v>10.1</c:v>
                </c:pt>
                <c:pt idx="2">
                  <c:v>14.2</c:v>
                </c:pt>
                <c:pt idx="3">
                  <c:v>13.2</c:v>
                </c:pt>
                <c:pt idx="4">
                  <c:v>10.3</c:v>
                </c:pt>
                <c:pt idx="5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0B7-442D-AC98-5B85D8F6475D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14.7</c:v>
                </c:pt>
                <c:pt idx="1">
                  <c:v>12.1</c:v>
                </c:pt>
                <c:pt idx="2">
                  <c:v>15.6</c:v>
                </c:pt>
                <c:pt idx="3">
                  <c:v>12.7</c:v>
                </c:pt>
                <c:pt idx="4">
                  <c:v>10.6</c:v>
                </c:pt>
                <c:pt idx="5">
                  <c:v>12.2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B7-442D-AC98-5B85D8F6475D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34.4</c:v>
                </c:pt>
                <c:pt idx="1">
                  <c:v>37</c:v>
                </c:pt>
                <c:pt idx="2">
                  <c:v>31.4</c:v>
                </c:pt>
                <c:pt idx="3">
                  <c:v>26.7</c:v>
                </c:pt>
                <c:pt idx="4">
                  <c:v>26.3</c:v>
                </c:pt>
                <c:pt idx="5">
                  <c:v>25.8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0B7-442D-AC98-5B85D8F647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025920"/>
        <c:axId val="107071744"/>
      </c:lineChart>
      <c:catAx>
        <c:axId val="107025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071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07174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025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6.8</c:v>
                </c:pt>
                <c:pt idx="1">
                  <c:v>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A4-4D88-ADF7-11764DF3F82B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A4-4D88-ADF7-11764DF3F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421632"/>
        <c:axId val="107084416"/>
      </c:barChart>
      <c:catAx>
        <c:axId val="106421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084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0844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216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26.2</c:v>
                </c:pt>
                <c:pt idx="1">
                  <c:v>26.3</c:v>
                </c:pt>
                <c:pt idx="2">
                  <c:v>11.7</c:v>
                </c:pt>
                <c:pt idx="3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8E-4FF3-8F30-1C6EF59BBA94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19.7</c:v>
                </c:pt>
                <c:pt idx="1">
                  <c:v>17.899999999999999</c:v>
                </c:pt>
                <c:pt idx="2">
                  <c:v>8.6999999999999993</c:v>
                </c:pt>
                <c:pt idx="3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8E-4FF3-8F30-1C6EF59BBA94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24.5</c:v>
                </c:pt>
                <c:pt idx="1">
                  <c:v>21.3</c:v>
                </c:pt>
                <c:pt idx="2">
                  <c:v>9.6</c:v>
                </c:pt>
                <c:pt idx="3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08E-4FF3-8F30-1C6EF59BBA94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08E-4FF3-8F30-1C6EF59BBA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099264"/>
        <c:axId val="107164032"/>
      </c:barChart>
      <c:catAx>
        <c:axId val="10709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64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16403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099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7</c:v>
                </c:pt>
                <c:pt idx="1">
                  <c:v>3.5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4F-4AD4-B411-BA288BCB090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7</c:v>
                </c:pt>
                <c:pt idx="1">
                  <c:v>1.9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4F-4AD4-B411-BA288BCB090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1.7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4F-4AD4-B411-BA288BCB090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3.1</c:v>
                </c:pt>
                <c:pt idx="1">
                  <c:v>3.5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4F-4AD4-B411-BA288BCB090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1.7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4F-4AD4-B411-BA288BCB090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3.9</c:v>
                </c:pt>
                <c:pt idx="1">
                  <c:v>1.3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4F-4AD4-B411-BA288BCB090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4F-4AD4-B411-BA288BCB0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142528"/>
        <c:axId val="107166720"/>
      </c:barChart>
      <c:catAx>
        <c:axId val="107142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66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1667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1425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1.8</c:v>
                </c:pt>
                <c:pt idx="1">
                  <c:v>3.3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0-43A8-B214-0F5299731CF6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2.4</c:v>
                </c:pt>
                <c:pt idx="1">
                  <c:v>2.8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A0-43A8-B214-0F5299731CF6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3.1</c:v>
                </c:pt>
                <c:pt idx="1">
                  <c:v>3.7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A0-43A8-B214-0F5299731CF6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2.2000000000000002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A0-43A8-B214-0F5299731CF6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A0-43A8-B214-0F5299731C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380096"/>
        <c:axId val="107399040"/>
      </c:barChart>
      <c:catAx>
        <c:axId val="10738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99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3990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3800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2.7</c:v>
                </c:pt>
                <c:pt idx="1">
                  <c:v>5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79-49BC-8F5C-C730803894A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79-49BC-8F5C-C730803894A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1.2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79-49BC-8F5C-C730803894A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2.1</c:v>
                </c:pt>
                <c:pt idx="1">
                  <c:v>1.6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79-49BC-8F5C-C730803894A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0.7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79-49BC-8F5C-C730803894A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0.9</c:v>
                </c:pt>
                <c:pt idx="1">
                  <c:v>1.5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C79-49BC-8F5C-C730803894A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79-49BC-8F5C-C73080389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520768"/>
        <c:axId val="107522688"/>
      </c:barChart>
      <c:catAx>
        <c:axId val="10752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22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226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2076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4.7</c:v>
                </c:pt>
                <c:pt idx="1">
                  <c:v>7.6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29-4606-858D-A2A3EA24ABE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3.3</c:v>
                </c:pt>
                <c:pt idx="1">
                  <c:v>5.4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29-4606-858D-A2A3EA24ABE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3.4</c:v>
                </c:pt>
                <c:pt idx="1">
                  <c:v>5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29-4606-858D-A2A3EA24ABE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2.8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29-4606-858D-A2A3EA24ABE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1.5</c:v>
                </c:pt>
                <c:pt idx="1">
                  <c:v>3.6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29-4606-858D-A2A3EA24ABE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2</c:v>
                </c:pt>
                <c:pt idx="1">
                  <c:v>2.7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29-4606-858D-A2A3EA24ABE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29-4606-858D-A2A3EA24AB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400192"/>
        <c:axId val="107550208"/>
      </c:barChart>
      <c:catAx>
        <c:axId val="10740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502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502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4001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4.4000000000000004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79-481B-8B42-930D476F4BB8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0.6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79-481B-8B42-930D476F4BB8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0.5</c:v>
                </c:pt>
                <c:pt idx="1">
                  <c:v>0.8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79-481B-8B42-930D476F4BB8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0.6</c:v>
                </c:pt>
                <c:pt idx="1">
                  <c:v>1.6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79-481B-8B42-930D476F4BB8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0.3</c:v>
                </c:pt>
                <c:pt idx="1">
                  <c:v>0.9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79-481B-8B42-930D476F4BB8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</c:v>
                </c:pt>
                <c:pt idx="1">
                  <c:v>1.2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79-481B-8B42-930D476F4BB8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79-481B-8B42-930D476F4B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7580032"/>
        <c:axId val="109613440"/>
      </c:barChart>
      <c:catAx>
        <c:axId val="107580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613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961344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800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E9-4F9C-9390-ABED3981F075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Synthetic Marijuana*</c:v>
                </c:pt>
                <c:pt idx="8">
                  <c:v>Over-the-Counter Drugs</c:v>
                </c:pt>
                <c:pt idx="9">
                  <c:v>LSD, PCP or Mushrooms</c:v>
                </c:pt>
                <c:pt idx="10">
                  <c:v>Depressants</c:v>
                </c:pt>
                <c:pt idx="11">
                  <c:v>Prescription Amphetamines</c:v>
                </c:pt>
                <c:pt idx="12">
                  <c:v>Flakka*</c:v>
                </c:pt>
                <c:pt idx="13">
                  <c:v>Cocaine or Crack Cocaine</c:v>
                </c:pt>
                <c:pt idx="14">
                  <c:v>Steroids (without a doctor’s order)</c:v>
                </c:pt>
                <c:pt idx="15">
                  <c:v>Club Drugs</c:v>
                </c:pt>
                <c:pt idx="16">
                  <c:v>Heroin</c:v>
                </c:pt>
                <c:pt idx="17">
                  <c:v>Methamphetamine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21.3</c:v>
                </c:pt>
                <c:pt idx="1">
                  <c:v>11.5</c:v>
                </c:pt>
                <c:pt idx="2">
                  <c:v>10.6</c:v>
                </c:pt>
                <c:pt idx="3">
                  <c:v>10.5</c:v>
                </c:pt>
                <c:pt idx="4">
                  <c:v>8.1999999999999993</c:v>
                </c:pt>
                <c:pt idx="5">
                  <c:v>2.4</c:v>
                </c:pt>
                <c:pt idx="6">
                  <c:v>2.4</c:v>
                </c:pt>
                <c:pt idx="7">
                  <c:v>2</c:v>
                </c:pt>
                <c:pt idx="8">
                  <c:v>1.8</c:v>
                </c:pt>
                <c:pt idx="9">
                  <c:v>1.4</c:v>
                </c:pt>
                <c:pt idx="10">
                  <c:v>1.2</c:v>
                </c:pt>
                <c:pt idx="11">
                  <c:v>0.7</c:v>
                </c:pt>
                <c:pt idx="12">
                  <c:v>0.7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E9-4F9C-9390-ABED3981F0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6195584"/>
        <c:axId val="106288256"/>
      </c:barChart>
      <c:catAx>
        <c:axId val="106195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88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28825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1955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15.9</c:v>
                </c:pt>
                <c:pt idx="1">
                  <c:v>7.7</c:v>
                </c:pt>
                <c:pt idx="2">
                  <c:v>11.5</c:v>
                </c:pt>
                <c:pt idx="3">
                  <c:v>26.7</c:v>
                </c:pt>
                <c:pt idx="4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6C-4B9F-8FF0-A44BFE1EFAF1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6C-4B9F-8FF0-A44BFE1EFA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7543552"/>
        <c:axId val="107562112"/>
      </c:barChart>
      <c:catAx>
        <c:axId val="10754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62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56211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435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9.5</c:v>
                </c:pt>
                <c:pt idx="1">
                  <c:v>3</c:v>
                </c:pt>
                <c:pt idx="2">
                  <c:v>1.6</c:v>
                </c:pt>
                <c:pt idx="3">
                  <c:v>2.2000000000000002</c:v>
                </c:pt>
                <c:pt idx="4">
                  <c:v>1</c:v>
                </c:pt>
                <c:pt idx="5">
                  <c:v>10.199999999999999</c:v>
                </c:pt>
                <c:pt idx="6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17-480F-881F-F781ED711E90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17-480F-881F-F781ED711E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9836544"/>
        <c:axId val="115073024"/>
      </c:barChart>
      <c:catAx>
        <c:axId val="10983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5073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507302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8365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5.2</c:v>
                </c:pt>
                <c:pt idx="1">
                  <c:v>19.3</c:v>
                </c:pt>
                <c:pt idx="2">
                  <c:v>34.5</c:v>
                </c:pt>
                <c:pt idx="3">
                  <c:v>6.4</c:v>
                </c:pt>
                <c:pt idx="4">
                  <c:v>6.8</c:v>
                </c:pt>
                <c:pt idx="5">
                  <c:v>12.3</c:v>
                </c:pt>
                <c:pt idx="6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D7-4F46-A958-D2A1349F9817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9.9</c:v>
                </c:pt>
                <c:pt idx="1">
                  <c:v>9.1</c:v>
                </c:pt>
                <c:pt idx="2">
                  <c:v>22.6</c:v>
                </c:pt>
                <c:pt idx="3">
                  <c:v>7.6</c:v>
                </c:pt>
                <c:pt idx="4">
                  <c:v>4.0999999999999996</c:v>
                </c:pt>
                <c:pt idx="5">
                  <c:v>10.1</c:v>
                </c:pt>
                <c:pt idx="6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D7-4F46-A958-D2A1349F9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168448"/>
        <c:axId val="78169984"/>
      </c:barChart>
      <c:catAx>
        <c:axId val="78168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69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1699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68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4.5</c:v>
                </c:pt>
                <c:pt idx="1">
                  <c:v>20.9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F9-47B7-871E-A7C389C1B44B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F9-47B7-871E-A7C389C1B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78120064"/>
        <c:axId val="78180352"/>
      </c:barChart>
      <c:catAx>
        <c:axId val="78120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80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818035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200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55</c:v>
                </c:pt>
                <c:pt idx="1">
                  <c:v>66</c:v>
                </c:pt>
                <c:pt idx="2">
                  <c:v>62</c:v>
                </c:pt>
                <c:pt idx="3">
                  <c:v>59</c:v>
                </c:pt>
                <c:pt idx="4">
                  <c:v>58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80-474F-9797-0AC1B16CD0AF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80-474F-9797-0AC1B16CD0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8177408"/>
        <c:axId val="78178944"/>
      </c:barChart>
      <c:catAx>
        <c:axId val="781774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7894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817894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81774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40</c:v>
                </c:pt>
                <c:pt idx="1">
                  <c:v>53</c:v>
                </c:pt>
                <c:pt idx="2">
                  <c:v>40</c:v>
                </c:pt>
                <c:pt idx="3">
                  <c:v>34</c:v>
                </c:pt>
                <c:pt idx="4">
                  <c:v>36</c:v>
                </c:pt>
                <c:pt idx="5">
                  <c:v>37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A8-4478-BC28-C0449A679CEB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A8-4478-BC28-C0449A679C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8601344"/>
        <c:axId val="108602880"/>
      </c:barChart>
      <c:catAx>
        <c:axId val="1086013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6028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6028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6013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49</c:v>
                </c:pt>
                <c:pt idx="2">
                  <c:v>39</c:v>
                </c:pt>
                <c:pt idx="3">
                  <c:v>37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0F-4571-A79D-148261FC695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0F-4571-A79D-148261FC69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8604800"/>
        <c:axId val="108628224"/>
      </c:barChart>
      <c:catAx>
        <c:axId val="1086048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6282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6282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6048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75</c:v>
                </c:pt>
                <c:pt idx="1">
                  <c:v>59</c:v>
                </c:pt>
                <c:pt idx="2">
                  <c:v>54</c:v>
                </c:pt>
                <c:pt idx="3">
                  <c:v>57</c:v>
                </c:pt>
                <c:pt idx="4">
                  <c:v>58</c:v>
                </c:pt>
                <c:pt idx="5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A5-4F2D-B399-778E80DC7CF9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A5-4F2D-B399-778E80DC7C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9798528"/>
        <c:axId val="109800064"/>
      </c:barChart>
      <c:catAx>
        <c:axId val="10979852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8000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98000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79852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59</c:v>
                </c:pt>
                <c:pt idx="2">
                  <c:v>39</c:v>
                </c:pt>
                <c:pt idx="3">
                  <c:v>30</c:v>
                </c:pt>
                <c:pt idx="4">
                  <c:v>52</c:v>
                </c:pt>
                <c:pt idx="5">
                  <c:v>34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CB-476C-8D8C-C5EBFF7A156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CB-476C-8D8C-C5EBFF7A1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8631936"/>
        <c:axId val="108633472"/>
      </c:barChart>
      <c:catAx>
        <c:axId val="1086319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6334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86334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86319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56</c:v>
                </c:pt>
                <c:pt idx="2">
                  <c:v>36</c:v>
                </c:pt>
                <c:pt idx="3">
                  <c:v>43</c:v>
                </c:pt>
                <c:pt idx="4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A4-4B3E-B763-F6E24FCCA4A8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A4-4B3E-B763-F6E24FCCA4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9819008"/>
        <c:axId val="113906432"/>
      </c:barChart>
      <c:catAx>
        <c:axId val="1098190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139064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139064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98190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28.1</c:v>
                </c:pt>
                <c:pt idx="1">
                  <c:v>46.5</c:v>
                </c:pt>
                <c:pt idx="2">
                  <c:v>38.200000000000003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38-45E3-AF46-09935C9149E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24.2</c:v>
                </c:pt>
                <c:pt idx="1">
                  <c:v>38.299999999999997</c:v>
                </c:pt>
                <c:pt idx="2">
                  <c:v>31.9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38-45E3-AF46-09935C9149E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20.8</c:v>
                </c:pt>
                <c:pt idx="1">
                  <c:v>36.6</c:v>
                </c:pt>
                <c:pt idx="2">
                  <c:v>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38-45E3-AF46-09935C9149E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19.2</c:v>
                </c:pt>
                <c:pt idx="1">
                  <c:v>37.1</c:v>
                </c:pt>
                <c:pt idx="2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38-45E3-AF46-09935C9149E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16.899999999999999</c:v>
                </c:pt>
                <c:pt idx="1">
                  <c:v>28.7</c:v>
                </c:pt>
                <c:pt idx="2">
                  <c:v>23.1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38-45E3-AF46-09935C9149E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29.7</c:v>
                </c:pt>
                <c:pt idx="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38-45E3-AF46-09935C9149E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38-45E3-AF46-09935C9149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711296"/>
        <c:axId val="106852352"/>
      </c:barChart>
      <c:catAx>
        <c:axId val="106711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852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8523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7112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15.9</c:v>
                </c:pt>
                <c:pt idx="1">
                  <c:v>30.8</c:v>
                </c:pt>
                <c:pt idx="2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EB-4EE6-AD47-21A5CB0E18B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11.9</c:v>
                </c:pt>
                <c:pt idx="1">
                  <c:v>27.7</c:v>
                </c:pt>
                <c:pt idx="2">
                  <c:v>20.5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EB-4EE6-AD47-21A5CB0E18B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11.1</c:v>
                </c:pt>
                <c:pt idx="1">
                  <c:v>20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EB-4EE6-AD47-21A5CB0E18B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20.5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8EB-4EE6-AD47-21A5CB0E18B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5.7</c:v>
                </c:pt>
                <c:pt idx="1">
                  <c:v>13.7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8EB-4EE6-AD47-21A5CB0E18B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2.5</c:v>
                </c:pt>
                <c:pt idx="1">
                  <c:v>16.3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EB-4EE6-AD47-21A5CB0E18B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8EB-4EE6-AD47-21A5CB0E1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968576"/>
        <c:axId val="106970112"/>
      </c:barChart>
      <c:catAx>
        <c:axId val="10696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70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97011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68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38.200000000000003</c:v>
                </c:pt>
                <c:pt idx="1">
                  <c:v>31.9</c:v>
                </c:pt>
                <c:pt idx="2">
                  <c:v>29.4</c:v>
                </c:pt>
                <c:pt idx="3">
                  <c:v>28.6</c:v>
                </c:pt>
                <c:pt idx="4">
                  <c:v>23.1</c:v>
                </c:pt>
                <c:pt idx="5">
                  <c:v>21.3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C5-40F4-96A1-06EB559B3958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24.1</c:v>
                </c:pt>
                <c:pt idx="1">
                  <c:v>20.5</c:v>
                </c:pt>
                <c:pt idx="2">
                  <c:v>15.9</c:v>
                </c:pt>
                <c:pt idx="3">
                  <c:v>14.7</c:v>
                </c:pt>
                <c:pt idx="4">
                  <c:v>10</c:v>
                </c:pt>
                <c:pt idx="5">
                  <c:v>10.5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C5-40F4-96A1-06EB559B3958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40.4</c:v>
                </c:pt>
                <c:pt idx="1">
                  <c:v>29.8</c:v>
                </c:pt>
                <c:pt idx="2">
                  <c:v>29.7</c:v>
                </c:pt>
                <c:pt idx="3">
                  <c:v>27.9</c:v>
                </c:pt>
                <c:pt idx="4">
                  <c:v>24.4</c:v>
                </c:pt>
                <c:pt idx="5">
                  <c:v>20.3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C5-40F4-96A1-06EB559B3958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34.4</c:v>
                </c:pt>
                <c:pt idx="1">
                  <c:v>39</c:v>
                </c:pt>
                <c:pt idx="2">
                  <c:v>35.9</c:v>
                </c:pt>
                <c:pt idx="3">
                  <c:v>34.6</c:v>
                </c:pt>
                <c:pt idx="4">
                  <c:v>39.299999999999997</c:v>
                </c:pt>
                <c:pt idx="5">
                  <c:v>36.700000000000003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AC5-40F4-96A1-06EB559B39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912768"/>
        <c:axId val="106939520"/>
      </c:lineChart>
      <c:catAx>
        <c:axId val="10691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395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9395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12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3.9</c:v>
                </c:pt>
                <c:pt idx="1">
                  <c:v>3.4</c:v>
                </c:pt>
                <c:pt idx="2">
                  <c:v>0</c:v>
                </c:pt>
                <c:pt idx="3">
                  <c:v>28.5</c:v>
                </c:pt>
                <c:pt idx="4">
                  <c:v>33.1</c:v>
                </c:pt>
                <c:pt idx="5">
                  <c:v>1.4</c:v>
                </c:pt>
                <c:pt idx="6">
                  <c:v>10.6</c:v>
                </c:pt>
                <c:pt idx="7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14-4CB3-BE2C-951CF4DED818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914-4CB3-BE2C-951CF4DED8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6936576"/>
        <c:axId val="107054592"/>
      </c:barChart>
      <c:catAx>
        <c:axId val="10693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054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70545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3657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45.9</c:v>
                </c:pt>
                <c:pt idx="1">
                  <c:v>32.5</c:v>
                </c:pt>
                <c:pt idx="2">
                  <c:v>2.8</c:v>
                </c:pt>
                <c:pt idx="3">
                  <c:v>2.5</c:v>
                </c:pt>
                <c:pt idx="4">
                  <c:v>0.7</c:v>
                </c:pt>
                <c:pt idx="5">
                  <c:v>0</c:v>
                </c:pt>
                <c:pt idx="6">
                  <c:v>1.1000000000000001</c:v>
                </c:pt>
                <c:pt idx="7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9-42D0-8908-67E64750227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E9-42D0-8908-67E6475022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376768"/>
        <c:axId val="101378304"/>
      </c:barChart>
      <c:catAx>
        <c:axId val="10137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783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3783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37676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12.3</c:v>
                </c:pt>
                <c:pt idx="1">
                  <c:v>21.8</c:v>
                </c:pt>
                <c:pt idx="2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E1-421A-9566-C96D5F53DCF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12</c:v>
                </c:pt>
                <c:pt idx="1">
                  <c:v>17.600000000000001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E1-421A-9566-C96D5F53DCF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16.8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6E1-421A-9566-C96D5F53DCF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7</c:v>
                </c:pt>
                <c:pt idx="1">
                  <c:v>17.3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E1-421A-9566-C96D5F53DCF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4.3</c:v>
                </c:pt>
                <c:pt idx="1">
                  <c:v>10.199999999999999</c:v>
                </c:pt>
                <c:pt idx="2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E1-421A-9566-C96D5F53DCF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1.9</c:v>
                </c:pt>
                <c:pt idx="1">
                  <c:v>12.9</c:v>
                </c:pt>
                <c:pt idx="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6E1-421A-9566-C96D5F53DCF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6E1-421A-9566-C96D5F53DC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408192"/>
        <c:axId val="106997632"/>
      </c:barChart>
      <c:catAx>
        <c:axId val="106408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997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99763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0819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17.600000000000001</c:v>
                </c:pt>
                <c:pt idx="1">
                  <c:v>15.1</c:v>
                </c:pt>
                <c:pt idx="2">
                  <c:v>12.9</c:v>
                </c:pt>
                <c:pt idx="3">
                  <c:v>12.4</c:v>
                </c:pt>
                <c:pt idx="4">
                  <c:v>7.4</c:v>
                </c:pt>
                <c:pt idx="5">
                  <c:v>8.1999999999999993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806-4AE3-A40F-5DFE29DAF0F8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34.200000000000003</c:v>
                </c:pt>
                <c:pt idx="1">
                  <c:v>30.4</c:v>
                </c:pt>
                <c:pt idx="2">
                  <c:v>27.9</c:v>
                </c:pt>
                <c:pt idx="3">
                  <c:v>22.6</c:v>
                </c:pt>
                <c:pt idx="4">
                  <c:v>18.899999999999999</c:v>
                </c:pt>
                <c:pt idx="5">
                  <c:v>18.600000000000001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806-4AE3-A40F-5DFE29DAF0F8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60.2</c:v>
                </c:pt>
                <c:pt idx="1">
                  <c:v>62.8</c:v>
                </c:pt>
                <c:pt idx="2">
                  <c:v>62.2</c:v>
                </c:pt>
                <c:pt idx="3">
                  <c:v>63.1</c:v>
                </c:pt>
                <c:pt idx="4">
                  <c:v>66.7</c:v>
                </c:pt>
                <c:pt idx="5">
                  <c:v>68.5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806-4AE3-A40F-5DFE29DAF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475200"/>
        <c:axId val="100065664"/>
      </c:lineChart>
      <c:catAx>
        <c:axId val="75475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065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06566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5475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Suwannee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Suwannee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55098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531607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Suwannee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6676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Suwannee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95998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Suwannee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Suwannee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77373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25081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Suwannee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46741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Suwannee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Suwannee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3364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3576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Suwannee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106008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Suwannee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Suwannee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806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6.3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Suwannee County, past-30-day alcohol use was reported at 21.3%,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24.1% in 2006 to 10.5%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17.6% in 2006 to 8.2%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24.5% of high school students have ridden in a car with a driver who was under the influence of alcohol, and 21.3%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87701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Suwannee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5074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Suwannee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3486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Suwannee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60601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Suwannee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4851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Suwannee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103511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Suwannee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Suwannee County, 7.7%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5.0% in 2006 to 2.4%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10.5% in 2012 to 2.0%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369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Suwannee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385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Suwannee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3514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Suwannee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Suwannee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(1.0%)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Suwannee County, 27.7% of students have been socially bullied, 13.5% have been physically bullied, and 7.1%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4.5% of students have belonged to a gang, and 2.6%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39971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0519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03946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7401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09142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Suwannee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1134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1238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(54%)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(56%)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Suwannee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740025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44.7% for lifetime use and 21.3% for past-30-day use, alcohol is the most commonly used drug among Suwannee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(28.9% lifetime and 10.6% past-30-day) and marijuana (20.9% lifetime and 11.5%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19.2%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8.2% for cigarettes to 0.0%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74504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Suwannee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051056"/>
              </p:ext>
            </p:extLst>
          </p:nvPr>
        </p:nvGraphicFramePr>
        <p:xfrm>
          <a:off x="367162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Suwannee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9148</TotalTime>
  <Words>1355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Suwannee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2025-06-23T18:13:59Z</dcterms:modified>
</cp:coreProperties>
</file>