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mter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Blacking Out from Drinking*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Synthetic Marijuana*</c:v>
                </c:pt>
                <c:pt idx="8">
                  <c:v>Depressants</c:v>
                </c:pt>
                <c:pt idx="9">
                  <c:v>Over-the-Counter Drugs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Needle to Inject Illegal Drugs*</c:v>
                </c:pt>
                <c:pt idx="16">
                  <c:v>Flakka*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34.6</c:v>
                </c:pt>
                <c:pt idx="1">
                  <c:v>19.5</c:v>
                </c:pt>
                <c:pt idx="2">
                  <c:v>17.3</c:v>
                </c:pt>
                <c:pt idx="3">
                  <c:v>16.5</c:v>
                </c:pt>
                <c:pt idx="4">
                  <c:v>15.8</c:v>
                </c:pt>
                <c:pt idx="5">
                  <c:v>5.4</c:v>
                </c:pt>
                <c:pt idx="6">
                  <c:v>5.2</c:v>
                </c:pt>
                <c:pt idx="7">
                  <c:v>5</c:v>
                </c:pt>
                <c:pt idx="8">
                  <c:v>4</c:v>
                </c:pt>
                <c:pt idx="9">
                  <c:v>3.6</c:v>
                </c:pt>
                <c:pt idx="10">
                  <c:v>3.1</c:v>
                </c:pt>
                <c:pt idx="11">
                  <c:v>2.8</c:v>
                </c:pt>
                <c:pt idx="12">
                  <c:v>1.7</c:v>
                </c:pt>
                <c:pt idx="13">
                  <c:v>1.6</c:v>
                </c:pt>
                <c:pt idx="14">
                  <c:v>1.2</c:v>
                </c:pt>
                <c:pt idx="15">
                  <c:v>0.7</c:v>
                </c:pt>
                <c:pt idx="16">
                  <c:v>0.7</c:v>
                </c:pt>
                <c:pt idx="17">
                  <c:v>0.5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D6-4FCF-A97E-4E6647A112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1772160"/>
        <c:axId val="61800832"/>
      </c:barChart>
      <c:catAx>
        <c:axId val="6177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800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80083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772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19.5</c:v>
                </c:pt>
                <c:pt idx="1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06-4D58-9537-A577A4FDE4EB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06-4D58-9537-A577A4FDE4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165568"/>
        <c:axId val="63202048"/>
      </c:barChart>
      <c:catAx>
        <c:axId val="63165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02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20204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655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3.1</c:v>
                </c:pt>
                <c:pt idx="1">
                  <c:v>14.5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51-49B2-93FE-42CDFEB583E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</c:v>
                </c:pt>
                <c:pt idx="1">
                  <c:v>18.600000000000001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51-49B2-93FE-42CDFEB583E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3</c:v>
                </c:pt>
                <c:pt idx="1">
                  <c:v>14.4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51-49B2-93FE-42CDFEB583E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3.3</c:v>
                </c:pt>
                <c:pt idx="1">
                  <c:v>14.6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51-49B2-93FE-42CDFEB583E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2.7</c:v>
                </c:pt>
                <c:pt idx="1">
                  <c:v>16.2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51-49B2-93FE-42CDFEB583E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13.4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951-49B2-93FE-42CDFEB583E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51-49B2-93FE-42CDFEB583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400960"/>
        <c:axId val="63402752"/>
      </c:barChart>
      <c:catAx>
        <c:axId val="63400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02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40275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009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9.3000000000000007</c:v>
                </c:pt>
                <c:pt idx="1">
                  <c:v>13.2</c:v>
                </c:pt>
                <c:pt idx="2">
                  <c:v>9.3000000000000007</c:v>
                </c:pt>
                <c:pt idx="3">
                  <c:v>9.6</c:v>
                </c:pt>
                <c:pt idx="4">
                  <c:v>10.1</c:v>
                </c:pt>
                <c:pt idx="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13-4325-BF02-0C2420F28836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12.4</c:v>
                </c:pt>
                <c:pt idx="1">
                  <c:v>12.5</c:v>
                </c:pt>
                <c:pt idx="2">
                  <c:v>11</c:v>
                </c:pt>
                <c:pt idx="3">
                  <c:v>13.7</c:v>
                </c:pt>
                <c:pt idx="4">
                  <c:v>13.2</c:v>
                </c:pt>
                <c:pt idx="5">
                  <c:v>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213-4325-BF02-0C2420F28836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40.700000000000003</c:v>
                </c:pt>
                <c:pt idx="1">
                  <c:v>33.6</c:v>
                </c:pt>
                <c:pt idx="2">
                  <c:v>35.799999999999997</c:v>
                </c:pt>
                <c:pt idx="3">
                  <c:v>31.6</c:v>
                </c:pt>
                <c:pt idx="4">
                  <c:v>28.9</c:v>
                </c:pt>
                <c:pt idx="5">
                  <c:v>33.299999999999997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213-4325-BF02-0C2420F28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019264"/>
        <c:axId val="63046016"/>
      </c:lineChart>
      <c:catAx>
        <c:axId val="6301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46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460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192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4.3</c:v>
                </c:pt>
                <c:pt idx="1">
                  <c:v>6.8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5F-4C0E-8A3E-A936E7AE9C10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5F-4C0E-8A3E-A936E7AE9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921728"/>
        <c:axId val="63017728"/>
      </c:barChart>
      <c:catAx>
        <c:axId val="6292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17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177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217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23.1</c:v>
                </c:pt>
                <c:pt idx="1">
                  <c:v>24</c:v>
                </c:pt>
                <c:pt idx="2">
                  <c:v>11.9</c:v>
                </c:pt>
                <c:pt idx="3">
                  <c:v>9.8000000000000007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B7-4E74-9F2A-D80DE4B4517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25.4</c:v>
                </c:pt>
                <c:pt idx="1">
                  <c:v>27.8</c:v>
                </c:pt>
                <c:pt idx="2">
                  <c:v>8</c:v>
                </c:pt>
                <c:pt idx="3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B7-4E74-9F2A-D80DE4B4517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13.5</c:v>
                </c:pt>
                <c:pt idx="1">
                  <c:v>19.100000000000001</c:v>
                </c:pt>
                <c:pt idx="2">
                  <c:v>5</c:v>
                </c:pt>
                <c:pt idx="3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B7-4E74-9F2A-D80DE4B4517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B7-4E74-9F2A-D80DE4B451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140992"/>
        <c:axId val="63142528"/>
      </c:barChart>
      <c:catAx>
        <c:axId val="63140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42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14252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409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6.2</c:v>
                </c:pt>
                <c:pt idx="1">
                  <c:v>3.1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AA-4C49-95E3-B4D1C2330B7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7.1</c:v>
                </c:pt>
                <c:pt idx="1">
                  <c:v>3.6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AA-4C49-95E3-B4D1C2330B7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3.6</c:v>
                </c:pt>
                <c:pt idx="1">
                  <c:v>4.0999999999999996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AA-4C49-95E3-B4D1C2330B7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3.5</c:v>
                </c:pt>
                <c:pt idx="1">
                  <c:v>1.5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AA-4C49-95E3-B4D1C2330B7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3.2</c:v>
                </c:pt>
                <c:pt idx="1">
                  <c:v>0.2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AA-4C49-95E3-B4D1C2330B7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DAA-4C49-95E3-B4D1C2330B7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AA-4C49-95E3-B4D1C2330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423616"/>
        <c:axId val="65257856"/>
      </c:barChart>
      <c:catAx>
        <c:axId val="6342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57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578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236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</c:v>
                </c:pt>
                <c:pt idx="1">
                  <c:v>3.9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E4-4412-B158-E59FEC10290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1.3</c:v>
                </c:pt>
                <c:pt idx="1">
                  <c:v>3.3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E4-4412-B158-E59FEC10290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3.6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E4-4412-B158-E59FEC10290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1.2</c:v>
                </c:pt>
                <c:pt idx="1">
                  <c:v>2.6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E4-4412-B158-E59FEC10290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E4-4412-B158-E59FEC1029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247872"/>
        <c:axId val="63249408"/>
      </c:barChart>
      <c:catAx>
        <c:axId val="6324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49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249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478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E4-4FE8-8B1E-FDE9C1410E7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1.3</c:v>
                </c:pt>
                <c:pt idx="1">
                  <c:v>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E4-4FE8-8B1E-FDE9C1410E7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1.6</c:v>
                </c:pt>
                <c:pt idx="1">
                  <c:v>2.9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E4-4FE8-8B1E-FDE9C1410E7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1.5</c:v>
                </c:pt>
                <c:pt idx="1">
                  <c:v>1.8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E4-4FE8-8B1E-FDE9C1410E7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E4-4FE8-8B1E-FDE9C1410E7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2.6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E4-4FE8-8B1E-FDE9C1410E7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E4-4FE8-8B1E-FDE9C1410E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503360"/>
        <c:axId val="63510016"/>
      </c:barChart>
      <c:catAx>
        <c:axId val="6350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10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100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033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</c:v>
                </c:pt>
                <c:pt idx="1">
                  <c:v>6.4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BD-4BFA-BFDE-81DA3EB4F3A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</c:v>
                </c:pt>
                <c:pt idx="1">
                  <c:v>6.2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BD-4BFA-BFDE-81DA3EB4F3A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1.9</c:v>
                </c:pt>
                <c:pt idx="1">
                  <c:v>5.9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BD-4BFA-BFDE-81DA3EB4F3A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</c:v>
                </c:pt>
                <c:pt idx="1">
                  <c:v>3.8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BD-4BFA-BFDE-81DA3EB4F3A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3.1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BD-4BFA-BFDE-81DA3EB4F3A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1.6</c:v>
                </c:pt>
                <c:pt idx="1">
                  <c:v>2.2999999999999998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3BD-4BFA-BFDE-81DA3EB4F3A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3BD-4BFA-BFDE-81DA3EB4F3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108544"/>
        <c:axId val="96416896"/>
      </c:barChart>
      <c:catAx>
        <c:axId val="9610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16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4168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085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1.5</c:v>
                </c:pt>
                <c:pt idx="1">
                  <c:v>2.9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1-4F61-B3CA-8BE9679F544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1.6</c:v>
                </c:pt>
                <c:pt idx="1">
                  <c:v>1.8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31-4F61-B3CA-8BE9679F544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2.6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31-4F61-B3CA-8BE9679F544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</c:v>
                </c:pt>
                <c:pt idx="1">
                  <c:v>1.8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31-4F61-B3CA-8BE9679F544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0.9</c:v>
                </c:pt>
                <c:pt idx="1">
                  <c:v>0.6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31-4F61-B3CA-8BE9679F544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</c:v>
                </c:pt>
                <c:pt idx="1">
                  <c:v>2.9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31-4F61-B3CA-8BE9679F544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31-4F61-B3CA-8BE9679F54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497024"/>
        <c:axId val="97551488"/>
      </c:barChart>
      <c:catAx>
        <c:axId val="96497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51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5514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97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DF-4467-981D-5B01398FAFA5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Prescription Amphetamines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Inhalants</c:v>
                </c:pt>
                <c:pt idx="10">
                  <c:v>LSD, PCP or Mushrooms</c:v>
                </c:pt>
                <c:pt idx="11">
                  <c:v>Synthetic Marijuana*</c:v>
                </c:pt>
                <c:pt idx="12">
                  <c:v>Club Drugs</c:v>
                </c:pt>
                <c:pt idx="13">
                  <c:v>Methamphetamine</c:v>
                </c:pt>
                <c:pt idx="14">
                  <c:v>Heroin</c:v>
                </c:pt>
                <c:pt idx="15">
                  <c:v>Cocaine or Crack Cocaine</c:v>
                </c:pt>
                <c:pt idx="16">
                  <c:v>Steroids (without a doctor’s order)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16.2</c:v>
                </c:pt>
                <c:pt idx="1">
                  <c:v>8.1</c:v>
                </c:pt>
                <c:pt idx="2">
                  <c:v>7.6</c:v>
                </c:pt>
                <c:pt idx="3">
                  <c:v>6.4</c:v>
                </c:pt>
                <c:pt idx="4">
                  <c:v>3.7</c:v>
                </c:pt>
                <c:pt idx="5">
                  <c:v>2</c:v>
                </c:pt>
                <c:pt idx="6">
                  <c:v>2</c:v>
                </c:pt>
                <c:pt idx="7">
                  <c:v>1.9</c:v>
                </c:pt>
                <c:pt idx="8">
                  <c:v>1.8</c:v>
                </c:pt>
                <c:pt idx="9">
                  <c:v>1.6</c:v>
                </c:pt>
                <c:pt idx="10">
                  <c:v>0.8</c:v>
                </c:pt>
                <c:pt idx="11">
                  <c:v>0.8</c:v>
                </c:pt>
                <c:pt idx="12">
                  <c:v>0.6</c:v>
                </c:pt>
                <c:pt idx="13">
                  <c:v>0.5</c:v>
                </c:pt>
                <c:pt idx="14">
                  <c:v>0.4</c:v>
                </c:pt>
                <c:pt idx="15">
                  <c:v>0.4</c:v>
                </c:pt>
                <c:pt idx="16">
                  <c:v>0.2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DF-4467-981D-5B01398FAF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006016"/>
        <c:axId val="62007552"/>
      </c:barChart>
      <c:catAx>
        <c:axId val="62006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07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0075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0060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12.7</c:v>
                </c:pt>
                <c:pt idx="1">
                  <c:v>6.8</c:v>
                </c:pt>
                <c:pt idx="2">
                  <c:v>9.5</c:v>
                </c:pt>
                <c:pt idx="3">
                  <c:v>21.7</c:v>
                </c:pt>
                <c:pt idx="4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F-48A6-92C0-A5C1E7DA5DCE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BF-48A6-92C0-A5C1E7DA5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572224"/>
        <c:axId val="63575552"/>
      </c:barChart>
      <c:catAx>
        <c:axId val="6357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75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755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722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5.5</c:v>
                </c:pt>
                <c:pt idx="1">
                  <c:v>2.4</c:v>
                </c:pt>
                <c:pt idx="2">
                  <c:v>1</c:v>
                </c:pt>
                <c:pt idx="3">
                  <c:v>2.6</c:v>
                </c:pt>
                <c:pt idx="4">
                  <c:v>0.1</c:v>
                </c:pt>
                <c:pt idx="5">
                  <c:v>7.7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F8-45EB-AEA3-6EB2044CDFBF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F8-45EB-AEA3-6EB2044CDF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769600"/>
        <c:axId val="63780352"/>
      </c:barChart>
      <c:catAx>
        <c:axId val="63769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780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78035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7696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10.3</c:v>
                </c:pt>
                <c:pt idx="1">
                  <c:v>17.3</c:v>
                </c:pt>
                <c:pt idx="2">
                  <c:v>29.7</c:v>
                </c:pt>
                <c:pt idx="3">
                  <c:v>5.6</c:v>
                </c:pt>
                <c:pt idx="4">
                  <c:v>6.2</c:v>
                </c:pt>
                <c:pt idx="5">
                  <c:v>15.8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33-4943-96FE-12F80F2734DC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8.6999999999999993</c:v>
                </c:pt>
                <c:pt idx="1">
                  <c:v>7.4</c:v>
                </c:pt>
                <c:pt idx="2">
                  <c:v>18.2</c:v>
                </c:pt>
                <c:pt idx="3">
                  <c:v>8.4</c:v>
                </c:pt>
                <c:pt idx="4">
                  <c:v>3.2</c:v>
                </c:pt>
                <c:pt idx="5">
                  <c:v>6.8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33-4943-96FE-12F80F2734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803776"/>
        <c:axId val="63811968"/>
      </c:barChart>
      <c:catAx>
        <c:axId val="63803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11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8119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03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3.1</c:v>
                </c:pt>
                <c:pt idx="1">
                  <c:v>15.9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BC-442B-AA9B-40570EB2FD2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BC-442B-AA9B-40570EB2FD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816448"/>
        <c:axId val="63817984"/>
      </c:barChart>
      <c:catAx>
        <c:axId val="63816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17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81798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164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51</c:v>
                </c:pt>
                <c:pt idx="1">
                  <c:v>62</c:v>
                </c:pt>
                <c:pt idx="2">
                  <c:v>62</c:v>
                </c:pt>
                <c:pt idx="3">
                  <c:v>69</c:v>
                </c:pt>
                <c:pt idx="4">
                  <c:v>62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0E-495E-A855-542D5967E517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0E-495E-A855-542D5967E5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234816"/>
        <c:axId val="65236352"/>
      </c:barChart>
      <c:catAx>
        <c:axId val="652348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363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2363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348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44</c:v>
                </c:pt>
                <c:pt idx="1">
                  <c:v>53</c:v>
                </c:pt>
                <c:pt idx="2">
                  <c:v>36</c:v>
                </c:pt>
                <c:pt idx="3">
                  <c:v>32</c:v>
                </c:pt>
                <c:pt idx="4">
                  <c:v>27</c:v>
                </c:pt>
                <c:pt idx="5">
                  <c:v>31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A-4051-9326-D9E54D983970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0A-4051-9326-D9E54D983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213568"/>
        <c:axId val="65220608"/>
      </c:barChart>
      <c:catAx>
        <c:axId val="652135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206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2206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135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37</c:v>
                </c:pt>
                <c:pt idx="1">
                  <c:v>46</c:v>
                </c:pt>
                <c:pt idx="2">
                  <c:v>31</c:v>
                </c:pt>
                <c:pt idx="3">
                  <c:v>23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EC-4603-BEC8-C8AD51BEC91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EC-4603-BEC8-C8AD51BEC9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2855808"/>
        <c:axId val="65214336"/>
      </c:barChart>
      <c:catAx>
        <c:axId val="62855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143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2143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55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69</c:v>
                </c:pt>
                <c:pt idx="1">
                  <c:v>63</c:v>
                </c:pt>
                <c:pt idx="2">
                  <c:v>55</c:v>
                </c:pt>
                <c:pt idx="3">
                  <c:v>65</c:v>
                </c:pt>
                <c:pt idx="4">
                  <c:v>70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BA-42EF-9363-AB3E03A3B252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BA-42EF-9363-AB3E03A3B2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272448"/>
        <c:axId val="63273984"/>
      </c:barChart>
      <c:catAx>
        <c:axId val="632724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739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32739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724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45</c:v>
                </c:pt>
                <c:pt idx="1">
                  <c:v>51</c:v>
                </c:pt>
                <c:pt idx="2">
                  <c:v>33</c:v>
                </c:pt>
                <c:pt idx="3">
                  <c:v>24</c:v>
                </c:pt>
                <c:pt idx="4">
                  <c:v>46</c:v>
                </c:pt>
                <c:pt idx="5">
                  <c:v>32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A2-4B16-B279-7DA312AF976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A2-4B16-B279-7DA312AF97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626496"/>
        <c:axId val="65628032"/>
      </c:barChart>
      <c:catAx>
        <c:axId val="6562649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28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6280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2649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35</c:v>
                </c:pt>
                <c:pt idx="1">
                  <c:v>57</c:v>
                </c:pt>
                <c:pt idx="2">
                  <c:v>30</c:v>
                </c:pt>
                <c:pt idx="3">
                  <c:v>33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F3-4494-8D96-E6CA043BCF00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F3-4494-8D96-E6CA043BCF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5604608"/>
        <c:axId val="65640704"/>
      </c:barChart>
      <c:catAx>
        <c:axId val="656046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407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56407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6046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15.8</c:v>
                </c:pt>
                <c:pt idx="1">
                  <c:v>41.9</c:v>
                </c:pt>
                <c:pt idx="2">
                  <c:v>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EB-4680-8FBB-34895BC30C1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15.9</c:v>
                </c:pt>
                <c:pt idx="1">
                  <c:v>37.9</c:v>
                </c:pt>
                <c:pt idx="2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EB-4680-8FBB-34895BC30C1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17.100000000000001</c:v>
                </c:pt>
                <c:pt idx="1">
                  <c:v>37.700000000000003</c:v>
                </c:pt>
                <c:pt idx="2">
                  <c:v>28.5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EB-4680-8FBB-34895BC30C1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13.7</c:v>
                </c:pt>
                <c:pt idx="1">
                  <c:v>36.5</c:v>
                </c:pt>
                <c:pt idx="2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EB-4680-8FBB-34895BC30C1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8.9</c:v>
                </c:pt>
                <c:pt idx="1">
                  <c:v>30.8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EB-4680-8FBB-34895BC30C1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23.5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3EB-4680-8FBB-34895BC30C1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EB-4680-8FBB-34895BC30C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455808"/>
        <c:axId val="62457728"/>
      </c:barChart>
      <c:catAx>
        <c:axId val="62455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57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4577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4558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7.3</c:v>
                </c:pt>
                <c:pt idx="1">
                  <c:v>21.1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4-4A87-A289-0E7E7A45930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7.3</c:v>
                </c:pt>
                <c:pt idx="1">
                  <c:v>23.9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C4-4A87-A289-0E7E7A45930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6.7</c:v>
                </c:pt>
                <c:pt idx="1">
                  <c:v>21.2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C4-4A87-A289-0E7E7A45930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6.6</c:v>
                </c:pt>
                <c:pt idx="1">
                  <c:v>18.100000000000001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C4-4A87-A289-0E7E7A45930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</c:v>
                </c:pt>
                <c:pt idx="1">
                  <c:v>19.5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C4-4A87-A289-0E7E7A45930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1.6</c:v>
                </c:pt>
                <c:pt idx="1">
                  <c:v>13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3C4-4A87-A289-0E7E7A45930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C4-4A87-A289-0E7E7A459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501248"/>
        <c:axId val="62503936"/>
      </c:barChart>
      <c:catAx>
        <c:axId val="6250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03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50393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012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29.9</c:v>
                </c:pt>
                <c:pt idx="1">
                  <c:v>27.6</c:v>
                </c:pt>
                <c:pt idx="2">
                  <c:v>28.5</c:v>
                </c:pt>
                <c:pt idx="3">
                  <c:v>26.3</c:v>
                </c:pt>
                <c:pt idx="4">
                  <c:v>21</c:v>
                </c:pt>
                <c:pt idx="5">
                  <c:v>16.2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B9-4E82-8814-9563EEC171D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14.9</c:v>
                </c:pt>
                <c:pt idx="1">
                  <c:v>16.100000000000001</c:v>
                </c:pt>
                <c:pt idx="2">
                  <c:v>14.7</c:v>
                </c:pt>
                <c:pt idx="3">
                  <c:v>13</c:v>
                </c:pt>
                <c:pt idx="4">
                  <c:v>12.4</c:v>
                </c:pt>
                <c:pt idx="5">
                  <c:v>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B9-4E82-8814-9563EEC171D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32.799999999999997</c:v>
                </c:pt>
                <c:pt idx="1">
                  <c:v>28.3</c:v>
                </c:pt>
                <c:pt idx="2">
                  <c:v>23</c:v>
                </c:pt>
                <c:pt idx="3">
                  <c:v>29.9</c:v>
                </c:pt>
                <c:pt idx="4">
                  <c:v>24.2</c:v>
                </c:pt>
                <c:pt idx="5">
                  <c:v>18.3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B9-4E82-8814-9563EEC171D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42.1</c:v>
                </c:pt>
                <c:pt idx="1">
                  <c:v>39.700000000000003</c:v>
                </c:pt>
                <c:pt idx="2">
                  <c:v>42.9</c:v>
                </c:pt>
                <c:pt idx="3">
                  <c:v>37.9</c:v>
                </c:pt>
                <c:pt idx="4">
                  <c:v>42.9</c:v>
                </c:pt>
                <c:pt idx="5">
                  <c:v>46.3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8B9-4E82-8814-9563EEC171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841984"/>
        <c:axId val="62869504"/>
      </c:lineChart>
      <c:catAx>
        <c:axId val="6284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69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86950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41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10.1</c:v>
                </c:pt>
                <c:pt idx="1">
                  <c:v>1.2</c:v>
                </c:pt>
                <c:pt idx="2">
                  <c:v>1.2</c:v>
                </c:pt>
                <c:pt idx="3">
                  <c:v>18.399999999999999</c:v>
                </c:pt>
                <c:pt idx="4">
                  <c:v>44.6</c:v>
                </c:pt>
                <c:pt idx="5">
                  <c:v>0</c:v>
                </c:pt>
                <c:pt idx="6">
                  <c:v>5.9</c:v>
                </c:pt>
                <c:pt idx="7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E6-40D4-8924-B6A3793D325C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E6-40D4-8924-B6A3793D32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2870656"/>
        <c:axId val="62942208"/>
      </c:barChart>
      <c:catAx>
        <c:axId val="6287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42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9422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7065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33.9</c:v>
                </c:pt>
                <c:pt idx="1">
                  <c:v>38.9</c:v>
                </c:pt>
                <c:pt idx="2">
                  <c:v>3.9</c:v>
                </c:pt>
                <c:pt idx="3">
                  <c:v>1.8</c:v>
                </c:pt>
                <c:pt idx="4">
                  <c:v>1.1000000000000001</c:v>
                </c:pt>
                <c:pt idx="5">
                  <c:v>1.8</c:v>
                </c:pt>
                <c:pt idx="6">
                  <c:v>2.5</c:v>
                </c:pt>
                <c:pt idx="7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BC-4DC1-B546-38CC372A2020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BC-4DC1-B546-38CC372A20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193088"/>
        <c:axId val="63194624"/>
      </c:barChart>
      <c:catAx>
        <c:axId val="6319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94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1946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1930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5.2</c:v>
                </c:pt>
                <c:pt idx="1">
                  <c:v>16.899999999999999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8A-49F5-AC3E-508C15A898B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6.9</c:v>
                </c:pt>
                <c:pt idx="1">
                  <c:v>21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8A-49F5-AC3E-508C15A898B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12.1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8A-49F5-AC3E-508C15A898B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11.9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8A-49F5-AC3E-508C15A898B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3.5</c:v>
                </c:pt>
                <c:pt idx="1">
                  <c:v>9.9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8A-49F5-AC3E-508C15A898B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5.0999999999999996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8A-49F5-AC3E-508C15A898B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8A-49F5-AC3E-508C15A898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2837120"/>
        <c:axId val="62839040"/>
      </c:barChart>
      <c:catAx>
        <c:axId val="62837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39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8390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8371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11.5</c:v>
                </c:pt>
                <c:pt idx="1">
                  <c:v>14.4</c:v>
                </c:pt>
                <c:pt idx="2">
                  <c:v>8.9</c:v>
                </c:pt>
                <c:pt idx="3">
                  <c:v>8.5</c:v>
                </c:pt>
                <c:pt idx="4">
                  <c:v>7</c:v>
                </c:pt>
                <c:pt idx="5">
                  <c:v>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51-406D-966D-54904692F146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35.9</c:v>
                </c:pt>
                <c:pt idx="1">
                  <c:v>29.5</c:v>
                </c:pt>
                <c:pt idx="2">
                  <c:v>20.5</c:v>
                </c:pt>
                <c:pt idx="3">
                  <c:v>22.8</c:v>
                </c:pt>
                <c:pt idx="4">
                  <c:v>20.7</c:v>
                </c:pt>
                <c:pt idx="5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51-406D-966D-54904692F146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65.5</c:v>
                </c:pt>
                <c:pt idx="1">
                  <c:v>62.4</c:v>
                </c:pt>
                <c:pt idx="2">
                  <c:v>65.3</c:v>
                </c:pt>
                <c:pt idx="3">
                  <c:v>65.3</c:v>
                </c:pt>
                <c:pt idx="4">
                  <c:v>64.099999999999994</c:v>
                </c:pt>
                <c:pt idx="5">
                  <c:v>72.7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651-406D-966D-54904692F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72032"/>
        <c:axId val="62904960"/>
      </c:lineChart>
      <c:catAx>
        <c:axId val="6257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904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290496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2572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Sumter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Sumter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60381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669937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Sumter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7536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Sumter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1115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Sumter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Sumter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06040"/>
              </p:ext>
            </p:extLst>
          </p:nvPr>
        </p:nvGraphicFramePr>
        <p:xfrm>
          <a:off x="390525" y="13620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98418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Sumter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513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Sumter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Sumter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08306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79332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Sumter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156084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Sumter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Sumter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901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6.1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Sumter County, past-30-day alcohol use was reported at 16.2%,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14.9% in 2006 to 7.6%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11.5% in 2006 to 3.7%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13.5% of high school students have ridden in a car with a driver who was under the influence of alcohol, and 19.1%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8262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Sumter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3551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Sumter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5260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Sumter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1844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Sumter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523217"/>
              </p:ext>
            </p:extLst>
          </p:nvPr>
        </p:nvGraphicFramePr>
        <p:xfrm>
          <a:off x="4000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Sumter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651740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Sumter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Sumter County, 6.8% of surveyed students reported the use of any illicit drug other than marijuana in the past 30 days,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4.4%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4.2% in 2012 to 0.8%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73331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Sumter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9633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Sumter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7423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Sumter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Sumter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(0.1%) are 1.0%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Sumter County, 23.7% of students have been socially bullied, 12.1% have been physically bullied, and 7.1%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3.1% of students have belonged to a gang, and 2.1%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311983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51031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95666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0656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4631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Sumter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06953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06144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Sumter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Sumter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(51%),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(62%),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(62%),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(62%),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(62%) and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(57%) </a:t>
            </a:r>
            <a:r>
              <a:rPr lang="en-US" sz="2800" dirty="0">
                <a:latin typeface="Gill Sans MT" pitchFamily="34" charset="0"/>
              </a:rPr>
              <a:t>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Sumter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9861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34.6% for lifetime use and 16.2% for past-30-day use, alcohol is the most commonly used drug among Sumter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(19.5% lifetime and 6.4% past-30-day) and marijuana (15.8% lifetime and 8.1%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3.7%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8303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Sumter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38003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Sumter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Sumter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9145</TotalTime>
  <Words>1368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Sumter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2025-06-23T18:11:13Z</dcterms:modified>
</cp:coreProperties>
</file>