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Synthetic Marijuana*</c:v>
                </c:pt>
                <c:pt idx="8">
                  <c:v>Over-the-Counter Drugs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Needle to Inject Illegal Drugs*</c:v>
                </c:pt>
                <c:pt idx="15">
                  <c:v>Flakka*</c:v>
                </c:pt>
                <c:pt idx="16">
                  <c:v>Methamphetamine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37</c:v>
                </c:pt>
                <c:pt idx="1">
                  <c:v>23.8</c:v>
                </c:pt>
                <c:pt idx="2">
                  <c:v>19.899999999999999</c:v>
                </c:pt>
                <c:pt idx="3">
                  <c:v>14.1</c:v>
                </c:pt>
                <c:pt idx="4">
                  <c:v>11.3</c:v>
                </c:pt>
                <c:pt idx="5">
                  <c:v>7.5</c:v>
                </c:pt>
                <c:pt idx="6">
                  <c:v>6</c:v>
                </c:pt>
                <c:pt idx="7">
                  <c:v>4.5</c:v>
                </c:pt>
                <c:pt idx="8">
                  <c:v>4.0999999999999996</c:v>
                </c:pt>
                <c:pt idx="9">
                  <c:v>3.4</c:v>
                </c:pt>
                <c:pt idx="10">
                  <c:v>2.8</c:v>
                </c:pt>
                <c:pt idx="11">
                  <c:v>2.5</c:v>
                </c:pt>
                <c:pt idx="12">
                  <c:v>2.4</c:v>
                </c:pt>
                <c:pt idx="13">
                  <c:v>1.9</c:v>
                </c:pt>
                <c:pt idx="14">
                  <c:v>1.3</c:v>
                </c:pt>
                <c:pt idx="15">
                  <c:v>0.7</c:v>
                </c:pt>
                <c:pt idx="16">
                  <c:v>0.6</c:v>
                </c:pt>
                <c:pt idx="17">
                  <c:v>0.5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0238080"/>
        <c:axId val="100239616"/>
      </c:barChart>
      <c:catAx>
        <c:axId val="10023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39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2396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380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23.8</c:v>
                </c:pt>
                <c:pt idx="1">
                  <c:v>7.9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024960"/>
        <c:axId val="68040192"/>
      </c:barChart>
      <c:catAx>
        <c:axId val="6802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4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401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249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</c:v>
                </c:pt>
                <c:pt idx="1">
                  <c:v>18.399999999999999</c:v>
                </c:pt>
                <c:pt idx="2">
                  <c:v>13.2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5.6</c:v>
                </c:pt>
                <c:pt idx="1">
                  <c:v>17.3</c:v>
                </c:pt>
                <c:pt idx="2">
                  <c:v>11.9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6.9</c:v>
                </c:pt>
                <c:pt idx="1">
                  <c:v>18.399999999999999</c:v>
                </c:pt>
                <c:pt idx="2">
                  <c:v>13.4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5.2</c:v>
                </c:pt>
                <c:pt idx="1">
                  <c:v>16.7</c:v>
                </c:pt>
                <c:pt idx="2">
                  <c:v>11.9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6.3</c:v>
                </c:pt>
                <c:pt idx="1">
                  <c:v>20.5</c:v>
                </c:pt>
                <c:pt idx="2">
                  <c:v>14.4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17</c:v>
                </c:pt>
                <c:pt idx="2">
                  <c:v>11.5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051712"/>
        <c:axId val="68053248"/>
      </c:barChart>
      <c:catAx>
        <c:axId val="6805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5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532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517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13.2</c:v>
                </c:pt>
                <c:pt idx="1">
                  <c:v>11.9</c:v>
                </c:pt>
                <c:pt idx="2">
                  <c:v>13.4</c:v>
                </c:pt>
                <c:pt idx="3">
                  <c:v>11.9</c:v>
                </c:pt>
                <c:pt idx="4">
                  <c:v>14.4</c:v>
                </c:pt>
                <c:pt idx="5">
                  <c:v>11.5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16.3</c:v>
                </c:pt>
                <c:pt idx="1">
                  <c:v>13.9</c:v>
                </c:pt>
                <c:pt idx="2">
                  <c:v>11.1</c:v>
                </c:pt>
                <c:pt idx="3">
                  <c:v>11.2</c:v>
                </c:pt>
                <c:pt idx="4">
                  <c:v>15.6</c:v>
                </c:pt>
                <c:pt idx="5">
                  <c:v>8.8000000000000007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31.3</c:v>
                </c:pt>
                <c:pt idx="1">
                  <c:v>29.9</c:v>
                </c:pt>
                <c:pt idx="2">
                  <c:v>27.9</c:v>
                </c:pt>
                <c:pt idx="3">
                  <c:v>24.3</c:v>
                </c:pt>
                <c:pt idx="4">
                  <c:v>20.7</c:v>
                </c:pt>
                <c:pt idx="5">
                  <c:v>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82464"/>
        <c:axId val="68078592"/>
      </c:lineChart>
      <c:catAx>
        <c:axId val="6638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7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785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82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5.3</c:v>
                </c:pt>
                <c:pt idx="1">
                  <c:v>6.6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087168"/>
        <c:axId val="68109440"/>
      </c:barChart>
      <c:catAx>
        <c:axId val="6808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0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094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871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20.2</c:v>
                </c:pt>
                <c:pt idx="1">
                  <c:v>26.1</c:v>
                </c:pt>
                <c:pt idx="2">
                  <c:v>4.3</c:v>
                </c:pt>
                <c:pt idx="3">
                  <c:v>10.7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19.5</c:v>
                </c:pt>
                <c:pt idx="1">
                  <c:v>29.6</c:v>
                </c:pt>
                <c:pt idx="2">
                  <c:v>7.1</c:v>
                </c:pt>
                <c:pt idx="3">
                  <c:v>11.9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16.2</c:v>
                </c:pt>
                <c:pt idx="1">
                  <c:v>20.399999999999999</c:v>
                </c:pt>
                <c:pt idx="2">
                  <c:v>3.9</c:v>
                </c:pt>
                <c:pt idx="3">
                  <c:v>9.1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208128"/>
        <c:axId val="68209664"/>
      </c:barChart>
      <c:catAx>
        <c:axId val="6820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0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2096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081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3.7</c:v>
                </c:pt>
                <c:pt idx="2">
                  <c:v>4.2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6.8</c:v>
                </c:pt>
                <c:pt idx="1">
                  <c:v>2.2000000000000002</c:v>
                </c:pt>
                <c:pt idx="2">
                  <c:v>4.3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8.1</c:v>
                </c:pt>
                <c:pt idx="1">
                  <c:v>2.5</c:v>
                </c:pt>
                <c:pt idx="2">
                  <c:v>4.9000000000000004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5.9</c:v>
                </c:pt>
                <c:pt idx="1">
                  <c:v>1.1000000000000001</c:v>
                </c:pt>
                <c:pt idx="2">
                  <c:v>3.1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0.3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2.7</c:v>
                </c:pt>
                <c:pt idx="1">
                  <c:v>1.8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113536"/>
        <c:axId val="68115456"/>
      </c:barChart>
      <c:catAx>
        <c:axId val="681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1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154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135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2.9</c:v>
                </c:pt>
                <c:pt idx="1">
                  <c:v>3.1</c:v>
                </c:pt>
                <c:pt idx="2">
                  <c:v>3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1.2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1.1000000000000001</c:v>
                </c:pt>
                <c:pt idx="2">
                  <c:v>1.5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417920"/>
        <c:axId val="105518592"/>
      </c:barChart>
      <c:catAx>
        <c:axId val="10041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1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5185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4179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1.6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0.4</c:v>
                </c:pt>
                <c:pt idx="2">
                  <c:v>0.7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1.7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312832"/>
        <c:axId val="106463232"/>
      </c:barChart>
      <c:catAx>
        <c:axId val="10631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63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4632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3128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2.4</c:v>
                </c:pt>
                <c:pt idx="1">
                  <c:v>1.2</c:v>
                </c:pt>
                <c:pt idx="2">
                  <c:v>1.7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3.5</c:v>
                </c:pt>
                <c:pt idx="1">
                  <c:v>4.3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1.6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1.2</c:v>
                </c:pt>
                <c:pt idx="1">
                  <c:v>1.7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1.4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039488"/>
        <c:axId val="106533248"/>
      </c:barChart>
      <c:catAx>
        <c:axId val="10103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3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533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394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1.7</c:v>
                </c:pt>
                <c:pt idx="1">
                  <c:v>0.4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0.9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0.3</c:v>
                </c:pt>
                <c:pt idx="1">
                  <c:v>0.9</c:v>
                </c:pt>
                <c:pt idx="2">
                  <c:v>0.6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1.1000000000000001</c:v>
                </c:pt>
                <c:pt idx="2">
                  <c:v>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0.8</c:v>
                </c:pt>
                <c:pt idx="2">
                  <c:v>0.6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036032"/>
        <c:axId val="101788288"/>
      </c:barChart>
      <c:catAx>
        <c:axId val="10103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88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788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36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Cocaine or Crack Cocaine</c:v>
                </c:pt>
                <c:pt idx="12">
                  <c:v>Flakka*</c:v>
                </c:pt>
                <c:pt idx="13">
                  <c:v>Methamphetamine</c:v>
                </c:pt>
                <c:pt idx="14">
                  <c:v>LSD, PCP or Mushrooms</c:v>
                </c:pt>
                <c:pt idx="15">
                  <c:v>Club Drugs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15.3</c:v>
                </c:pt>
                <c:pt idx="1">
                  <c:v>11.5</c:v>
                </c:pt>
                <c:pt idx="2">
                  <c:v>7.9</c:v>
                </c:pt>
                <c:pt idx="3">
                  <c:v>5.3</c:v>
                </c:pt>
                <c:pt idx="4">
                  <c:v>3.4</c:v>
                </c:pt>
                <c:pt idx="5">
                  <c:v>2.4</c:v>
                </c:pt>
                <c:pt idx="6">
                  <c:v>2.2000000000000002</c:v>
                </c:pt>
                <c:pt idx="7">
                  <c:v>1.5</c:v>
                </c:pt>
                <c:pt idx="8">
                  <c:v>1.1000000000000001</c:v>
                </c:pt>
                <c:pt idx="9">
                  <c:v>0.7</c:v>
                </c:pt>
                <c:pt idx="10">
                  <c:v>0.7</c:v>
                </c:pt>
                <c:pt idx="11">
                  <c:v>0.6</c:v>
                </c:pt>
                <c:pt idx="12">
                  <c:v>0.5</c:v>
                </c:pt>
                <c:pt idx="13">
                  <c:v>0.3</c:v>
                </c:pt>
                <c:pt idx="14">
                  <c:v>0.2</c:v>
                </c:pt>
                <c:pt idx="15">
                  <c:v>0.2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0783616"/>
        <c:axId val="100785152"/>
      </c:barChart>
      <c:catAx>
        <c:axId val="10078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8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7851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836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</c:v>
                </c:pt>
                <c:pt idx="1">
                  <c:v>6.9</c:v>
                </c:pt>
                <c:pt idx="2">
                  <c:v>7.7</c:v>
                </c:pt>
                <c:pt idx="3">
                  <c:v>22.2</c:v>
                </c:pt>
                <c:pt idx="4">
                  <c:v>7.5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282240"/>
        <c:axId val="68284800"/>
      </c:barChart>
      <c:catAx>
        <c:axId val="682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84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2848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822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6.1</c:v>
                </c:pt>
                <c:pt idx="1">
                  <c:v>4.2</c:v>
                </c:pt>
                <c:pt idx="2">
                  <c:v>0.9</c:v>
                </c:pt>
                <c:pt idx="3">
                  <c:v>2.6</c:v>
                </c:pt>
                <c:pt idx="4">
                  <c:v>0</c:v>
                </c:pt>
                <c:pt idx="5">
                  <c:v>8.9</c:v>
                </c:pt>
                <c:pt idx="6">
                  <c:v>6.6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286720"/>
        <c:axId val="101033088"/>
      </c:barChart>
      <c:catAx>
        <c:axId val="6828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3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330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867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</c:v>
                </c:pt>
                <c:pt idx="1">
                  <c:v>18</c:v>
                </c:pt>
                <c:pt idx="2">
                  <c:v>34.5</c:v>
                </c:pt>
                <c:pt idx="3">
                  <c:v>7.2</c:v>
                </c:pt>
                <c:pt idx="4">
                  <c:v>9.6</c:v>
                </c:pt>
                <c:pt idx="5">
                  <c:v>16.5</c:v>
                </c:pt>
                <c:pt idx="6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8.9</c:v>
                </c:pt>
                <c:pt idx="1">
                  <c:v>5.5</c:v>
                </c:pt>
                <c:pt idx="2">
                  <c:v>18.7</c:v>
                </c:pt>
                <c:pt idx="3">
                  <c:v>3.3</c:v>
                </c:pt>
                <c:pt idx="4">
                  <c:v>3.5</c:v>
                </c:pt>
                <c:pt idx="5">
                  <c:v>8.3000000000000007</c:v>
                </c:pt>
                <c:pt idx="6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785984"/>
        <c:axId val="106336256"/>
      </c:barChart>
      <c:catAx>
        <c:axId val="10178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33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3362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85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3.5</c:v>
                </c:pt>
                <c:pt idx="1">
                  <c:v>21.5</c:v>
                </c:pt>
                <c:pt idx="2">
                  <c:v>1.7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39120256"/>
        <c:axId val="102036224"/>
      </c:barChart>
      <c:catAx>
        <c:axId val="3912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036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0362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1202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40</c:v>
                </c:pt>
                <c:pt idx="1">
                  <c:v>60</c:v>
                </c:pt>
                <c:pt idx="2">
                  <c:v>55</c:v>
                </c:pt>
                <c:pt idx="3">
                  <c:v>46</c:v>
                </c:pt>
                <c:pt idx="4">
                  <c:v>48</c:v>
                </c:pt>
                <c:pt idx="5">
                  <c:v>48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283008"/>
        <c:axId val="106285312"/>
      </c:barChart>
      <c:catAx>
        <c:axId val="106283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853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2853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83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56</c:v>
                </c:pt>
                <c:pt idx="2">
                  <c:v>40</c:v>
                </c:pt>
                <c:pt idx="3">
                  <c:v>40</c:v>
                </c:pt>
                <c:pt idx="4">
                  <c:v>25</c:v>
                </c:pt>
                <c:pt idx="5">
                  <c:v>45</c:v>
                </c:pt>
                <c:pt idx="6">
                  <c:v>41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269312"/>
        <c:axId val="106284928"/>
      </c:barChart>
      <c:catAx>
        <c:axId val="1062693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849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2849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693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44</c:v>
                </c:pt>
                <c:pt idx="1">
                  <c:v>57</c:v>
                </c:pt>
                <c:pt idx="2">
                  <c:v>46</c:v>
                </c:pt>
                <c:pt idx="3">
                  <c:v>35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259968"/>
        <c:axId val="106261504"/>
      </c:barChart>
      <c:catAx>
        <c:axId val="106259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615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2615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59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65</c:v>
                </c:pt>
                <c:pt idx="1">
                  <c:v>56</c:v>
                </c:pt>
                <c:pt idx="2">
                  <c:v>56</c:v>
                </c:pt>
                <c:pt idx="3">
                  <c:v>55</c:v>
                </c:pt>
                <c:pt idx="4">
                  <c:v>56</c:v>
                </c:pt>
                <c:pt idx="5">
                  <c:v>58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817216"/>
        <c:axId val="91018368"/>
      </c:barChart>
      <c:catAx>
        <c:axId val="638172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183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10183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172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41</c:v>
                </c:pt>
                <c:pt idx="1">
                  <c:v>65</c:v>
                </c:pt>
                <c:pt idx="2">
                  <c:v>31</c:v>
                </c:pt>
                <c:pt idx="3">
                  <c:v>20</c:v>
                </c:pt>
                <c:pt idx="4">
                  <c:v>32</c:v>
                </c:pt>
                <c:pt idx="5">
                  <c:v>41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423360"/>
        <c:axId val="101722368"/>
      </c:barChart>
      <c:catAx>
        <c:axId val="101423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223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7223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423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46</c:v>
                </c:pt>
                <c:pt idx="1">
                  <c:v>56</c:v>
                </c:pt>
                <c:pt idx="2">
                  <c:v>38</c:v>
                </c:pt>
                <c:pt idx="3">
                  <c:v>32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763712"/>
        <c:axId val="106275968"/>
      </c:barChart>
      <c:catAx>
        <c:axId val="1017637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759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2759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637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22.8</c:v>
                </c:pt>
                <c:pt idx="1">
                  <c:v>39.799999999999997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22.9</c:v>
                </c:pt>
                <c:pt idx="1">
                  <c:v>40.1</c:v>
                </c:pt>
                <c:pt idx="2">
                  <c:v>32.1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19.600000000000001</c:v>
                </c:pt>
                <c:pt idx="1">
                  <c:v>37.200000000000003</c:v>
                </c:pt>
                <c:pt idx="2">
                  <c:v>29.5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15.5</c:v>
                </c:pt>
                <c:pt idx="1">
                  <c:v>31.8</c:v>
                </c:pt>
                <c:pt idx="2">
                  <c:v>24.9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12.5</c:v>
                </c:pt>
                <c:pt idx="1">
                  <c:v>29.1</c:v>
                </c:pt>
                <c:pt idx="2">
                  <c:v>22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</c:v>
                </c:pt>
                <c:pt idx="1">
                  <c:v>18.3</c:v>
                </c:pt>
                <c:pt idx="2">
                  <c:v>15.3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947072"/>
        <c:axId val="100948608"/>
      </c:barChart>
      <c:catAx>
        <c:axId val="10094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48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9486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47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12.3</c:v>
                </c:pt>
                <c:pt idx="1">
                  <c:v>20.5</c:v>
                </c:pt>
                <c:pt idx="2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23.2</c:v>
                </c:pt>
                <c:pt idx="2">
                  <c:v>17.2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7.9</c:v>
                </c:pt>
                <c:pt idx="1">
                  <c:v>16.8</c:v>
                </c:pt>
                <c:pt idx="2">
                  <c:v>12.9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6.3</c:v>
                </c:pt>
                <c:pt idx="1">
                  <c:v>11.5</c:v>
                </c:pt>
                <c:pt idx="2">
                  <c:v>9.3000000000000007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4.8</c:v>
                </c:pt>
                <c:pt idx="1">
                  <c:v>12.3</c:v>
                </c:pt>
                <c:pt idx="2">
                  <c:v>9.1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3.7</c:v>
                </c:pt>
                <c:pt idx="1">
                  <c:v>6.5</c:v>
                </c:pt>
                <c:pt idx="2">
                  <c:v>5.3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268672"/>
        <c:axId val="101132928"/>
      </c:barChart>
      <c:catAx>
        <c:axId val="10026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132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1329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68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</c:v>
                </c:pt>
                <c:pt idx="1">
                  <c:v>32.1</c:v>
                </c:pt>
                <c:pt idx="2">
                  <c:v>29.5</c:v>
                </c:pt>
                <c:pt idx="3">
                  <c:v>24.9</c:v>
                </c:pt>
                <c:pt idx="4">
                  <c:v>22</c:v>
                </c:pt>
                <c:pt idx="5">
                  <c:v>15.3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16.7</c:v>
                </c:pt>
                <c:pt idx="1">
                  <c:v>17.2</c:v>
                </c:pt>
                <c:pt idx="2">
                  <c:v>12.9</c:v>
                </c:pt>
                <c:pt idx="3">
                  <c:v>9.3000000000000007</c:v>
                </c:pt>
                <c:pt idx="4">
                  <c:v>9.1</c:v>
                </c:pt>
                <c:pt idx="5">
                  <c:v>5.3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38.9</c:v>
                </c:pt>
                <c:pt idx="1">
                  <c:v>35.799999999999997</c:v>
                </c:pt>
                <c:pt idx="2">
                  <c:v>29.2</c:v>
                </c:pt>
                <c:pt idx="3">
                  <c:v>28.8</c:v>
                </c:pt>
                <c:pt idx="4">
                  <c:v>28.1</c:v>
                </c:pt>
                <c:pt idx="5">
                  <c:v>18.7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</c:v>
                </c:pt>
                <c:pt idx="1">
                  <c:v>40.1</c:v>
                </c:pt>
                <c:pt idx="2">
                  <c:v>41.9</c:v>
                </c:pt>
                <c:pt idx="3">
                  <c:v>39.5</c:v>
                </c:pt>
                <c:pt idx="4">
                  <c:v>39.700000000000003</c:v>
                </c:pt>
                <c:pt idx="5">
                  <c:v>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761024"/>
        <c:axId val="101808000"/>
      </c:lineChart>
      <c:catAx>
        <c:axId val="10176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08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8080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61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11.3</c:v>
                </c:pt>
                <c:pt idx="1">
                  <c:v>1.6</c:v>
                </c:pt>
                <c:pt idx="2">
                  <c:v>0</c:v>
                </c:pt>
                <c:pt idx="3">
                  <c:v>9.6</c:v>
                </c:pt>
                <c:pt idx="4">
                  <c:v>38.700000000000003</c:v>
                </c:pt>
                <c:pt idx="5">
                  <c:v>0</c:v>
                </c:pt>
                <c:pt idx="6">
                  <c:v>9.3000000000000007</c:v>
                </c:pt>
                <c:pt idx="7">
                  <c:v>29.6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818752"/>
        <c:axId val="101820288"/>
      </c:barChart>
      <c:catAx>
        <c:axId val="10181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20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82028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187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38.5</c:v>
                </c:pt>
                <c:pt idx="1">
                  <c:v>35.200000000000003</c:v>
                </c:pt>
                <c:pt idx="2">
                  <c:v>0</c:v>
                </c:pt>
                <c:pt idx="3">
                  <c:v>2.8</c:v>
                </c:pt>
                <c:pt idx="4">
                  <c:v>6.7</c:v>
                </c:pt>
                <c:pt idx="5">
                  <c:v>1.8</c:v>
                </c:pt>
                <c:pt idx="6">
                  <c:v>3.9</c:v>
                </c:pt>
                <c:pt idx="7">
                  <c:v>11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165760"/>
        <c:axId val="67978368"/>
      </c:barChart>
      <c:catAx>
        <c:axId val="6616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78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783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657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13.6</c:v>
                </c:pt>
                <c:pt idx="2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7.3</c:v>
                </c:pt>
                <c:pt idx="1">
                  <c:v>15</c:v>
                </c:pt>
                <c:pt idx="2">
                  <c:v>11.4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5.4</c:v>
                </c:pt>
                <c:pt idx="1">
                  <c:v>11.4</c:v>
                </c:pt>
                <c:pt idx="2">
                  <c:v>8.8000000000000007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2.8</c:v>
                </c:pt>
                <c:pt idx="1">
                  <c:v>6.9</c:v>
                </c:pt>
                <c:pt idx="2">
                  <c:v>5.2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9.1</c:v>
                </c:pt>
                <c:pt idx="2">
                  <c:v>6.2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1.2</c:v>
                </c:pt>
                <c:pt idx="1">
                  <c:v>5</c:v>
                </c:pt>
                <c:pt idx="2">
                  <c:v>3.4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976576"/>
        <c:axId val="66510848"/>
      </c:barChart>
      <c:catAx>
        <c:axId val="6597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10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5108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9765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11.3</c:v>
                </c:pt>
                <c:pt idx="1">
                  <c:v>11.4</c:v>
                </c:pt>
                <c:pt idx="2">
                  <c:v>8.8000000000000007</c:v>
                </c:pt>
                <c:pt idx="3">
                  <c:v>5.2</c:v>
                </c:pt>
                <c:pt idx="4">
                  <c:v>6.2</c:v>
                </c:pt>
                <c:pt idx="5">
                  <c:v>3.4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31.2</c:v>
                </c:pt>
                <c:pt idx="1">
                  <c:v>25.6</c:v>
                </c:pt>
                <c:pt idx="2">
                  <c:v>20</c:v>
                </c:pt>
                <c:pt idx="3">
                  <c:v>17.600000000000001</c:v>
                </c:pt>
                <c:pt idx="4">
                  <c:v>19.5</c:v>
                </c:pt>
                <c:pt idx="5">
                  <c:v>10.1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62.7</c:v>
                </c:pt>
                <c:pt idx="1">
                  <c:v>62.9</c:v>
                </c:pt>
                <c:pt idx="2">
                  <c:v>65</c:v>
                </c:pt>
                <c:pt idx="3">
                  <c:v>65.8</c:v>
                </c:pt>
                <c:pt idx="4">
                  <c:v>69.900000000000006</c:v>
                </c:pt>
                <c:pt idx="5">
                  <c:v>66.5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32160"/>
        <c:axId val="66334080"/>
      </c:lineChart>
      <c:catAx>
        <c:axId val="6633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3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334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32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St. Lucie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66358"/>
              </p:ext>
            </p:extLst>
          </p:nvPr>
        </p:nvGraphicFramePr>
        <p:xfrm>
          <a:off x="390525" y="13525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240455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7961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978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95837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0819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5930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9654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404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752934"/>
              </p:ext>
            </p:extLst>
          </p:nvPr>
        </p:nvGraphicFramePr>
        <p:xfrm>
          <a:off x="385762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St. Lucie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1,401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St. Lucie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16.7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38930"/>
              </p:ext>
            </p:extLst>
          </p:nvPr>
        </p:nvGraphicFramePr>
        <p:xfrm>
          <a:off x="38166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9776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77609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244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6702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6764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St. Lucie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6146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645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9348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St. Lucie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(0.9%)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(0.0</a:t>
            </a:r>
            <a:r>
              <a:rPr lang="en-US" sz="2700" dirty="0" smtClean="0">
                <a:latin typeface="Gill Sans MT"/>
              </a:rPr>
              <a:t>%) are less than </a:t>
            </a:r>
            <a:r>
              <a:rPr lang="en-US" sz="2700" dirty="0" smtClean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(8.9%)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St. Lucie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25.2%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10.7%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4.9%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3.5%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1.7%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1745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210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9191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0379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4905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225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634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(40%) and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(46%)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(55%), </a:t>
            </a:r>
            <a:r>
              <a:rPr lang="en-US" sz="2800" i="1" dirty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(56%),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(56%),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(56%)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(56%)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65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(56%)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8149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37.0%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St. Lucie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</a:t>
            </a:r>
            <a:r>
              <a:rPr lang="en-US" sz="2600" dirty="0" smtClean="0">
                <a:latin typeface="Gill Sans MT"/>
              </a:rPr>
              <a:t>23.8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7.9%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(19.9%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11.3%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3.4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991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080368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1461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2016-10-30T19:02:05Z</dcterms:modified>
</cp:coreProperties>
</file>