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St.%20Luci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Inhalants</c:v>
                </c:pt>
                <c:pt idx="6">
                  <c:v>Prescription Pain Relievers</c:v>
                </c:pt>
                <c:pt idx="7">
                  <c:v>Synthetic Marijuana*</c:v>
                </c:pt>
                <c:pt idx="8">
                  <c:v>Over-the-Counter Drugs</c:v>
                </c:pt>
                <c:pt idx="9">
                  <c:v>Depressants</c:v>
                </c:pt>
                <c:pt idx="10">
                  <c:v>LSD, PCP or Mushrooms</c:v>
                </c:pt>
                <c:pt idx="11">
                  <c:v>Prescription Amphetamines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Needle to Inject Illegal Drugs*</c:v>
                </c:pt>
                <c:pt idx="15">
                  <c:v>Flakka*</c:v>
                </c:pt>
                <c:pt idx="16">
                  <c:v>Methamphetamine</c:v>
                </c:pt>
                <c:pt idx="17">
                  <c:v>Heroin</c:v>
                </c:pt>
                <c:pt idx="18">
                  <c:v>Steroids (without a doctor’s order)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37</c:v>
                </c:pt>
                <c:pt idx="1">
                  <c:v>23.8</c:v>
                </c:pt>
                <c:pt idx="2">
                  <c:v>19.899999999999999</c:v>
                </c:pt>
                <c:pt idx="3">
                  <c:v>14.1</c:v>
                </c:pt>
                <c:pt idx="4">
                  <c:v>11.3</c:v>
                </c:pt>
                <c:pt idx="5">
                  <c:v>7.5</c:v>
                </c:pt>
                <c:pt idx="6">
                  <c:v>6</c:v>
                </c:pt>
                <c:pt idx="7">
                  <c:v>4.5</c:v>
                </c:pt>
                <c:pt idx="8">
                  <c:v>4.0999999999999996</c:v>
                </c:pt>
                <c:pt idx="9">
                  <c:v>3.4</c:v>
                </c:pt>
                <c:pt idx="10">
                  <c:v>2.8</c:v>
                </c:pt>
                <c:pt idx="11">
                  <c:v>2.5</c:v>
                </c:pt>
                <c:pt idx="12">
                  <c:v>2.4</c:v>
                </c:pt>
                <c:pt idx="13">
                  <c:v>1.9</c:v>
                </c:pt>
                <c:pt idx="14">
                  <c:v>1.3</c:v>
                </c:pt>
                <c:pt idx="15">
                  <c:v>0.7</c:v>
                </c:pt>
                <c:pt idx="16">
                  <c:v>0.6</c:v>
                </c:pt>
                <c:pt idx="17">
                  <c:v>0.5</c:v>
                </c:pt>
                <c:pt idx="18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6E-46C2-820C-97835A9C82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0238080"/>
        <c:axId val="100239616"/>
      </c:barChart>
      <c:catAx>
        <c:axId val="100238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39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23961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3808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23.8</c:v>
                </c:pt>
                <c:pt idx="1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60-4E59-969D-DAD55CBE37D2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60-4E59-969D-DAD55CBE37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024960"/>
        <c:axId val="68040192"/>
      </c:barChart>
      <c:catAx>
        <c:axId val="680249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40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4019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2496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7</c:v>
                </c:pt>
                <c:pt idx="1">
                  <c:v>18.399999999999999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E0-41EB-B977-55DE3DF40E5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5.6</c:v>
                </c:pt>
                <c:pt idx="1">
                  <c:v>17.3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E0-41EB-B977-55DE3DF40E5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6.9</c:v>
                </c:pt>
                <c:pt idx="1">
                  <c:v>18.399999999999999</c:v>
                </c:pt>
                <c:pt idx="2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E0-41EB-B977-55DE3DF40E5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5.2</c:v>
                </c:pt>
                <c:pt idx="1">
                  <c:v>16.7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E0-41EB-B977-55DE3DF40E5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6.3</c:v>
                </c:pt>
                <c:pt idx="1">
                  <c:v>20.5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E0-41EB-B977-55DE3DF40E5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17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5E0-41EB-B977-55DE3DF40E5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5E0-41EB-B977-55DE3DF40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8051712"/>
        <c:axId val="68053248"/>
      </c:barChart>
      <c:catAx>
        <c:axId val="680517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53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5324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5171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13.2</c:v>
                </c:pt>
                <c:pt idx="1">
                  <c:v>11.9</c:v>
                </c:pt>
                <c:pt idx="2">
                  <c:v>13.4</c:v>
                </c:pt>
                <c:pt idx="3">
                  <c:v>11.9</c:v>
                </c:pt>
                <c:pt idx="4">
                  <c:v>14.4</c:v>
                </c:pt>
                <c:pt idx="5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89-4138-8CCD-7AAC5DE4AC97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16.3</c:v>
                </c:pt>
                <c:pt idx="1">
                  <c:v>13.9</c:v>
                </c:pt>
                <c:pt idx="2">
                  <c:v>11.1</c:v>
                </c:pt>
                <c:pt idx="3">
                  <c:v>11.2</c:v>
                </c:pt>
                <c:pt idx="4">
                  <c:v>15.6</c:v>
                </c:pt>
                <c:pt idx="5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D89-4138-8CCD-7AAC5DE4AC97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31.3</c:v>
                </c:pt>
                <c:pt idx="1">
                  <c:v>29.9</c:v>
                </c:pt>
                <c:pt idx="2">
                  <c:v>27.9</c:v>
                </c:pt>
                <c:pt idx="3">
                  <c:v>24.3</c:v>
                </c:pt>
                <c:pt idx="4">
                  <c:v>20.7</c:v>
                </c:pt>
                <c:pt idx="5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D89-4138-8CCD-7AAC5DE4A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382464"/>
        <c:axId val="68078592"/>
      </c:lineChart>
      <c:catAx>
        <c:axId val="66382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78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0785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824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5.3</c:v>
                </c:pt>
                <c:pt idx="1">
                  <c:v>6.6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2A-414E-BFAF-3357695BFFE8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2A-414E-BFAF-3357695BFF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087168"/>
        <c:axId val="68109440"/>
      </c:barChart>
      <c:catAx>
        <c:axId val="68087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09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1094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0871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20.2</c:v>
                </c:pt>
                <c:pt idx="1">
                  <c:v>26.1</c:v>
                </c:pt>
                <c:pt idx="2">
                  <c:v>4.3</c:v>
                </c:pt>
                <c:pt idx="3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B3-43E0-B716-8B277A8E567B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19.5</c:v>
                </c:pt>
                <c:pt idx="1">
                  <c:v>29.6</c:v>
                </c:pt>
                <c:pt idx="2">
                  <c:v>7.1</c:v>
                </c:pt>
                <c:pt idx="3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B3-43E0-B716-8B277A8E567B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16.2</c:v>
                </c:pt>
                <c:pt idx="1">
                  <c:v>20.399999999999999</c:v>
                </c:pt>
                <c:pt idx="2">
                  <c:v>3.9</c:v>
                </c:pt>
                <c:pt idx="3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B3-43E0-B716-8B277A8E567B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6B3-43E0-B716-8B277A8E56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208128"/>
        <c:axId val="68209664"/>
      </c:barChart>
      <c:catAx>
        <c:axId val="6820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096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20966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081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3.7</c:v>
                </c:pt>
                <c:pt idx="2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13-4929-A6CB-0005718A57C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6.8</c:v>
                </c:pt>
                <c:pt idx="1">
                  <c:v>2.2000000000000002</c:v>
                </c:pt>
                <c:pt idx="2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13-4929-A6CB-0005718A57C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8.1</c:v>
                </c:pt>
                <c:pt idx="1">
                  <c:v>2.5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13-4929-A6CB-0005718A57C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5.9</c:v>
                </c:pt>
                <c:pt idx="1">
                  <c:v>1.1000000000000001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213-4929-A6CB-0005718A57C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2.8</c:v>
                </c:pt>
                <c:pt idx="1">
                  <c:v>0.3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213-4929-A6CB-0005718A57C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2.7</c:v>
                </c:pt>
                <c:pt idx="1">
                  <c:v>1.8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213-4929-A6CB-0005718A57C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213-4929-A6CB-0005718A57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8113536"/>
        <c:axId val="68115456"/>
      </c:barChart>
      <c:catAx>
        <c:axId val="68113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154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11545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1135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2.9</c:v>
                </c:pt>
                <c:pt idx="1">
                  <c:v>3.1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93-4611-82C7-0FCA43F5E682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93-4611-82C7-0FCA43F5E682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1.2</c:v>
                </c:pt>
                <c:pt idx="1">
                  <c:v>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93-4611-82C7-0FCA43F5E682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2.1</c:v>
                </c:pt>
                <c:pt idx="1">
                  <c:v>1.1000000000000001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93-4611-82C7-0FCA43F5E682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93-4611-82C7-0FCA43F5E6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417920"/>
        <c:axId val="105518592"/>
      </c:barChart>
      <c:catAx>
        <c:axId val="100417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5518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551859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41792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0.9</c:v>
                </c:pt>
                <c:pt idx="1">
                  <c:v>1.4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BE-4C12-A602-47B2F87C7E5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1.6</c:v>
                </c:pt>
                <c:pt idx="1">
                  <c:v>2.8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BE-4C12-A602-47B2F87C7E5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1.5</c:v>
                </c:pt>
                <c:pt idx="1">
                  <c:v>2.1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BE-4C12-A602-47B2F87C7E5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</c:v>
                </c:pt>
                <c:pt idx="1">
                  <c:v>0.4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BE-4C12-A602-47B2F87C7E5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0.4</c:v>
                </c:pt>
                <c:pt idx="1">
                  <c:v>2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BE-4C12-A602-47B2F87C7E5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0.3</c:v>
                </c:pt>
                <c:pt idx="1">
                  <c:v>1.7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BE-4C12-A602-47B2F87C7E5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4BE-4C12-A602-47B2F87C7E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6312832"/>
        <c:axId val="106463232"/>
      </c:barChart>
      <c:catAx>
        <c:axId val="106312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463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46323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3128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2.4</c:v>
                </c:pt>
                <c:pt idx="1">
                  <c:v>1.2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60-4186-BDF1-E2986524BCC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3.5</c:v>
                </c:pt>
                <c:pt idx="1">
                  <c:v>4.3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60-4186-BDF1-E2986524BCC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1.8</c:v>
                </c:pt>
                <c:pt idx="1">
                  <c:v>2.4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60-4186-BDF1-E2986524BCC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1.6</c:v>
                </c:pt>
                <c:pt idx="1">
                  <c:v>2.2000000000000002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B60-4186-BDF1-E2986524BCC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1.2</c:v>
                </c:pt>
                <c:pt idx="1">
                  <c:v>1.7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60-4186-BDF1-E2986524BCC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1.4</c:v>
                </c:pt>
                <c:pt idx="1">
                  <c:v>3.1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60-4186-BDF1-E2986524BCC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B60-4186-BDF1-E2986524BC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039488"/>
        <c:axId val="106533248"/>
      </c:barChart>
      <c:catAx>
        <c:axId val="101039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5332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5332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3948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1.7</c:v>
                </c:pt>
                <c:pt idx="1">
                  <c:v>0.4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E0-44C4-B1BD-39C44EC70A2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0.9</c:v>
                </c:pt>
                <c:pt idx="1">
                  <c:v>1.6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E0-44C4-B1BD-39C44EC70A2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0.3</c:v>
                </c:pt>
                <c:pt idx="1">
                  <c:v>0.9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E0-44C4-B1BD-39C44EC70A2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1.1000000000000001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E0-44C4-B1BD-39C44EC70A2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0.4</c:v>
                </c:pt>
                <c:pt idx="1">
                  <c:v>0.8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E0-44C4-B1BD-39C44EC70A2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0.4</c:v>
                </c:pt>
                <c:pt idx="1">
                  <c:v>1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3E0-44C4-B1BD-39C44EC70A2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E0-44C4-B1BD-39C44EC70A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036032"/>
        <c:axId val="101788288"/>
      </c:barChart>
      <c:catAx>
        <c:axId val="10103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88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78828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3603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36F-4ABC-9E8E-EB567BFB5908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Cocaine or Crack Cocaine</c:v>
                </c:pt>
                <c:pt idx="12">
                  <c:v>Flakka*</c:v>
                </c:pt>
                <c:pt idx="13">
                  <c:v>Methamphetamine</c:v>
                </c:pt>
                <c:pt idx="14">
                  <c:v>LSD, PCP or Mushrooms</c:v>
                </c:pt>
                <c:pt idx="15">
                  <c:v>Club Drugs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15.3</c:v>
                </c:pt>
                <c:pt idx="1">
                  <c:v>11.5</c:v>
                </c:pt>
                <c:pt idx="2">
                  <c:v>7.9</c:v>
                </c:pt>
                <c:pt idx="3">
                  <c:v>5.3</c:v>
                </c:pt>
                <c:pt idx="4">
                  <c:v>3.4</c:v>
                </c:pt>
                <c:pt idx="5">
                  <c:v>2.4</c:v>
                </c:pt>
                <c:pt idx="6">
                  <c:v>2.2000000000000002</c:v>
                </c:pt>
                <c:pt idx="7">
                  <c:v>1.5</c:v>
                </c:pt>
                <c:pt idx="8">
                  <c:v>1.1000000000000001</c:v>
                </c:pt>
                <c:pt idx="9">
                  <c:v>0.7</c:v>
                </c:pt>
                <c:pt idx="10">
                  <c:v>0.7</c:v>
                </c:pt>
                <c:pt idx="11">
                  <c:v>0.6</c:v>
                </c:pt>
                <c:pt idx="12">
                  <c:v>0.5</c:v>
                </c:pt>
                <c:pt idx="13">
                  <c:v>0.3</c:v>
                </c:pt>
                <c:pt idx="14">
                  <c:v>0.2</c:v>
                </c:pt>
                <c:pt idx="15">
                  <c:v>0.2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6F-4ABC-9E8E-EB567BFB59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0783616"/>
        <c:axId val="100785152"/>
      </c:barChart>
      <c:catAx>
        <c:axId val="10078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85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78515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836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15</c:v>
                </c:pt>
                <c:pt idx="1">
                  <c:v>6.9</c:v>
                </c:pt>
                <c:pt idx="2">
                  <c:v>7.7</c:v>
                </c:pt>
                <c:pt idx="3">
                  <c:v>22.2</c:v>
                </c:pt>
                <c:pt idx="4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30-4499-9FFA-566482FA9725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30-4499-9FFA-566482FA97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282240"/>
        <c:axId val="68284800"/>
      </c:barChart>
      <c:catAx>
        <c:axId val="68282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84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82848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822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6.1</c:v>
                </c:pt>
                <c:pt idx="1">
                  <c:v>4.2</c:v>
                </c:pt>
                <c:pt idx="2">
                  <c:v>0.9</c:v>
                </c:pt>
                <c:pt idx="3">
                  <c:v>2.6</c:v>
                </c:pt>
                <c:pt idx="4">
                  <c:v>0</c:v>
                </c:pt>
                <c:pt idx="5">
                  <c:v>8.9</c:v>
                </c:pt>
                <c:pt idx="6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81-4EA5-92BA-4FDFA0DABDB9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81-4EA5-92BA-4FDFA0DAB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8286720"/>
        <c:axId val="101033088"/>
      </c:barChart>
      <c:catAx>
        <c:axId val="68286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33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03308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82867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8</c:v>
                </c:pt>
                <c:pt idx="1">
                  <c:v>18</c:v>
                </c:pt>
                <c:pt idx="2">
                  <c:v>34.5</c:v>
                </c:pt>
                <c:pt idx="3">
                  <c:v>7.2</c:v>
                </c:pt>
                <c:pt idx="4">
                  <c:v>9.6</c:v>
                </c:pt>
                <c:pt idx="5">
                  <c:v>16.5</c:v>
                </c:pt>
                <c:pt idx="6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A2-40C8-B294-9E064F0544A5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8.9</c:v>
                </c:pt>
                <c:pt idx="1">
                  <c:v>5.5</c:v>
                </c:pt>
                <c:pt idx="2">
                  <c:v>18.7</c:v>
                </c:pt>
                <c:pt idx="3">
                  <c:v>3.3</c:v>
                </c:pt>
                <c:pt idx="4">
                  <c:v>3.5</c:v>
                </c:pt>
                <c:pt idx="5">
                  <c:v>8.3000000000000007</c:v>
                </c:pt>
                <c:pt idx="6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EA2-40C8-B294-9E064F0544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785984"/>
        <c:axId val="106336256"/>
      </c:barChart>
      <c:catAx>
        <c:axId val="1017859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3362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33625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859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3.5</c:v>
                </c:pt>
                <c:pt idx="1">
                  <c:v>21.5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49-48F7-8461-9D65153B5745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49-48F7-8461-9D65153B57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39120256"/>
        <c:axId val="102036224"/>
      </c:barChart>
      <c:catAx>
        <c:axId val="39120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0362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03622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91202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40</c:v>
                </c:pt>
                <c:pt idx="1">
                  <c:v>60</c:v>
                </c:pt>
                <c:pt idx="2">
                  <c:v>55</c:v>
                </c:pt>
                <c:pt idx="3">
                  <c:v>46</c:v>
                </c:pt>
                <c:pt idx="4">
                  <c:v>48</c:v>
                </c:pt>
                <c:pt idx="5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E-4B8B-85A1-D3E3AC6BF61D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CE-4B8B-85A1-D3E3AC6BF6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6283008"/>
        <c:axId val="106285312"/>
      </c:barChart>
      <c:catAx>
        <c:axId val="1062830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853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2853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830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43</c:v>
                </c:pt>
                <c:pt idx="1">
                  <c:v>56</c:v>
                </c:pt>
                <c:pt idx="2">
                  <c:v>40</c:v>
                </c:pt>
                <c:pt idx="3">
                  <c:v>40</c:v>
                </c:pt>
                <c:pt idx="4">
                  <c:v>25</c:v>
                </c:pt>
                <c:pt idx="5">
                  <c:v>45</c:v>
                </c:pt>
                <c:pt idx="6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69-49E5-A96C-5550DB1B4399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69-49E5-A96C-5550DB1B43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6269312"/>
        <c:axId val="106284928"/>
      </c:barChart>
      <c:catAx>
        <c:axId val="1062693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8492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28492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693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44</c:v>
                </c:pt>
                <c:pt idx="1">
                  <c:v>57</c:v>
                </c:pt>
                <c:pt idx="2">
                  <c:v>46</c:v>
                </c:pt>
                <c:pt idx="3">
                  <c:v>35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4A-4B21-A5A7-F15FE401F4CA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4A-4B21-A5A7-F15FE401F4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6259968"/>
        <c:axId val="106261504"/>
      </c:barChart>
      <c:catAx>
        <c:axId val="1062599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6150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26150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599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65</c:v>
                </c:pt>
                <c:pt idx="1">
                  <c:v>56</c:v>
                </c:pt>
                <c:pt idx="2">
                  <c:v>56</c:v>
                </c:pt>
                <c:pt idx="3">
                  <c:v>55</c:v>
                </c:pt>
                <c:pt idx="4">
                  <c:v>56</c:v>
                </c:pt>
                <c:pt idx="5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42-4C30-8C65-C8E328FDEC65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42-4C30-8C65-C8E328FDEC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3817216"/>
        <c:axId val="91018368"/>
      </c:barChart>
      <c:catAx>
        <c:axId val="638172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10183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10183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8172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41</c:v>
                </c:pt>
                <c:pt idx="1">
                  <c:v>65</c:v>
                </c:pt>
                <c:pt idx="2">
                  <c:v>31</c:v>
                </c:pt>
                <c:pt idx="3">
                  <c:v>20</c:v>
                </c:pt>
                <c:pt idx="4">
                  <c:v>32</c:v>
                </c:pt>
                <c:pt idx="5">
                  <c:v>41</c:v>
                </c:pt>
                <c:pt idx="6">
                  <c:v>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57-4583-9A64-694737898645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57-4583-9A64-6947378986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1423360"/>
        <c:axId val="101722368"/>
      </c:barChart>
      <c:catAx>
        <c:axId val="10142336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223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17223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42336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46</c:v>
                </c:pt>
                <c:pt idx="1">
                  <c:v>56</c:v>
                </c:pt>
                <c:pt idx="2">
                  <c:v>38</c:v>
                </c:pt>
                <c:pt idx="3">
                  <c:v>32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FE-4866-9E04-1A25AC796B8A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FE-4866-9E04-1A25AC796B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1763712"/>
        <c:axId val="106275968"/>
      </c:barChart>
      <c:catAx>
        <c:axId val="1017637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62759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62759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637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22.8</c:v>
                </c:pt>
                <c:pt idx="1">
                  <c:v>39.799999999999997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6C-4CA8-BEF4-96937138EDA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22.9</c:v>
                </c:pt>
                <c:pt idx="1">
                  <c:v>40.1</c:v>
                </c:pt>
                <c:pt idx="2">
                  <c:v>32.1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6C-4CA8-BEF4-96937138EDA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19.600000000000001</c:v>
                </c:pt>
                <c:pt idx="1">
                  <c:v>37.200000000000003</c:v>
                </c:pt>
                <c:pt idx="2">
                  <c:v>29.5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6C-4CA8-BEF4-96937138EDA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15.5</c:v>
                </c:pt>
                <c:pt idx="1">
                  <c:v>31.8</c:v>
                </c:pt>
                <c:pt idx="2">
                  <c:v>24.9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6C-4CA8-BEF4-96937138EDA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12.5</c:v>
                </c:pt>
                <c:pt idx="1">
                  <c:v>29.1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6C-4CA8-BEF4-96937138EDA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11</c:v>
                </c:pt>
                <c:pt idx="1">
                  <c:v>18.3</c:v>
                </c:pt>
                <c:pt idx="2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86C-4CA8-BEF4-96937138EDA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86C-4CA8-BEF4-96937138ED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947072"/>
        <c:axId val="100948608"/>
      </c:barChart>
      <c:catAx>
        <c:axId val="100947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948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94860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947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12.3</c:v>
                </c:pt>
                <c:pt idx="1">
                  <c:v>20.5</c:v>
                </c:pt>
                <c:pt idx="2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06-499E-B4A5-73947C292D4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23.2</c:v>
                </c:pt>
                <c:pt idx="2">
                  <c:v>17.2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06-499E-B4A5-73947C292D4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7.9</c:v>
                </c:pt>
                <c:pt idx="1">
                  <c:v>16.8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06-499E-B4A5-73947C292D4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6.3</c:v>
                </c:pt>
                <c:pt idx="1">
                  <c:v>11.5</c:v>
                </c:pt>
                <c:pt idx="2">
                  <c:v>9.3000000000000007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06-499E-B4A5-73947C292D4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4.8</c:v>
                </c:pt>
                <c:pt idx="1">
                  <c:v>12.3</c:v>
                </c:pt>
                <c:pt idx="2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06-499E-B4A5-73947C292D4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3.7</c:v>
                </c:pt>
                <c:pt idx="1">
                  <c:v>6.5</c:v>
                </c:pt>
                <c:pt idx="2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E06-499E-B4A5-73947C292D4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E06-499E-B4A5-73947C292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268672"/>
        <c:axId val="101132928"/>
      </c:barChart>
      <c:catAx>
        <c:axId val="100268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132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1329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2686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32</c:v>
                </c:pt>
                <c:pt idx="1">
                  <c:v>32.1</c:v>
                </c:pt>
                <c:pt idx="2">
                  <c:v>29.5</c:v>
                </c:pt>
                <c:pt idx="3">
                  <c:v>24.9</c:v>
                </c:pt>
                <c:pt idx="4">
                  <c:v>22</c:v>
                </c:pt>
                <c:pt idx="5">
                  <c:v>15.3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12-4817-A059-C11A78089111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16.7</c:v>
                </c:pt>
                <c:pt idx="1">
                  <c:v>17.2</c:v>
                </c:pt>
                <c:pt idx="2">
                  <c:v>12.9</c:v>
                </c:pt>
                <c:pt idx="3">
                  <c:v>9.3000000000000007</c:v>
                </c:pt>
                <c:pt idx="4">
                  <c:v>9.1</c:v>
                </c:pt>
                <c:pt idx="5">
                  <c:v>5.3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12-4817-A059-C11A78089111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38.9</c:v>
                </c:pt>
                <c:pt idx="1">
                  <c:v>35.799999999999997</c:v>
                </c:pt>
                <c:pt idx="2">
                  <c:v>29.2</c:v>
                </c:pt>
                <c:pt idx="3">
                  <c:v>28.8</c:v>
                </c:pt>
                <c:pt idx="4">
                  <c:v>28.1</c:v>
                </c:pt>
                <c:pt idx="5">
                  <c:v>18.7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12-4817-A059-C11A78089111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38</c:v>
                </c:pt>
                <c:pt idx="1">
                  <c:v>40.1</c:v>
                </c:pt>
                <c:pt idx="2">
                  <c:v>41.9</c:v>
                </c:pt>
                <c:pt idx="3">
                  <c:v>39.5</c:v>
                </c:pt>
                <c:pt idx="4">
                  <c:v>39.700000000000003</c:v>
                </c:pt>
                <c:pt idx="5">
                  <c:v>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A12-4817-A059-C11A780891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761024"/>
        <c:axId val="101808000"/>
      </c:lineChart>
      <c:catAx>
        <c:axId val="101761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08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80800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7610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11.3</c:v>
                </c:pt>
                <c:pt idx="1">
                  <c:v>1.6</c:v>
                </c:pt>
                <c:pt idx="2">
                  <c:v>0</c:v>
                </c:pt>
                <c:pt idx="3">
                  <c:v>9.6</c:v>
                </c:pt>
                <c:pt idx="4">
                  <c:v>38.700000000000003</c:v>
                </c:pt>
                <c:pt idx="5">
                  <c:v>0</c:v>
                </c:pt>
                <c:pt idx="6">
                  <c:v>9.3000000000000007</c:v>
                </c:pt>
                <c:pt idx="7">
                  <c:v>29.6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63-4DFA-8C63-1C2FCACD9485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63-4DFA-8C63-1C2FCACD94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818752"/>
        <c:axId val="101820288"/>
      </c:barChart>
      <c:catAx>
        <c:axId val="101818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202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82028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81875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38.5</c:v>
                </c:pt>
                <c:pt idx="1">
                  <c:v>35.200000000000003</c:v>
                </c:pt>
                <c:pt idx="2">
                  <c:v>0</c:v>
                </c:pt>
                <c:pt idx="3">
                  <c:v>2.8</c:v>
                </c:pt>
                <c:pt idx="4">
                  <c:v>6.7</c:v>
                </c:pt>
                <c:pt idx="5">
                  <c:v>1.8</c:v>
                </c:pt>
                <c:pt idx="6">
                  <c:v>3.9</c:v>
                </c:pt>
                <c:pt idx="7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56-43A1-9D79-69D5206839BA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56-43A1-9D79-69D5206839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165760"/>
        <c:axId val="67978368"/>
      </c:barChart>
      <c:catAx>
        <c:axId val="6616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978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97836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16576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8.8000000000000007</c:v>
                </c:pt>
                <c:pt idx="1">
                  <c:v>13.6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E0-43C1-BBAE-97A3EA0FBD9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7.3</c:v>
                </c:pt>
                <c:pt idx="1">
                  <c:v>15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E0-43C1-BBAE-97A3EA0FBD9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5.4</c:v>
                </c:pt>
                <c:pt idx="1">
                  <c:v>11.4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E0-43C1-BBAE-97A3EA0FBD9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2.8</c:v>
                </c:pt>
                <c:pt idx="1">
                  <c:v>6.9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E0-43C1-BBAE-97A3EA0FBD9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9.1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E0-43C1-BBAE-97A3EA0FBD9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1.2</c:v>
                </c:pt>
                <c:pt idx="1">
                  <c:v>5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DE0-43C1-BBAE-97A3EA0FBD9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DE0-43C1-BBAE-97A3EA0FBD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5976576"/>
        <c:axId val="66510848"/>
      </c:barChart>
      <c:catAx>
        <c:axId val="6597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510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51084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59765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11.3</c:v>
                </c:pt>
                <c:pt idx="1">
                  <c:v>11.4</c:v>
                </c:pt>
                <c:pt idx="2">
                  <c:v>8.8000000000000007</c:v>
                </c:pt>
                <c:pt idx="3">
                  <c:v>5.2</c:v>
                </c:pt>
                <c:pt idx="4">
                  <c:v>6.2</c:v>
                </c:pt>
                <c:pt idx="5">
                  <c:v>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DD-47AA-8ECA-287E7BA271A4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31.2</c:v>
                </c:pt>
                <c:pt idx="1">
                  <c:v>25.6</c:v>
                </c:pt>
                <c:pt idx="2">
                  <c:v>20</c:v>
                </c:pt>
                <c:pt idx="3">
                  <c:v>17.600000000000001</c:v>
                </c:pt>
                <c:pt idx="4">
                  <c:v>19.5</c:v>
                </c:pt>
                <c:pt idx="5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DD-47AA-8ECA-287E7BA271A4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62.7</c:v>
                </c:pt>
                <c:pt idx="1">
                  <c:v>62.9</c:v>
                </c:pt>
                <c:pt idx="2">
                  <c:v>65</c:v>
                </c:pt>
                <c:pt idx="3">
                  <c:v>65.8</c:v>
                </c:pt>
                <c:pt idx="4">
                  <c:v>69.900000000000006</c:v>
                </c:pt>
                <c:pt idx="5">
                  <c:v>66.5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2DD-47AA-8ECA-287E7BA271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332160"/>
        <c:axId val="66334080"/>
      </c:lineChart>
      <c:catAx>
        <c:axId val="66332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34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3340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3216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St. Lucie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St. Lucie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866358"/>
              </p:ext>
            </p:extLst>
          </p:nvPr>
        </p:nvGraphicFramePr>
        <p:xfrm>
          <a:off x="390525" y="135255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240455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St. Lucie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79611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St. Lucie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39780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St. Lucie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St. Lucie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995837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08195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St. Lucie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5930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St. Lucie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St. Lucie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49654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4046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St. Lucie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752934"/>
              </p:ext>
            </p:extLst>
          </p:nvPr>
        </p:nvGraphicFramePr>
        <p:xfrm>
          <a:off x="385762" y="13620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St. Lucie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St. Lucie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1,401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4.2 percentage points for M.S. prevalence rates and 6.5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St. Lucie County, past-30-day alcohol use was reported at 15.3%,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16.7% in 2006 to 5.3%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11.3% in 2006 to 3.4%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16.2% of high school students have ridden in a car with a driver who was under the influence of alcohol, and 20.4%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38930"/>
              </p:ext>
            </p:extLst>
          </p:nvPr>
        </p:nvGraphicFramePr>
        <p:xfrm>
          <a:off x="38166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St. Lucie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9776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St. Lucie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77609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St. Lucie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52447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St. Lucie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867028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St. Lucie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867648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St. Lucie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St. Lucie County, 6.9%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4.2% in 2006 to 2.2%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2.9% in 2012 to 0.7%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6146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St. Lucie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645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St. Lucie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9348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St. Lucie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Lucie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(0.9%)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(0.0%)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(8.9%)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St. Lucie County, 25.2% of students have been socially bullied, 10.7% have been physically bullied, and 4.9%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3.5% of students have belonged to a gang, and 1.7%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17456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52100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9191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03796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04905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St. Lucie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962259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8634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St. Lucie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St. Lucie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(40%)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(46%)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School Opportunities for Prosocial Involvement </a:t>
            </a:r>
            <a:r>
              <a:rPr lang="en-US" sz="2800" dirty="0">
                <a:latin typeface="Gill Sans MT" pitchFamily="34" charset="0"/>
              </a:rPr>
              <a:t>(55%), </a:t>
            </a:r>
            <a:r>
              <a:rPr lang="en-US" sz="2800" i="1" dirty="0">
                <a:latin typeface="Gill Sans MT" pitchFamily="34" charset="0"/>
              </a:rPr>
              <a:t>Family Opportunities for Prosocial Involvement </a:t>
            </a:r>
            <a:r>
              <a:rPr lang="en-US" sz="2800" dirty="0">
                <a:latin typeface="Gill Sans MT" pitchFamily="34" charset="0"/>
              </a:rPr>
              <a:t>(56%),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(56%),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and </a:t>
            </a:r>
            <a:r>
              <a:rPr lang="en-US" sz="2800" i="1" dirty="0">
                <a:latin typeface="Gill Sans MT" pitchFamily="34" charset="0"/>
              </a:rPr>
              <a:t>Lack of Commitment to </a:t>
            </a:r>
            <a:r>
              <a:rPr lang="en-US" sz="2800" i="1">
                <a:latin typeface="Gill Sans MT" pitchFamily="34" charset="0"/>
              </a:rPr>
              <a:t>School </a:t>
            </a:r>
            <a:r>
              <a:rPr lang="en-US" sz="2800">
                <a:latin typeface="Gill Sans MT" pitchFamily="34" charset="0"/>
              </a:rPr>
              <a:t>(56%)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St. Lucie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481490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37.0% for lifetime use and 15.3% for past-30-day use, alcohol is the most commonly used drug among St. Lucie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(23.8% lifetime and 7.9% past-30-day) and marijuana (19.9% lifetime and 11.5%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11.3%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3.4%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19918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St. Lucie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080368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St. Lucie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St. Lucie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</TotalTime>
  <Words>1490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St. Lucie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2025-06-23T18:08:54Z</dcterms:modified>
</cp:coreProperties>
</file>