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John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Prescription Amphetamines</c:v>
                </c:pt>
                <c:pt idx="9">
                  <c:v>Synthetic Marijuana*</c:v>
                </c:pt>
                <c:pt idx="10">
                  <c:v>Depressants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Steroids (without a doctor’s order)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Flakka*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39.200000000000003</c:v>
                </c:pt>
                <c:pt idx="1">
                  <c:v>24.8</c:v>
                </c:pt>
                <c:pt idx="2">
                  <c:v>20.3</c:v>
                </c:pt>
                <c:pt idx="3">
                  <c:v>20.2</c:v>
                </c:pt>
                <c:pt idx="4">
                  <c:v>12.5</c:v>
                </c:pt>
                <c:pt idx="5">
                  <c:v>4.7</c:v>
                </c:pt>
                <c:pt idx="6">
                  <c:v>4.5999999999999996</c:v>
                </c:pt>
                <c:pt idx="7">
                  <c:v>4.3</c:v>
                </c:pt>
                <c:pt idx="8">
                  <c:v>4.2</c:v>
                </c:pt>
                <c:pt idx="9">
                  <c:v>4</c:v>
                </c:pt>
                <c:pt idx="10">
                  <c:v>3.7</c:v>
                </c:pt>
                <c:pt idx="11">
                  <c:v>3.2</c:v>
                </c:pt>
                <c:pt idx="12">
                  <c:v>1.9</c:v>
                </c:pt>
                <c:pt idx="13">
                  <c:v>1.5</c:v>
                </c:pt>
                <c:pt idx="14">
                  <c:v>0.6</c:v>
                </c:pt>
                <c:pt idx="15">
                  <c:v>0.5</c:v>
                </c:pt>
                <c:pt idx="16">
                  <c:v>0.4</c:v>
                </c:pt>
                <c:pt idx="17">
                  <c:v>0.4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3A-425A-A1F2-E82238DA1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084800"/>
        <c:axId val="65132800"/>
      </c:barChart>
      <c:catAx>
        <c:axId val="6508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32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1328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84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B-4134-9087-0C4E1929E46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0B-4134-9087-0C4E1929E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500224"/>
        <c:axId val="97072256"/>
      </c:barChart>
      <c:catAx>
        <c:axId val="8250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7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722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002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4.3</c:v>
                </c:pt>
                <c:pt idx="1">
                  <c:v>18.600000000000001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C3-40C3-95C1-27861BA824F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3.7</c:v>
                </c:pt>
                <c:pt idx="1">
                  <c:v>18.2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C3-40C3-95C1-27861BA824F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21.8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C3-40C3-95C1-27861BA824F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</c:v>
                </c:pt>
                <c:pt idx="1">
                  <c:v>19.399999999999999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C3-40C3-95C1-27861BA824F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2.8</c:v>
                </c:pt>
                <c:pt idx="1">
                  <c:v>15.2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C3-40C3-95C1-27861BA824F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2.5</c:v>
                </c:pt>
                <c:pt idx="1">
                  <c:v>18.7</c:v>
                </c:pt>
                <c:pt idx="2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C3-40C3-95C1-27861BA824F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C3-40C3-95C1-27861BA82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524800"/>
        <c:axId val="82534784"/>
      </c:barChart>
      <c:catAx>
        <c:axId val="8252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34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53478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24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12.5</c:v>
                </c:pt>
                <c:pt idx="1">
                  <c:v>11.8</c:v>
                </c:pt>
                <c:pt idx="2">
                  <c:v>14.6</c:v>
                </c:pt>
                <c:pt idx="3">
                  <c:v>12.5</c:v>
                </c:pt>
                <c:pt idx="4">
                  <c:v>9.9</c:v>
                </c:pt>
                <c:pt idx="5">
                  <c:v>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66-4E29-B854-BE558284759E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11.5</c:v>
                </c:pt>
                <c:pt idx="1">
                  <c:v>11.6</c:v>
                </c:pt>
                <c:pt idx="2">
                  <c:v>12.6</c:v>
                </c:pt>
                <c:pt idx="3">
                  <c:v>8.8000000000000007</c:v>
                </c:pt>
                <c:pt idx="4">
                  <c:v>8.5</c:v>
                </c:pt>
                <c:pt idx="5">
                  <c:v>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66-4E29-B854-BE558284759E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31.9</c:v>
                </c:pt>
                <c:pt idx="1">
                  <c:v>34.5</c:v>
                </c:pt>
                <c:pt idx="2">
                  <c:v>27.8</c:v>
                </c:pt>
                <c:pt idx="3">
                  <c:v>29.2</c:v>
                </c:pt>
                <c:pt idx="4">
                  <c:v>25.6</c:v>
                </c:pt>
                <c:pt idx="5">
                  <c:v>27.9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66-4E29-B854-BE55828475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545664"/>
        <c:axId val="82594048"/>
      </c:lineChart>
      <c:catAx>
        <c:axId val="8254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94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5940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456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</c:v>
                </c:pt>
                <c:pt idx="1">
                  <c:v>6.7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5-4FAF-9970-B906672BE97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65-4FAF-9970-B906672BE9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153408"/>
        <c:axId val="97155712"/>
      </c:barChart>
      <c:catAx>
        <c:axId val="9715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55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1557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534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20.7</c:v>
                </c:pt>
                <c:pt idx="1">
                  <c:v>24.1</c:v>
                </c:pt>
                <c:pt idx="2">
                  <c:v>10.199999999999999</c:v>
                </c:pt>
                <c:pt idx="3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DD-4CD2-8C1C-6E84F7E52FC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14.9</c:v>
                </c:pt>
                <c:pt idx="1">
                  <c:v>19.399999999999999</c:v>
                </c:pt>
                <c:pt idx="2">
                  <c:v>4.8</c:v>
                </c:pt>
                <c:pt idx="3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DD-4CD2-8C1C-6E84F7E52FC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18.5</c:v>
                </c:pt>
                <c:pt idx="1">
                  <c:v>21.6</c:v>
                </c:pt>
                <c:pt idx="2">
                  <c:v>4.7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DD-4CD2-8C1C-6E84F7E52FC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DD-4CD2-8C1C-6E84F7E52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289728"/>
        <c:axId val="97291264"/>
      </c:barChart>
      <c:catAx>
        <c:axId val="9728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91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2912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897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4.5</c:v>
                </c:pt>
                <c:pt idx="1">
                  <c:v>2.4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1-43F6-8640-A6BFD05BB8B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2.2000000000000002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61-43F6-8640-A6BFD05BB8B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3.1</c:v>
                </c:pt>
                <c:pt idx="1">
                  <c:v>1.2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61-43F6-8640-A6BFD05BB8B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1.1000000000000001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61-43F6-8640-A6BFD05BB8B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1.5</c:v>
                </c:pt>
                <c:pt idx="1">
                  <c:v>1.4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61-43F6-8640-A6BFD05BB8B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0.1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61-43F6-8640-A6BFD05BB8B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61-43F6-8640-A6BFD05BB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482240"/>
        <c:axId val="97711232"/>
      </c:barChart>
      <c:catAx>
        <c:axId val="9748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11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112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822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1.5</c:v>
                </c:pt>
                <c:pt idx="1">
                  <c:v>3.5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DC-450E-B626-5F2EB86FF76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DC-450E-B626-5F2EB86FF76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DC-450E-B626-5F2EB86FF76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1.2</c:v>
                </c:pt>
                <c:pt idx="1">
                  <c:v>1.5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DC-450E-B626-5F2EB86FF76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DC-450E-B626-5F2EB86FF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605120"/>
        <c:axId val="97606656"/>
      </c:barChart>
      <c:catAx>
        <c:axId val="9760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0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6066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051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50-499F-8864-D9B457C4B17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0.7</c:v>
                </c:pt>
                <c:pt idx="1">
                  <c:v>4.3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50-499F-8864-D9B457C4B17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0.9</c:v>
                </c:pt>
                <c:pt idx="1">
                  <c:v>3.1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50-499F-8864-D9B457C4B17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4.2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50-499F-8864-D9B457C4B17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0.3</c:v>
                </c:pt>
                <c:pt idx="1">
                  <c:v>2.1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50-499F-8864-D9B457C4B17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50-499F-8864-D9B457C4B17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50-499F-8864-D9B457C4B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517568"/>
        <c:axId val="107737088"/>
      </c:barChart>
      <c:catAx>
        <c:axId val="10351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73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7370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175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1.2</c:v>
                </c:pt>
                <c:pt idx="1">
                  <c:v>4.5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FB-4050-AB9C-C2A7978BAFB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FB-4050-AB9C-C2A7978BAFB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1.2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FB-4050-AB9C-C2A7978BAFB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4.0999999999999996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FB-4050-AB9C-C2A7978BAFB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1.5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FB-4050-AB9C-C2A7978BAFB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0.9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FB-4050-AB9C-C2A7978BAFB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FB-4050-AB9C-C2A7978BA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707904"/>
        <c:axId val="97755136"/>
      </c:barChart>
      <c:catAx>
        <c:axId val="97707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55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551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079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0.4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7B-432B-A131-5F1CFCFA07D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1.9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7B-432B-A131-5F1CFCFA07D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3.7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7B-432B-A131-5F1CFCFA07D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3.8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7B-432B-A131-5F1CFCFA07D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0.3</c:v>
                </c:pt>
                <c:pt idx="1">
                  <c:v>1.2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7B-432B-A131-5F1CFCFA07D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7B-432B-A131-5F1CFCFA07D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7B-432B-A131-5F1CFCFA07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699712"/>
        <c:axId val="97701248"/>
      </c:barChart>
      <c:catAx>
        <c:axId val="9769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01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01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997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C1-47A4-8B3E-5F9322D5A22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Amphetamines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Inhalants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Methamphetamine</c:v>
                </c:pt>
                <c:pt idx="13">
                  <c:v>Steroids (without a doctor’s order)</c:v>
                </c:pt>
                <c:pt idx="14">
                  <c:v>Heroin</c:v>
                </c:pt>
                <c:pt idx="15">
                  <c:v>Cocaine or Crack Cocaine</c:v>
                </c:pt>
                <c:pt idx="16">
                  <c:v>Club Drugs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19.7</c:v>
                </c:pt>
                <c:pt idx="1">
                  <c:v>11.8</c:v>
                </c:pt>
                <c:pt idx="2">
                  <c:v>11.7</c:v>
                </c:pt>
                <c:pt idx="3">
                  <c:v>6.9</c:v>
                </c:pt>
                <c:pt idx="4">
                  <c:v>3.4</c:v>
                </c:pt>
                <c:pt idx="5">
                  <c:v>1.4</c:v>
                </c:pt>
                <c:pt idx="6">
                  <c:v>1.4</c:v>
                </c:pt>
                <c:pt idx="7">
                  <c:v>1.2</c:v>
                </c:pt>
                <c:pt idx="8">
                  <c:v>1.2</c:v>
                </c:pt>
                <c:pt idx="9">
                  <c:v>1.1000000000000001</c:v>
                </c:pt>
                <c:pt idx="10">
                  <c:v>0.8</c:v>
                </c:pt>
                <c:pt idx="11">
                  <c:v>0.6</c:v>
                </c:pt>
                <c:pt idx="12">
                  <c:v>0.3</c:v>
                </c:pt>
                <c:pt idx="13">
                  <c:v>0.2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C1-47A4-8B3E-5F9322D5A2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3117184"/>
        <c:axId val="83118720"/>
      </c:barChart>
      <c:catAx>
        <c:axId val="8311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118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1187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117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14.1</c:v>
                </c:pt>
                <c:pt idx="1">
                  <c:v>5.2</c:v>
                </c:pt>
                <c:pt idx="2">
                  <c:v>10.3</c:v>
                </c:pt>
                <c:pt idx="3">
                  <c:v>24.3</c:v>
                </c:pt>
                <c:pt idx="4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C7-4D1D-929B-7A544E04D641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C7-4D1D-929B-7A544E04D6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766784"/>
        <c:axId val="100799232"/>
      </c:barChart>
      <c:catAx>
        <c:axId val="9776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99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7992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66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</c:v>
                </c:pt>
                <c:pt idx="1">
                  <c:v>3.9</c:v>
                </c:pt>
                <c:pt idx="2">
                  <c:v>0.6</c:v>
                </c:pt>
                <c:pt idx="3">
                  <c:v>1.1000000000000001</c:v>
                </c:pt>
                <c:pt idx="4">
                  <c:v>0.1</c:v>
                </c:pt>
                <c:pt idx="5">
                  <c:v>6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07-4DD3-B832-0A5EB7626CF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07-4DD3-B832-0A5EB7626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763328"/>
        <c:axId val="97764864"/>
      </c:barChart>
      <c:catAx>
        <c:axId val="9776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64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64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633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6.9</c:v>
                </c:pt>
                <c:pt idx="1">
                  <c:v>19</c:v>
                </c:pt>
                <c:pt idx="2">
                  <c:v>35.299999999999997</c:v>
                </c:pt>
                <c:pt idx="3">
                  <c:v>6.1</c:v>
                </c:pt>
                <c:pt idx="4">
                  <c:v>5.0999999999999996</c:v>
                </c:pt>
                <c:pt idx="5">
                  <c:v>11.8</c:v>
                </c:pt>
                <c:pt idx="6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DA-44B5-A8CD-F10E6B6D606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6.3</c:v>
                </c:pt>
                <c:pt idx="2">
                  <c:v>25.3</c:v>
                </c:pt>
                <c:pt idx="3">
                  <c:v>8</c:v>
                </c:pt>
                <c:pt idx="4">
                  <c:v>4.7</c:v>
                </c:pt>
                <c:pt idx="5">
                  <c:v>10.199999999999999</c:v>
                </c:pt>
                <c:pt idx="6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DA-44B5-A8CD-F10E6B6D6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810112"/>
        <c:axId val="100811904"/>
      </c:barChart>
      <c:catAx>
        <c:axId val="10081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1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119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10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</c:v>
                </c:pt>
                <c:pt idx="1">
                  <c:v>10.9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A3-429D-B7B5-DDB518F948C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A3-429D-B7B5-DDB518F948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593216"/>
        <c:axId val="97744000"/>
      </c:barChart>
      <c:catAx>
        <c:axId val="7559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4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440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5932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58</c:v>
                </c:pt>
                <c:pt idx="1">
                  <c:v>66</c:v>
                </c:pt>
                <c:pt idx="2">
                  <c:v>63</c:v>
                </c:pt>
                <c:pt idx="3">
                  <c:v>60</c:v>
                </c:pt>
                <c:pt idx="4">
                  <c:v>53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E0-4EC2-A291-68A09954FC5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E0-4EC2-A291-68A09954FC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5607040"/>
        <c:axId val="100814208"/>
      </c:barChart>
      <c:catAx>
        <c:axId val="756070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142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8142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6070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31</c:v>
                </c:pt>
                <c:pt idx="1">
                  <c:v>56</c:v>
                </c:pt>
                <c:pt idx="2">
                  <c:v>25</c:v>
                </c:pt>
                <c:pt idx="3">
                  <c:v>36</c:v>
                </c:pt>
                <c:pt idx="4">
                  <c:v>23</c:v>
                </c:pt>
                <c:pt idx="5">
                  <c:v>34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DE-4F6D-A885-73956E4C42FE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DE-4F6D-A885-73956E4C42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873728"/>
        <c:axId val="100875648"/>
      </c:barChart>
      <c:catAx>
        <c:axId val="1008737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756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8756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737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37</c:v>
                </c:pt>
                <c:pt idx="1">
                  <c:v>55</c:v>
                </c:pt>
                <c:pt idx="2">
                  <c:v>33</c:v>
                </c:pt>
                <c:pt idx="3">
                  <c:v>25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21-41F6-ABC4-964D4EEBA16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21-41F6-ABC4-964D4EEBA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895360"/>
        <c:axId val="100898304"/>
      </c:barChart>
      <c:catAx>
        <c:axId val="100895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983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8983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95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81</c:v>
                </c:pt>
                <c:pt idx="1">
                  <c:v>64</c:v>
                </c:pt>
                <c:pt idx="2">
                  <c:v>65</c:v>
                </c:pt>
                <c:pt idx="3">
                  <c:v>67</c:v>
                </c:pt>
                <c:pt idx="4">
                  <c:v>66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41-4162-BADF-148D4281F80E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41-4162-BADF-148D4281F8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3556992"/>
        <c:axId val="100893824"/>
      </c:barChart>
      <c:catAx>
        <c:axId val="835569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93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893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5569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29</c:v>
                </c:pt>
                <c:pt idx="1">
                  <c:v>61</c:v>
                </c:pt>
                <c:pt idx="2">
                  <c:v>27</c:v>
                </c:pt>
                <c:pt idx="3">
                  <c:v>24</c:v>
                </c:pt>
                <c:pt idx="4">
                  <c:v>35</c:v>
                </c:pt>
                <c:pt idx="5">
                  <c:v>30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6-4112-990D-7DEB66E8B81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6-4112-990D-7DEB66E8B8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935168"/>
        <c:axId val="100936704"/>
      </c:barChart>
      <c:catAx>
        <c:axId val="1009351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367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9367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351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38</c:v>
                </c:pt>
                <c:pt idx="1">
                  <c:v>54</c:v>
                </c:pt>
                <c:pt idx="2">
                  <c:v>39</c:v>
                </c:pt>
                <c:pt idx="3">
                  <c:v>37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61-4A9C-8315-9D0F1539F08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61-4A9C-8315-9D0F1539F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986240"/>
        <c:axId val="101102720"/>
      </c:barChart>
      <c:catAx>
        <c:axId val="1009862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102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102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862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15.9</c:v>
                </c:pt>
                <c:pt idx="1">
                  <c:v>43.4</c:v>
                </c:pt>
                <c:pt idx="2">
                  <c:v>31.7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F-4B60-80B9-A7D5B8BD27C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14.4</c:v>
                </c:pt>
                <c:pt idx="1">
                  <c:v>43.3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F-4B60-80B9-A7D5B8BD27C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13.7</c:v>
                </c:pt>
                <c:pt idx="1">
                  <c:v>40.9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5F-4B60-80B9-A7D5B8BD27C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10.4</c:v>
                </c:pt>
                <c:pt idx="1">
                  <c:v>36.9</c:v>
                </c:pt>
                <c:pt idx="2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5F-4B60-80B9-A7D5B8BD27C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7.7</c:v>
                </c:pt>
                <c:pt idx="1">
                  <c:v>27.9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5F-4B60-80B9-A7D5B8BD27C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8.1</c:v>
                </c:pt>
                <c:pt idx="1">
                  <c:v>28.3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5F-4B60-80B9-A7D5B8BD27C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5F-4B60-80B9-A7D5B8BD27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542784"/>
        <c:axId val="96956800"/>
      </c:barChart>
      <c:catAx>
        <c:axId val="8354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56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5680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542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5.3</c:v>
                </c:pt>
                <c:pt idx="1">
                  <c:v>25.2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A-498A-A25E-32AE2F5317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24.8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A-498A-A25E-32AE2F5317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23.2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BA-498A-A25E-32AE2F5317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3.6</c:v>
                </c:pt>
                <c:pt idx="1">
                  <c:v>18.3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BA-498A-A25E-32AE2F5317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9.5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BA-498A-A25E-32AE2F5317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2.1</c:v>
                </c:pt>
                <c:pt idx="1">
                  <c:v>10.5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BA-498A-A25E-32AE2F5317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BA-498A-A25E-32AE2F531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927744"/>
        <c:axId val="96930816"/>
      </c:barChart>
      <c:catAx>
        <c:axId val="9692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3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308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27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31.7</c:v>
                </c:pt>
                <c:pt idx="1">
                  <c:v>30.5</c:v>
                </c:pt>
                <c:pt idx="2">
                  <c:v>29.4</c:v>
                </c:pt>
                <c:pt idx="3">
                  <c:v>25.6</c:v>
                </c:pt>
                <c:pt idx="4">
                  <c:v>19.2</c:v>
                </c:pt>
                <c:pt idx="5">
                  <c:v>19.7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25-4B4B-8087-54A4410B5385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16.8</c:v>
                </c:pt>
                <c:pt idx="1">
                  <c:v>16</c:v>
                </c:pt>
                <c:pt idx="2">
                  <c:v>15.2</c:v>
                </c:pt>
                <c:pt idx="3">
                  <c:v>12.1</c:v>
                </c:pt>
                <c:pt idx="4">
                  <c:v>6.4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25-4B4B-8087-54A4410B5385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31.3</c:v>
                </c:pt>
                <c:pt idx="1">
                  <c:v>29.7</c:v>
                </c:pt>
                <c:pt idx="2">
                  <c:v>25.7</c:v>
                </c:pt>
                <c:pt idx="3">
                  <c:v>19.7</c:v>
                </c:pt>
                <c:pt idx="4">
                  <c:v>14.9</c:v>
                </c:pt>
                <c:pt idx="5">
                  <c:v>16.899999999999999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E25-4B4B-8087-54A4410B5385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</c:v>
                </c:pt>
                <c:pt idx="1">
                  <c:v>42.4</c:v>
                </c:pt>
                <c:pt idx="2">
                  <c:v>46.9</c:v>
                </c:pt>
                <c:pt idx="3">
                  <c:v>38.299999999999997</c:v>
                </c:pt>
                <c:pt idx="4">
                  <c:v>43.5</c:v>
                </c:pt>
                <c:pt idx="5">
                  <c:v>41.2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E25-4B4B-8087-54A4410B53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622528"/>
        <c:axId val="96931840"/>
      </c:lineChart>
      <c:catAx>
        <c:axId val="8362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31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318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622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4.2</c:v>
                </c:pt>
                <c:pt idx="1">
                  <c:v>1.1000000000000001</c:v>
                </c:pt>
                <c:pt idx="2">
                  <c:v>0.7</c:v>
                </c:pt>
                <c:pt idx="3">
                  <c:v>20.9</c:v>
                </c:pt>
                <c:pt idx="4">
                  <c:v>46.8</c:v>
                </c:pt>
                <c:pt idx="5">
                  <c:v>0</c:v>
                </c:pt>
                <c:pt idx="6">
                  <c:v>15.8</c:v>
                </c:pt>
                <c:pt idx="7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FF-4141-ABD3-D1235AB40AFE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FF-4141-ABD3-D1235AB40A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435648"/>
        <c:axId val="97437184"/>
      </c:barChart>
      <c:catAx>
        <c:axId val="9743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37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4371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356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23.9</c:v>
                </c:pt>
                <c:pt idx="1">
                  <c:v>57.5</c:v>
                </c:pt>
                <c:pt idx="2">
                  <c:v>1</c:v>
                </c:pt>
                <c:pt idx="3">
                  <c:v>3</c:v>
                </c:pt>
                <c:pt idx="4">
                  <c:v>3.6</c:v>
                </c:pt>
                <c:pt idx="5">
                  <c:v>1.6</c:v>
                </c:pt>
                <c:pt idx="6">
                  <c:v>0</c:v>
                </c:pt>
                <c:pt idx="7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31-43D6-ABB3-BD9553A1810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31-43D6-ABB3-BD9553A18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273728"/>
        <c:axId val="97420416"/>
      </c:barChart>
      <c:catAx>
        <c:axId val="9727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2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4204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737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5.7</c:v>
                </c:pt>
                <c:pt idx="1">
                  <c:v>11.9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C-4D48-A4AD-BCBBDF21D4C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15.4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C-4D48-A4AD-BCBBDF21D4C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14.2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C-4D48-A4AD-BCBBDF21D4C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11.2</c:v>
                </c:pt>
                <c:pt idx="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6C-4D48-A4AD-BCBBDF21D4C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5.4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6C-4D48-A4AD-BCBBDF21D4C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4.5999999999999996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6C-4D48-A4AD-BCBBDF21D4C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6C-4D48-A4AD-BCBBDF21D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2357632"/>
        <c:axId val="97015680"/>
      </c:barChart>
      <c:catAx>
        <c:axId val="8235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5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156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357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9.1999999999999993</c:v>
                </c:pt>
                <c:pt idx="1">
                  <c:v>10.5</c:v>
                </c:pt>
                <c:pt idx="2">
                  <c:v>10.3</c:v>
                </c:pt>
                <c:pt idx="3">
                  <c:v>7.4</c:v>
                </c:pt>
                <c:pt idx="4">
                  <c:v>3.5</c:v>
                </c:pt>
                <c:pt idx="5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A1-4668-AC15-F12E0C89CEAD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20.9</c:v>
                </c:pt>
                <c:pt idx="1">
                  <c:v>20.100000000000001</c:v>
                </c:pt>
                <c:pt idx="2">
                  <c:v>14.9</c:v>
                </c:pt>
                <c:pt idx="3">
                  <c:v>13</c:v>
                </c:pt>
                <c:pt idx="4">
                  <c:v>9.5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A1-4668-AC15-F12E0C89CEAD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71</c:v>
                </c:pt>
                <c:pt idx="1">
                  <c:v>72.900000000000006</c:v>
                </c:pt>
                <c:pt idx="2">
                  <c:v>71.5</c:v>
                </c:pt>
                <c:pt idx="3">
                  <c:v>75.5</c:v>
                </c:pt>
                <c:pt idx="4">
                  <c:v>75.2</c:v>
                </c:pt>
                <c:pt idx="5">
                  <c:v>74.400000000000006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A1-4668-AC15-F12E0C89C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89696"/>
        <c:axId val="97014528"/>
      </c:lineChart>
      <c:catAx>
        <c:axId val="8218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4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145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189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St. Johns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St. Johns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8496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561262"/>
              </p:ext>
            </p:extLst>
          </p:nvPr>
        </p:nvGraphicFramePr>
        <p:xfrm>
          <a:off x="366263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Johns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1675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Johns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840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St. Johns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St. Johns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4823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374726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St. Johns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3132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St. Johns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St. Johns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0187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20663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St. Johns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067564"/>
              </p:ext>
            </p:extLst>
          </p:nvPr>
        </p:nvGraphicFramePr>
        <p:xfrm>
          <a:off x="390525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St. Johns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St. Johns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1,683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4.3 percentage points for M.S. prevalence rates and 4.8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Johns County, past-30-day alcohol use was reported at 19.7%,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16.8% in 2006 to 6.9%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9.2% in 2006 to 3.4%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18.5% of high school students have ridden in a car with a driver who was under the influence of alcohol, and 21.6%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9889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St. Johns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487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St. Johns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0316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St. Johns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057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St. Johns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6023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St. Johns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637891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St. Johns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Johns County, 5.2%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3.3% in 2006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76178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St. Johns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0296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St. Johns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20702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St. Johns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Johns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(0.1%)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(6.0%)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Johns County, 29.6% of students have been socially bullied, 11.8% have been physically bullied, and 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2.0% of students have belonged to a gang, and 1.4%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0257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2192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28462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722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8382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St. Johns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7467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6556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Johns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Johns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(60%) and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(64%)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(54%)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St. Johns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347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39.2% for lifetime use and 19.7% for past-30-day use, alcohol is the most commonly used drug among St. Johns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11.8% past-30-day) and marijuana (20.3% lifetime and 11.7%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3.4% for cigarettes to 0.1% for club drugs, cocaine or crack cocaine,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8660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St. Johns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554739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St. Johns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Johns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9148</TotalTime>
  <Words>1477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St. Johns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2025-06-23T18:07:20Z</dcterms:modified>
</cp:coreProperties>
</file>