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Inhalants</c:v>
                </c:pt>
                <c:pt idx="7">
                  <c:v>Over-the-Counter Drugs</c:v>
                </c:pt>
                <c:pt idx="8">
                  <c:v>Prescription Amphetamines</c:v>
                </c:pt>
                <c:pt idx="9">
                  <c:v>Synthetic Marijuana*</c:v>
                </c:pt>
                <c:pt idx="10">
                  <c:v>Depressants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Steroids (without a doctor’s order)</c:v>
                </c:pt>
                <c:pt idx="15">
                  <c:v>Needle to Inject Illegal Drugs*</c:v>
                </c:pt>
                <c:pt idx="16">
                  <c:v>Methamphetamine</c:v>
                </c:pt>
                <c:pt idx="17">
                  <c:v>Flakka*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39.200000000000003</c:v>
                </c:pt>
                <c:pt idx="1">
                  <c:v>24.8</c:v>
                </c:pt>
                <c:pt idx="2">
                  <c:v>20.3</c:v>
                </c:pt>
                <c:pt idx="3">
                  <c:v>20.2</c:v>
                </c:pt>
                <c:pt idx="4">
                  <c:v>12.5</c:v>
                </c:pt>
                <c:pt idx="5">
                  <c:v>4.7</c:v>
                </c:pt>
                <c:pt idx="6">
                  <c:v>4.5999999999999996</c:v>
                </c:pt>
                <c:pt idx="7">
                  <c:v>4.3</c:v>
                </c:pt>
                <c:pt idx="8">
                  <c:v>4.2</c:v>
                </c:pt>
                <c:pt idx="9">
                  <c:v>4</c:v>
                </c:pt>
                <c:pt idx="10">
                  <c:v>3.7</c:v>
                </c:pt>
                <c:pt idx="11">
                  <c:v>3.2</c:v>
                </c:pt>
                <c:pt idx="12">
                  <c:v>1.9</c:v>
                </c:pt>
                <c:pt idx="13">
                  <c:v>1.5</c:v>
                </c:pt>
                <c:pt idx="14">
                  <c:v>0.6</c:v>
                </c:pt>
                <c:pt idx="15">
                  <c:v>0.5</c:v>
                </c:pt>
                <c:pt idx="16">
                  <c:v>0.4</c:v>
                </c:pt>
                <c:pt idx="17">
                  <c:v>0.4</c:v>
                </c:pt>
                <c:pt idx="18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5084800"/>
        <c:axId val="65132800"/>
      </c:barChart>
      <c:catAx>
        <c:axId val="65084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132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13280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0848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24.8</c:v>
                </c:pt>
                <c:pt idx="1">
                  <c:v>11.8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2500224"/>
        <c:axId val="97072256"/>
      </c:barChart>
      <c:catAx>
        <c:axId val="82500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72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07225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50022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4.3</c:v>
                </c:pt>
                <c:pt idx="1">
                  <c:v>18.600000000000001</c:v>
                </c:pt>
                <c:pt idx="2">
                  <c:v>12.5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3.7</c:v>
                </c:pt>
                <c:pt idx="1">
                  <c:v>18.2</c:v>
                </c:pt>
                <c:pt idx="2">
                  <c:v>11.8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21.8</c:v>
                </c:pt>
                <c:pt idx="2">
                  <c:v>14.6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3</c:v>
                </c:pt>
                <c:pt idx="1">
                  <c:v>19.399999999999999</c:v>
                </c:pt>
                <c:pt idx="2">
                  <c:v>12.5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2.8</c:v>
                </c:pt>
                <c:pt idx="1">
                  <c:v>15.2</c:v>
                </c:pt>
                <c:pt idx="2">
                  <c:v>9.9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2.5</c:v>
                </c:pt>
                <c:pt idx="1">
                  <c:v>18.7</c:v>
                </c:pt>
                <c:pt idx="2">
                  <c:v>11.7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2524800"/>
        <c:axId val="82534784"/>
      </c:barChart>
      <c:catAx>
        <c:axId val="82524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534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53478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5248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12.5</c:v>
                </c:pt>
                <c:pt idx="1">
                  <c:v>11.8</c:v>
                </c:pt>
                <c:pt idx="2">
                  <c:v>14.6</c:v>
                </c:pt>
                <c:pt idx="3">
                  <c:v>12.5</c:v>
                </c:pt>
                <c:pt idx="4">
                  <c:v>9.9</c:v>
                </c:pt>
                <c:pt idx="5">
                  <c:v>11.7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11.5</c:v>
                </c:pt>
                <c:pt idx="1">
                  <c:v>11.6</c:v>
                </c:pt>
                <c:pt idx="2">
                  <c:v>12.6</c:v>
                </c:pt>
                <c:pt idx="3">
                  <c:v>8.8000000000000007</c:v>
                </c:pt>
                <c:pt idx="4">
                  <c:v>8.5</c:v>
                </c:pt>
                <c:pt idx="5">
                  <c:v>8.4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31.9</c:v>
                </c:pt>
                <c:pt idx="1">
                  <c:v>34.5</c:v>
                </c:pt>
                <c:pt idx="2">
                  <c:v>27.8</c:v>
                </c:pt>
                <c:pt idx="3">
                  <c:v>29.2</c:v>
                </c:pt>
                <c:pt idx="4">
                  <c:v>25.6</c:v>
                </c:pt>
                <c:pt idx="5">
                  <c:v>27.9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545664"/>
        <c:axId val="82594048"/>
      </c:lineChart>
      <c:catAx>
        <c:axId val="82545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594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59404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5456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</c:v>
                </c:pt>
                <c:pt idx="1">
                  <c:v>6.7</c:v>
                </c:pt>
                <c:pt idx="2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153408"/>
        <c:axId val="97155712"/>
      </c:barChart>
      <c:catAx>
        <c:axId val="97153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155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15571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1534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20.7</c:v>
                </c:pt>
                <c:pt idx="1">
                  <c:v>24.1</c:v>
                </c:pt>
                <c:pt idx="2">
                  <c:v>10.199999999999999</c:v>
                </c:pt>
                <c:pt idx="3">
                  <c:v>12.4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14.9</c:v>
                </c:pt>
                <c:pt idx="1">
                  <c:v>19.399999999999999</c:v>
                </c:pt>
                <c:pt idx="2">
                  <c:v>4.8</c:v>
                </c:pt>
                <c:pt idx="3">
                  <c:v>7.9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18.5</c:v>
                </c:pt>
                <c:pt idx="1">
                  <c:v>21.6</c:v>
                </c:pt>
                <c:pt idx="2">
                  <c:v>4.7</c:v>
                </c:pt>
                <c:pt idx="3">
                  <c:v>8.6999999999999993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289728"/>
        <c:axId val="97291264"/>
      </c:barChart>
      <c:catAx>
        <c:axId val="9728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291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29126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2897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4.5</c:v>
                </c:pt>
                <c:pt idx="1">
                  <c:v>2.4</c:v>
                </c:pt>
                <c:pt idx="2">
                  <c:v>3.3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2.2000000000000002</c:v>
                </c:pt>
                <c:pt idx="2">
                  <c:v>3.5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3.1</c:v>
                </c:pt>
                <c:pt idx="1">
                  <c:v>1.2</c:v>
                </c:pt>
                <c:pt idx="2">
                  <c:v>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1.1000000000000001</c:v>
                </c:pt>
                <c:pt idx="2">
                  <c:v>2.7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1.5</c:v>
                </c:pt>
                <c:pt idx="1">
                  <c:v>1.4</c:v>
                </c:pt>
                <c:pt idx="2">
                  <c:v>1.4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0.1</c:v>
                </c:pt>
                <c:pt idx="2">
                  <c:v>1.1000000000000001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482240"/>
        <c:axId val="97711232"/>
      </c:barChart>
      <c:catAx>
        <c:axId val="9748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711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7112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48224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1.5</c:v>
                </c:pt>
                <c:pt idx="1">
                  <c:v>3.5</c:v>
                </c:pt>
                <c:pt idx="2">
                  <c:v>2.6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1.3</c:v>
                </c:pt>
                <c:pt idx="1">
                  <c:v>2</c:v>
                </c:pt>
                <c:pt idx="2">
                  <c:v>1.7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2.1</c:v>
                </c:pt>
                <c:pt idx="2">
                  <c:v>1.7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1.2</c:v>
                </c:pt>
                <c:pt idx="1">
                  <c:v>1.5</c:v>
                </c:pt>
                <c:pt idx="2">
                  <c:v>1.4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605120"/>
        <c:axId val="97606656"/>
      </c:barChart>
      <c:catAx>
        <c:axId val="9760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606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60665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6051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0.8</c:v>
                </c:pt>
                <c:pt idx="1">
                  <c:v>4</c:v>
                </c:pt>
                <c:pt idx="2">
                  <c:v>2.7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0.7</c:v>
                </c:pt>
                <c:pt idx="1">
                  <c:v>4.3</c:v>
                </c:pt>
                <c:pt idx="2">
                  <c:v>2.7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0.9</c:v>
                </c:pt>
                <c:pt idx="1">
                  <c:v>3.1</c:v>
                </c:pt>
                <c:pt idx="2">
                  <c:v>2.2000000000000002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0.9</c:v>
                </c:pt>
                <c:pt idx="1">
                  <c:v>4.2</c:v>
                </c:pt>
                <c:pt idx="2">
                  <c:v>2.8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0.3</c:v>
                </c:pt>
                <c:pt idx="1">
                  <c:v>2.1</c:v>
                </c:pt>
                <c:pt idx="2">
                  <c:v>1.3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0.6</c:v>
                </c:pt>
                <c:pt idx="1">
                  <c:v>1.7</c:v>
                </c:pt>
                <c:pt idx="2">
                  <c:v>1.2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517568"/>
        <c:axId val="107737088"/>
      </c:barChart>
      <c:catAx>
        <c:axId val="10351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737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7370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5175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1.2</c:v>
                </c:pt>
                <c:pt idx="1">
                  <c:v>4.5</c:v>
                </c:pt>
                <c:pt idx="2">
                  <c:v>3.1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4.7</c:v>
                </c:pt>
                <c:pt idx="2">
                  <c:v>3.6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1.2</c:v>
                </c:pt>
                <c:pt idx="1">
                  <c:v>4.5999999999999996</c:v>
                </c:pt>
                <c:pt idx="2">
                  <c:v>3.2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4.0999999999999996</c:v>
                </c:pt>
                <c:pt idx="2">
                  <c:v>2.8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1.5</c:v>
                </c:pt>
                <c:pt idx="1">
                  <c:v>2.2000000000000002</c:v>
                </c:pt>
                <c:pt idx="2">
                  <c:v>1.9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0.9</c:v>
                </c:pt>
                <c:pt idx="1">
                  <c:v>1.4</c:v>
                </c:pt>
                <c:pt idx="2">
                  <c:v>1.2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707904"/>
        <c:axId val="97755136"/>
      </c:barChart>
      <c:catAx>
        <c:axId val="97707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755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75513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70790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0.4</c:v>
                </c:pt>
                <c:pt idx="1">
                  <c:v>1.9</c:v>
                </c:pt>
                <c:pt idx="2">
                  <c:v>1.3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0.7</c:v>
                </c:pt>
                <c:pt idx="1">
                  <c:v>1.9</c:v>
                </c:pt>
                <c:pt idx="2">
                  <c:v>1.4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0.4</c:v>
                </c:pt>
                <c:pt idx="1">
                  <c:v>3.7</c:v>
                </c:pt>
                <c:pt idx="2">
                  <c:v>2.2999999999999998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</c:v>
                </c:pt>
                <c:pt idx="1">
                  <c:v>3.8</c:v>
                </c:pt>
                <c:pt idx="2">
                  <c:v>2.2000000000000002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0.3</c:v>
                </c:pt>
                <c:pt idx="1">
                  <c:v>1.2</c:v>
                </c:pt>
                <c:pt idx="2">
                  <c:v>0.8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0.5</c:v>
                </c:pt>
                <c:pt idx="1">
                  <c:v>2.1</c:v>
                </c:pt>
                <c:pt idx="2">
                  <c:v>1.4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699712"/>
        <c:axId val="97701248"/>
      </c:barChart>
      <c:catAx>
        <c:axId val="9769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701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70124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69971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Prescription Amphetamines</c:v>
                </c:pt>
                <c:pt idx="7">
                  <c:v>Prescription Pain Relievers</c:v>
                </c:pt>
                <c:pt idx="8">
                  <c:v>Depressants</c:v>
                </c:pt>
                <c:pt idx="9">
                  <c:v>Inhalants</c:v>
                </c:pt>
                <c:pt idx="10">
                  <c:v>Synthetic Marijuana*</c:v>
                </c:pt>
                <c:pt idx="11">
                  <c:v>LSD, PCP or Mushrooms</c:v>
                </c:pt>
                <c:pt idx="12">
                  <c:v>Methamphetamine</c:v>
                </c:pt>
                <c:pt idx="13">
                  <c:v>Steroids (without a doctor’s order)</c:v>
                </c:pt>
                <c:pt idx="14">
                  <c:v>Heroin</c:v>
                </c:pt>
                <c:pt idx="15">
                  <c:v>Cocaine or Crack Cocaine</c:v>
                </c:pt>
                <c:pt idx="16">
                  <c:v>Club Drugs</c:v>
                </c:pt>
                <c:pt idx="17">
                  <c:v>Flakka*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19.7</c:v>
                </c:pt>
                <c:pt idx="1">
                  <c:v>11.8</c:v>
                </c:pt>
                <c:pt idx="2">
                  <c:v>11.7</c:v>
                </c:pt>
                <c:pt idx="3">
                  <c:v>6.9</c:v>
                </c:pt>
                <c:pt idx="4">
                  <c:v>3.4</c:v>
                </c:pt>
                <c:pt idx="5">
                  <c:v>1.4</c:v>
                </c:pt>
                <c:pt idx="6">
                  <c:v>1.4</c:v>
                </c:pt>
                <c:pt idx="7">
                  <c:v>1.2</c:v>
                </c:pt>
                <c:pt idx="8">
                  <c:v>1.2</c:v>
                </c:pt>
                <c:pt idx="9">
                  <c:v>1.1000000000000001</c:v>
                </c:pt>
                <c:pt idx="10">
                  <c:v>0.8</c:v>
                </c:pt>
                <c:pt idx="11">
                  <c:v>0.6</c:v>
                </c:pt>
                <c:pt idx="12">
                  <c:v>0.3</c:v>
                </c:pt>
                <c:pt idx="13">
                  <c:v>0.2</c:v>
                </c:pt>
                <c:pt idx="14">
                  <c:v>0.1</c:v>
                </c:pt>
                <c:pt idx="15">
                  <c:v>0.1</c:v>
                </c:pt>
                <c:pt idx="16">
                  <c:v>0.1</c:v>
                </c:pt>
                <c:pt idx="1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3117184"/>
        <c:axId val="83118720"/>
      </c:barChart>
      <c:catAx>
        <c:axId val="83117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118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11872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1171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14.1</c:v>
                </c:pt>
                <c:pt idx="1">
                  <c:v>5.2</c:v>
                </c:pt>
                <c:pt idx="2">
                  <c:v>10.3</c:v>
                </c:pt>
                <c:pt idx="3">
                  <c:v>24.3</c:v>
                </c:pt>
                <c:pt idx="4">
                  <c:v>4.8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766784"/>
        <c:axId val="100799232"/>
      </c:barChart>
      <c:catAx>
        <c:axId val="9776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799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79923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7667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5</c:v>
                </c:pt>
                <c:pt idx="1">
                  <c:v>3.9</c:v>
                </c:pt>
                <c:pt idx="2">
                  <c:v>0.6</c:v>
                </c:pt>
                <c:pt idx="3">
                  <c:v>1.1000000000000001</c:v>
                </c:pt>
                <c:pt idx="4">
                  <c:v>0.1</c:v>
                </c:pt>
                <c:pt idx="5">
                  <c:v>6</c:v>
                </c:pt>
                <c:pt idx="6">
                  <c:v>3.5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763328"/>
        <c:axId val="97764864"/>
      </c:barChart>
      <c:catAx>
        <c:axId val="97763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764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76486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7633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6.9</c:v>
                </c:pt>
                <c:pt idx="1">
                  <c:v>19</c:v>
                </c:pt>
                <c:pt idx="2">
                  <c:v>35.299999999999997</c:v>
                </c:pt>
                <c:pt idx="3">
                  <c:v>6.1</c:v>
                </c:pt>
                <c:pt idx="4">
                  <c:v>5.0999999999999996</c:v>
                </c:pt>
                <c:pt idx="5">
                  <c:v>11.8</c:v>
                </c:pt>
                <c:pt idx="6">
                  <c:v>2.9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8.3000000000000007</c:v>
                </c:pt>
                <c:pt idx="1">
                  <c:v>6.3</c:v>
                </c:pt>
                <c:pt idx="2">
                  <c:v>25.3</c:v>
                </c:pt>
                <c:pt idx="3">
                  <c:v>8</c:v>
                </c:pt>
                <c:pt idx="4">
                  <c:v>4.7</c:v>
                </c:pt>
                <c:pt idx="5">
                  <c:v>10.199999999999999</c:v>
                </c:pt>
                <c:pt idx="6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0810112"/>
        <c:axId val="100811904"/>
      </c:barChart>
      <c:catAx>
        <c:axId val="100810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11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81190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101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</c:v>
                </c:pt>
                <c:pt idx="1">
                  <c:v>10.9</c:v>
                </c:pt>
                <c:pt idx="2">
                  <c:v>1.4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5593216"/>
        <c:axId val="97744000"/>
      </c:barChart>
      <c:catAx>
        <c:axId val="75593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744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74400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59321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58</c:v>
                </c:pt>
                <c:pt idx="1">
                  <c:v>66</c:v>
                </c:pt>
                <c:pt idx="2">
                  <c:v>63</c:v>
                </c:pt>
                <c:pt idx="3">
                  <c:v>60</c:v>
                </c:pt>
                <c:pt idx="4">
                  <c:v>53</c:v>
                </c:pt>
                <c:pt idx="5">
                  <c:v>56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5607040"/>
        <c:axId val="100814208"/>
      </c:barChart>
      <c:catAx>
        <c:axId val="756070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142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08142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6070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31</c:v>
                </c:pt>
                <c:pt idx="1">
                  <c:v>56</c:v>
                </c:pt>
                <c:pt idx="2">
                  <c:v>25</c:v>
                </c:pt>
                <c:pt idx="3">
                  <c:v>36</c:v>
                </c:pt>
                <c:pt idx="4">
                  <c:v>23</c:v>
                </c:pt>
                <c:pt idx="5">
                  <c:v>34</c:v>
                </c:pt>
                <c:pt idx="6">
                  <c:v>33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0873728"/>
        <c:axId val="100875648"/>
      </c:barChart>
      <c:catAx>
        <c:axId val="1008737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756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08756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737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37</c:v>
                </c:pt>
                <c:pt idx="1">
                  <c:v>55</c:v>
                </c:pt>
                <c:pt idx="2">
                  <c:v>33</c:v>
                </c:pt>
                <c:pt idx="3">
                  <c:v>25</c:v>
                </c:pt>
                <c:pt idx="4">
                  <c:v>17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0895360"/>
        <c:axId val="100898304"/>
      </c:barChart>
      <c:catAx>
        <c:axId val="1008953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983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08983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953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81</c:v>
                </c:pt>
                <c:pt idx="1">
                  <c:v>64</c:v>
                </c:pt>
                <c:pt idx="2">
                  <c:v>65</c:v>
                </c:pt>
                <c:pt idx="3">
                  <c:v>67</c:v>
                </c:pt>
                <c:pt idx="4">
                  <c:v>66</c:v>
                </c:pt>
                <c:pt idx="5">
                  <c:v>60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3556992"/>
        <c:axId val="100893824"/>
      </c:barChart>
      <c:catAx>
        <c:axId val="835569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938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08938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55699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29</c:v>
                </c:pt>
                <c:pt idx="1">
                  <c:v>61</c:v>
                </c:pt>
                <c:pt idx="2">
                  <c:v>27</c:v>
                </c:pt>
                <c:pt idx="3">
                  <c:v>24</c:v>
                </c:pt>
                <c:pt idx="4">
                  <c:v>35</c:v>
                </c:pt>
                <c:pt idx="5">
                  <c:v>30</c:v>
                </c:pt>
                <c:pt idx="6">
                  <c:v>33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0935168"/>
        <c:axId val="100936704"/>
      </c:barChart>
      <c:catAx>
        <c:axId val="1009351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9367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09367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9351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38</c:v>
                </c:pt>
                <c:pt idx="1">
                  <c:v>54</c:v>
                </c:pt>
                <c:pt idx="2">
                  <c:v>39</c:v>
                </c:pt>
                <c:pt idx="3">
                  <c:v>37</c:v>
                </c:pt>
                <c:pt idx="4">
                  <c:v>20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0986240"/>
        <c:axId val="101102720"/>
      </c:barChart>
      <c:catAx>
        <c:axId val="1009862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10272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110272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9862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15.9</c:v>
                </c:pt>
                <c:pt idx="1">
                  <c:v>43.4</c:v>
                </c:pt>
                <c:pt idx="2">
                  <c:v>31.7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14.4</c:v>
                </c:pt>
                <c:pt idx="1">
                  <c:v>43.3</c:v>
                </c:pt>
                <c:pt idx="2">
                  <c:v>30.5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13.7</c:v>
                </c:pt>
                <c:pt idx="1">
                  <c:v>40.9</c:v>
                </c:pt>
                <c:pt idx="2">
                  <c:v>29.4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10.4</c:v>
                </c:pt>
                <c:pt idx="1">
                  <c:v>36.9</c:v>
                </c:pt>
                <c:pt idx="2">
                  <c:v>25.6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7.7</c:v>
                </c:pt>
                <c:pt idx="1">
                  <c:v>27.9</c:v>
                </c:pt>
                <c:pt idx="2">
                  <c:v>19.2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8.1</c:v>
                </c:pt>
                <c:pt idx="1">
                  <c:v>28.3</c:v>
                </c:pt>
                <c:pt idx="2">
                  <c:v>19.7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3542784"/>
        <c:axId val="96956800"/>
      </c:barChart>
      <c:catAx>
        <c:axId val="83542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956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95680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5427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5.3</c:v>
                </c:pt>
                <c:pt idx="1">
                  <c:v>25.2</c:v>
                </c:pt>
                <c:pt idx="2">
                  <c:v>16.8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24.8</c:v>
                </c:pt>
                <c:pt idx="2">
                  <c:v>16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23.2</c:v>
                </c:pt>
                <c:pt idx="2">
                  <c:v>15.2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3.6</c:v>
                </c:pt>
                <c:pt idx="1">
                  <c:v>18.3</c:v>
                </c:pt>
                <c:pt idx="2">
                  <c:v>12.1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9.5</c:v>
                </c:pt>
                <c:pt idx="2">
                  <c:v>6.4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2.1</c:v>
                </c:pt>
                <c:pt idx="1">
                  <c:v>10.5</c:v>
                </c:pt>
                <c:pt idx="2">
                  <c:v>6.9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927744"/>
        <c:axId val="96930816"/>
      </c:barChart>
      <c:catAx>
        <c:axId val="9692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930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93081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9277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31.7</c:v>
                </c:pt>
                <c:pt idx="1">
                  <c:v>30.5</c:v>
                </c:pt>
                <c:pt idx="2">
                  <c:v>29.4</c:v>
                </c:pt>
                <c:pt idx="3">
                  <c:v>25.6</c:v>
                </c:pt>
                <c:pt idx="4">
                  <c:v>19.2</c:v>
                </c:pt>
                <c:pt idx="5">
                  <c:v>19.7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16.8</c:v>
                </c:pt>
                <c:pt idx="1">
                  <c:v>16</c:v>
                </c:pt>
                <c:pt idx="2">
                  <c:v>15.2</c:v>
                </c:pt>
                <c:pt idx="3">
                  <c:v>12.1</c:v>
                </c:pt>
                <c:pt idx="4">
                  <c:v>6.4</c:v>
                </c:pt>
                <c:pt idx="5">
                  <c:v>6.9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31.3</c:v>
                </c:pt>
                <c:pt idx="1">
                  <c:v>29.7</c:v>
                </c:pt>
                <c:pt idx="2">
                  <c:v>25.7</c:v>
                </c:pt>
                <c:pt idx="3">
                  <c:v>19.7</c:v>
                </c:pt>
                <c:pt idx="4">
                  <c:v>14.9</c:v>
                </c:pt>
                <c:pt idx="5">
                  <c:v>16.899999999999999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38</c:v>
                </c:pt>
                <c:pt idx="1">
                  <c:v>42.4</c:v>
                </c:pt>
                <c:pt idx="2">
                  <c:v>46.9</c:v>
                </c:pt>
                <c:pt idx="3">
                  <c:v>38.299999999999997</c:v>
                </c:pt>
                <c:pt idx="4">
                  <c:v>43.5</c:v>
                </c:pt>
                <c:pt idx="5">
                  <c:v>41.2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622528"/>
        <c:axId val="96931840"/>
      </c:lineChart>
      <c:catAx>
        <c:axId val="8362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931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93184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6225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4.2</c:v>
                </c:pt>
                <c:pt idx="1">
                  <c:v>1.1000000000000001</c:v>
                </c:pt>
                <c:pt idx="2">
                  <c:v>0.7</c:v>
                </c:pt>
                <c:pt idx="3">
                  <c:v>20.9</c:v>
                </c:pt>
                <c:pt idx="4">
                  <c:v>46.8</c:v>
                </c:pt>
                <c:pt idx="5">
                  <c:v>0</c:v>
                </c:pt>
                <c:pt idx="6">
                  <c:v>15.8</c:v>
                </c:pt>
                <c:pt idx="7">
                  <c:v>10.5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435648"/>
        <c:axId val="97437184"/>
      </c:barChart>
      <c:catAx>
        <c:axId val="97435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437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43718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43564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23.9</c:v>
                </c:pt>
                <c:pt idx="1">
                  <c:v>57.5</c:v>
                </c:pt>
                <c:pt idx="2">
                  <c:v>1</c:v>
                </c:pt>
                <c:pt idx="3">
                  <c:v>3</c:v>
                </c:pt>
                <c:pt idx="4">
                  <c:v>3.6</c:v>
                </c:pt>
                <c:pt idx="5">
                  <c:v>1.6</c:v>
                </c:pt>
                <c:pt idx="6">
                  <c:v>0</c:v>
                </c:pt>
                <c:pt idx="7">
                  <c:v>9.5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273728"/>
        <c:axId val="97420416"/>
      </c:barChart>
      <c:catAx>
        <c:axId val="97273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420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4204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27372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5.7</c:v>
                </c:pt>
                <c:pt idx="1">
                  <c:v>11.9</c:v>
                </c:pt>
                <c:pt idx="2">
                  <c:v>9.1999999999999993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15.4</c:v>
                </c:pt>
                <c:pt idx="2">
                  <c:v>10.5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14.2</c:v>
                </c:pt>
                <c:pt idx="2">
                  <c:v>10.3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11.2</c:v>
                </c:pt>
                <c:pt idx="2">
                  <c:v>7.4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5.4</c:v>
                </c:pt>
                <c:pt idx="2">
                  <c:v>3.5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1.8</c:v>
                </c:pt>
                <c:pt idx="1">
                  <c:v>4.5999999999999996</c:v>
                </c:pt>
                <c:pt idx="2">
                  <c:v>3.4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2357632"/>
        <c:axId val="97015680"/>
      </c:barChart>
      <c:catAx>
        <c:axId val="82357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15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01568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3576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9.1999999999999993</c:v>
                </c:pt>
                <c:pt idx="1">
                  <c:v>10.5</c:v>
                </c:pt>
                <c:pt idx="2">
                  <c:v>10.3</c:v>
                </c:pt>
                <c:pt idx="3">
                  <c:v>7.4</c:v>
                </c:pt>
                <c:pt idx="4">
                  <c:v>3.5</c:v>
                </c:pt>
                <c:pt idx="5">
                  <c:v>3.4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20.9</c:v>
                </c:pt>
                <c:pt idx="1">
                  <c:v>20.100000000000001</c:v>
                </c:pt>
                <c:pt idx="2">
                  <c:v>14.9</c:v>
                </c:pt>
                <c:pt idx="3">
                  <c:v>13</c:v>
                </c:pt>
                <c:pt idx="4">
                  <c:v>9.5</c:v>
                </c:pt>
                <c:pt idx="5">
                  <c:v>7.5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71</c:v>
                </c:pt>
                <c:pt idx="1">
                  <c:v>72.900000000000006</c:v>
                </c:pt>
                <c:pt idx="2">
                  <c:v>71.5</c:v>
                </c:pt>
                <c:pt idx="3">
                  <c:v>75.5</c:v>
                </c:pt>
                <c:pt idx="4">
                  <c:v>75.2</c:v>
                </c:pt>
                <c:pt idx="5">
                  <c:v>74.400000000000006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189696"/>
        <c:axId val="97014528"/>
      </c:lineChart>
      <c:catAx>
        <c:axId val="8218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14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01452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896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St. Johns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84969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561262"/>
              </p:ext>
            </p:extLst>
          </p:nvPr>
        </p:nvGraphicFramePr>
        <p:xfrm>
          <a:off x="366263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Johns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16759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Johns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88406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948235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374726"/>
              </p:ext>
            </p:extLst>
          </p:nvPr>
        </p:nvGraphicFramePr>
        <p:xfrm>
          <a:off x="3714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Johns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31327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01879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20663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Johns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067564"/>
              </p:ext>
            </p:extLst>
          </p:nvPr>
        </p:nvGraphicFramePr>
        <p:xfrm>
          <a:off x="390525" y="13620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St. Johns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1,683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4.3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St. Johns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19.7%,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16.8%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6.9%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3.4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21.6%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98896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4879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03161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0578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6023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637891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Johns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St. Johns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3.5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76178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Johns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02964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20702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Johns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St. Johns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(1.1%),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(0.6</a:t>
            </a:r>
            <a:r>
              <a:rPr lang="en-US" sz="2700" dirty="0" smtClean="0">
                <a:latin typeface="Gill Sans MT"/>
              </a:rPr>
              <a:t>%),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(0.1%)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(6.0%)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5.0%).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St. Johns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29.6</a:t>
            </a:r>
            <a:r>
              <a:rPr lang="en-US" sz="2700" dirty="0" smtClean="0">
                <a:latin typeface="Gill Sans MT"/>
              </a:rPr>
              <a:t>% 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11.8%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7.2%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1.4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02571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Johns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21928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Johns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28462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Johns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72202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Johns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83823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Johns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74674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65562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Johns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</a:t>
            </a:r>
            <a:r>
              <a:rPr lang="en-US" sz="2800" i="1" dirty="0">
                <a:latin typeface="Gill Sans MT" pitchFamily="34" charset="0"/>
              </a:rPr>
              <a:t>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(53%) and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(56%)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 smtClean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 smtClean="0">
                <a:latin typeface="Gill Sans MT" pitchFamily="34" charset="0"/>
              </a:rPr>
              <a:t>(60%) and</a:t>
            </a:r>
            <a:r>
              <a:rPr lang="en-US" sz="2800" i="1" dirty="0" smtClean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(64%)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(56%)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(55%)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(61%)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 smtClean="0">
                <a:latin typeface="Gill Sans MT" pitchFamily="34" charset="0"/>
              </a:rPr>
              <a:t>(54%)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43475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39.2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19.7%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St. Johns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(24.8%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11.8%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(20.3%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11.7%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20.2%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3.4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club drugs, cocaine or crack cocaine, and heroin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86602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554739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9148</TotalTime>
  <Words>1448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336</cp:revision>
  <dcterms:created xsi:type="dcterms:W3CDTF">2010-11-20T14:45:41Z</dcterms:created>
  <dcterms:modified xsi:type="dcterms:W3CDTF">2016-10-30T18:39:39Z</dcterms:modified>
</cp:coreProperties>
</file>