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Seminole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eminole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eminole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eminole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eminole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eminole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eminole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eminole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eminole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eminole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eminole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Seminole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eminole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eminole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eminole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eminole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eminole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eminole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eminole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eminole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eminole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eminole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eminole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eminole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eminole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eminole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eminole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eminole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eminole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Blacking Out from Drinking*</c:v>
                </c:pt>
                <c:pt idx="4">
                  <c:v>Cigarettes</c:v>
                </c:pt>
                <c:pt idx="5">
                  <c:v>Inhalants</c:v>
                </c:pt>
                <c:pt idx="6">
                  <c:v>Over-the-Counter Drugs</c:v>
                </c:pt>
                <c:pt idx="7">
                  <c:v>Depressants</c:v>
                </c:pt>
                <c:pt idx="8">
                  <c:v>Prescription Pain Relievers</c:v>
                </c:pt>
                <c:pt idx="9">
                  <c:v>Prescription Amphetamines</c:v>
                </c:pt>
                <c:pt idx="10">
                  <c:v>Synthetic Marijuana*</c:v>
                </c:pt>
                <c:pt idx="11">
                  <c:v>LSD, PCP or Mushrooms</c:v>
                </c:pt>
                <c:pt idx="12">
                  <c:v>Club Drugs</c:v>
                </c:pt>
                <c:pt idx="13">
                  <c:v>Cocaine or Crack Cocaine</c:v>
                </c:pt>
                <c:pt idx="14">
                  <c:v>Heroin</c:v>
                </c:pt>
                <c:pt idx="15">
                  <c:v>Flakka*</c:v>
                </c:pt>
                <c:pt idx="16">
                  <c:v>Methamphetamine</c:v>
                </c:pt>
                <c:pt idx="17">
                  <c:v>Steroids (without a doctor’s order)</c:v>
                </c:pt>
                <c:pt idx="18">
                  <c:v>Needle to Inject Illegal Drugs*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38.9</c:v>
                </c:pt>
                <c:pt idx="1">
                  <c:v>28.6</c:v>
                </c:pt>
                <c:pt idx="2">
                  <c:v>21.6</c:v>
                </c:pt>
                <c:pt idx="3">
                  <c:v>17.399999999999999</c:v>
                </c:pt>
                <c:pt idx="4">
                  <c:v>11.2</c:v>
                </c:pt>
                <c:pt idx="5">
                  <c:v>4.9000000000000004</c:v>
                </c:pt>
                <c:pt idx="6">
                  <c:v>4.8</c:v>
                </c:pt>
                <c:pt idx="7">
                  <c:v>4.7</c:v>
                </c:pt>
                <c:pt idx="8">
                  <c:v>4.5</c:v>
                </c:pt>
                <c:pt idx="9">
                  <c:v>4.4000000000000004</c:v>
                </c:pt>
                <c:pt idx="10">
                  <c:v>4.0999999999999996</c:v>
                </c:pt>
                <c:pt idx="11">
                  <c:v>2.9</c:v>
                </c:pt>
                <c:pt idx="12">
                  <c:v>1.8</c:v>
                </c:pt>
                <c:pt idx="13">
                  <c:v>1.2</c:v>
                </c:pt>
                <c:pt idx="14">
                  <c:v>0.5</c:v>
                </c:pt>
                <c:pt idx="15">
                  <c:v>0.4</c:v>
                </c:pt>
                <c:pt idx="16">
                  <c:v>0.3</c:v>
                </c:pt>
                <c:pt idx="17">
                  <c:v>0.1</c:v>
                </c:pt>
                <c:pt idx="1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8A-4DCE-ADD3-B715AABE2E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94921856"/>
        <c:axId val="94924160"/>
      </c:barChart>
      <c:catAx>
        <c:axId val="94921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49241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492416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492185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28.6</c:v>
                </c:pt>
                <c:pt idx="1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C3-4EAE-AB07-903F8CF61980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8C3-4EAE-AB07-903F8CF619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8684928"/>
        <c:axId val="78687232"/>
      </c:barChart>
      <c:catAx>
        <c:axId val="786849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86872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8687232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8684928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4.3</c:v>
                </c:pt>
                <c:pt idx="1">
                  <c:v>17</c:v>
                </c:pt>
                <c:pt idx="2">
                  <c:v>11.6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C23-482F-94B1-6B5452B12AA6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5.8</c:v>
                </c:pt>
                <c:pt idx="1">
                  <c:v>16.7</c:v>
                </c:pt>
                <c:pt idx="2">
                  <c:v>12.1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C23-482F-94B1-6B5452B12AA6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7.6</c:v>
                </c:pt>
                <c:pt idx="1">
                  <c:v>19.3</c:v>
                </c:pt>
                <c:pt idx="2">
                  <c:v>14.5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C23-482F-94B1-6B5452B12AA6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2.9</c:v>
                </c:pt>
                <c:pt idx="1">
                  <c:v>19.5</c:v>
                </c:pt>
                <c:pt idx="2">
                  <c:v>12.7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C23-482F-94B1-6B5452B12AA6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3</c:v>
                </c:pt>
                <c:pt idx="1">
                  <c:v>19.399999999999999</c:v>
                </c:pt>
                <c:pt idx="2">
                  <c:v>12.7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C23-482F-94B1-6B5452B12AA6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1.9</c:v>
                </c:pt>
                <c:pt idx="1">
                  <c:v>17.8</c:v>
                </c:pt>
                <c:pt idx="2">
                  <c:v>11.4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C23-482F-94B1-6B5452B12AA6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C23-482F-94B1-6B5452B12A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8925824"/>
        <c:axId val="78962688"/>
      </c:barChart>
      <c:catAx>
        <c:axId val="789258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89626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8962688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892582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11.6</c:v>
                </c:pt>
                <c:pt idx="1">
                  <c:v>12.1</c:v>
                </c:pt>
                <c:pt idx="2">
                  <c:v>14.5</c:v>
                </c:pt>
                <c:pt idx="3">
                  <c:v>12.7</c:v>
                </c:pt>
                <c:pt idx="4">
                  <c:v>12.7</c:v>
                </c:pt>
                <c:pt idx="5">
                  <c:v>11.4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6BD-43C1-A51E-A8CBDFA3C06A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11.1</c:v>
                </c:pt>
                <c:pt idx="1">
                  <c:v>11.4</c:v>
                </c:pt>
                <c:pt idx="2">
                  <c:v>8.6999999999999993</c:v>
                </c:pt>
                <c:pt idx="3">
                  <c:v>11.4</c:v>
                </c:pt>
                <c:pt idx="4">
                  <c:v>8.4</c:v>
                </c:pt>
                <c:pt idx="5">
                  <c:v>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6BD-43C1-A51E-A8CBDFA3C06A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31.9</c:v>
                </c:pt>
                <c:pt idx="1">
                  <c:v>32.299999999999997</c:v>
                </c:pt>
                <c:pt idx="2">
                  <c:v>26.4</c:v>
                </c:pt>
                <c:pt idx="3">
                  <c:v>27.4</c:v>
                </c:pt>
                <c:pt idx="4">
                  <c:v>25.1</c:v>
                </c:pt>
                <c:pt idx="5">
                  <c:v>24.9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6BD-43C1-A51E-A8CBDFA3C0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8989184"/>
        <c:axId val="79114240"/>
      </c:lineChart>
      <c:catAx>
        <c:axId val="78989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91142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911424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898918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5.3</c:v>
                </c:pt>
                <c:pt idx="1">
                  <c:v>7.7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E4-4FB5-8B35-B47E14BD6E57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8E4-4FB5-8B35-B47E14BD6E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8936704"/>
        <c:axId val="79041280"/>
      </c:barChart>
      <c:catAx>
        <c:axId val="789367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90412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9041280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893670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18.2</c:v>
                </c:pt>
                <c:pt idx="1">
                  <c:v>24.1</c:v>
                </c:pt>
                <c:pt idx="2">
                  <c:v>7.9</c:v>
                </c:pt>
                <c:pt idx="3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FF-4132-906A-3AEDDF1ABAC4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15</c:v>
                </c:pt>
                <c:pt idx="1">
                  <c:v>19.7</c:v>
                </c:pt>
                <c:pt idx="2">
                  <c:v>5.8</c:v>
                </c:pt>
                <c:pt idx="3">
                  <c:v>10.6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BFF-4132-906A-3AEDDF1ABAC4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13.5</c:v>
                </c:pt>
                <c:pt idx="1">
                  <c:v>19.399999999999999</c:v>
                </c:pt>
                <c:pt idx="2">
                  <c:v>4.0999999999999996</c:v>
                </c:pt>
                <c:pt idx="3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BFF-4132-906A-3AEDDF1ABAC4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BFF-4132-906A-3AEDDF1ABA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9237504"/>
        <c:axId val="79239808"/>
      </c:barChart>
      <c:catAx>
        <c:axId val="792375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92398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9239808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923750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4.9000000000000004</c:v>
                </c:pt>
                <c:pt idx="1">
                  <c:v>2.9</c:v>
                </c:pt>
                <c:pt idx="2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EE-4D6C-8E90-1F3CED8A4A99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5.7</c:v>
                </c:pt>
                <c:pt idx="1">
                  <c:v>2.6</c:v>
                </c:pt>
                <c:pt idx="2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FEE-4D6C-8E90-1F3CED8A4A99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6.5</c:v>
                </c:pt>
                <c:pt idx="1">
                  <c:v>1.5</c:v>
                </c:pt>
                <c:pt idx="2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FEE-4D6C-8E90-1F3CED8A4A99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4.5999999999999996</c:v>
                </c:pt>
                <c:pt idx="1">
                  <c:v>1.5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FEE-4D6C-8E90-1F3CED8A4A99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3.3</c:v>
                </c:pt>
                <c:pt idx="1">
                  <c:v>1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FEE-4D6C-8E90-1F3CED8A4A99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1.3</c:v>
                </c:pt>
                <c:pt idx="1">
                  <c:v>1.9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FEE-4D6C-8E90-1F3CED8A4A99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FEE-4D6C-8E90-1F3CED8A4A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9275904"/>
        <c:axId val="79277440"/>
      </c:barChart>
      <c:catAx>
        <c:axId val="792759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92774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927744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927590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2.8</c:v>
                </c:pt>
                <c:pt idx="1">
                  <c:v>3.1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E6-4220-8315-C22C99F1CE0C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1.7</c:v>
                </c:pt>
                <c:pt idx="1">
                  <c:v>2.2000000000000002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1E6-4220-8315-C22C99F1CE0C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1.6</c:v>
                </c:pt>
                <c:pt idx="1">
                  <c:v>1.7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1E6-4220-8315-C22C99F1CE0C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0.9</c:v>
                </c:pt>
                <c:pt idx="1">
                  <c:v>2.1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1E6-4220-8315-C22C99F1CE0C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1E6-4220-8315-C22C99F1CE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9358208"/>
        <c:axId val="83094144"/>
      </c:barChart>
      <c:catAx>
        <c:axId val="793582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30941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309414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935820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1.2</c:v>
                </c:pt>
                <c:pt idx="1">
                  <c:v>5.8</c:v>
                </c:pt>
                <c:pt idx="2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C8-4DBC-8EE4-FE307C4EB8EB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1</c:v>
                </c:pt>
                <c:pt idx="1">
                  <c:v>4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3C8-4DBC-8EE4-FE307C4EB8EB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3.1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3C8-4DBC-8EE4-FE307C4EB8EB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0.1</c:v>
                </c:pt>
                <c:pt idx="1">
                  <c:v>2.6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3C8-4DBC-8EE4-FE307C4EB8EB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0.8</c:v>
                </c:pt>
                <c:pt idx="1">
                  <c:v>1.8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3C8-4DBC-8EE4-FE307C4EB8EB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0.9</c:v>
                </c:pt>
                <c:pt idx="1">
                  <c:v>3.2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3C8-4DBC-8EE4-FE307C4EB8EB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3C8-4DBC-8EE4-FE307C4EB8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3484672"/>
        <c:axId val="83486976"/>
      </c:barChart>
      <c:catAx>
        <c:axId val="834846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34869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348697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348467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1.9</c:v>
                </c:pt>
                <c:pt idx="1">
                  <c:v>5.5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70-43DA-8C22-6740DD2D651F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2.6</c:v>
                </c:pt>
                <c:pt idx="1">
                  <c:v>4.8</c:v>
                </c:pt>
                <c:pt idx="2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C70-43DA-8C22-6740DD2D651F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3</c:v>
                </c:pt>
                <c:pt idx="1">
                  <c:v>3.6</c:v>
                </c:pt>
                <c:pt idx="2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C70-43DA-8C22-6740DD2D651F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2.2999999999999998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C70-43DA-8C22-6740DD2D651F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1</c:v>
                </c:pt>
                <c:pt idx="1">
                  <c:v>2.8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C70-43DA-8C22-6740DD2D651F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1.3</c:v>
                </c:pt>
                <c:pt idx="1">
                  <c:v>1.4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C70-43DA-8C22-6740DD2D651F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C70-43DA-8C22-6740DD2D65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4898432"/>
        <c:axId val="95264768"/>
      </c:barChart>
      <c:catAx>
        <c:axId val="948984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2647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526476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489843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1.3</c:v>
                </c:pt>
                <c:pt idx="1">
                  <c:v>3.1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40-4946-9151-17244BED829B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0.8</c:v>
                </c:pt>
                <c:pt idx="1">
                  <c:v>2.2999999999999998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640-4946-9151-17244BED829B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1.2</c:v>
                </c:pt>
                <c:pt idx="1">
                  <c:v>2.2999999999999998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640-4946-9151-17244BED829B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0.1</c:v>
                </c:pt>
                <c:pt idx="1">
                  <c:v>1.5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640-4946-9151-17244BED829B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0.7</c:v>
                </c:pt>
                <c:pt idx="1">
                  <c:v>1.2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640-4946-9151-17244BED829B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0.5</c:v>
                </c:pt>
                <c:pt idx="1">
                  <c:v>2.2000000000000002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640-4946-9151-17244BED829B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640-4946-9151-17244BED82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5424512"/>
        <c:axId val="95427200"/>
      </c:barChart>
      <c:catAx>
        <c:axId val="954245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4272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542720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42451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9DE-4EF9-B0D9-4BFF071AB110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Marijuana or Hashish</c:v>
                </c:pt>
                <c:pt idx="2">
                  <c:v>Vaporizer/E-Cigarette</c:v>
                </c:pt>
                <c:pt idx="3">
                  <c:v>Binge Drinking</c:v>
                </c:pt>
                <c:pt idx="4">
                  <c:v>Depressants</c:v>
                </c:pt>
                <c:pt idx="5">
                  <c:v>Cigarettes</c:v>
                </c:pt>
                <c:pt idx="6">
                  <c:v>Over-the-Counter Drugs</c:v>
                </c:pt>
                <c:pt idx="7">
                  <c:v>Inhalants</c:v>
                </c:pt>
                <c:pt idx="8">
                  <c:v>Prescription Amphetamines</c:v>
                </c:pt>
                <c:pt idx="9">
                  <c:v>Prescription Pain Relievers</c:v>
                </c:pt>
                <c:pt idx="10">
                  <c:v>LSD, PCP or Mushrooms</c:v>
                </c:pt>
                <c:pt idx="11">
                  <c:v>Synthetic Marijuana*</c:v>
                </c:pt>
                <c:pt idx="12">
                  <c:v>Club Drugs</c:v>
                </c:pt>
                <c:pt idx="13">
                  <c:v>Heroin</c:v>
                </c:pt>
                <c:pt idx="14">
                  <c:v>Flakka*</c:v>
                </c:pt>
                <c:pt idx="15">
                  <c:v>Steroids (without a doctor’s order)</c:v>
                </c:pt>
                <c:pt idx="16">
                  <c:v>Cocaine or Crack Cocaine</c:v>
                </c:pt>
                <c:pt idx="17">
                  <c:v>Methamphetamine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18.7</c:v>
                </c:pt>
                <c:pt idx="1">
                  <c:v>11.4</c:v>
                </c:pt>
                <c:pt idx="2">
                  <c:v>11</c:v>
                </c:pt>
                <c:pt idx="3">
                  <c:v>8.4</c:v>
                </c:pt>
                <c:pt idx="4">
                  <c:v>2.2999999999999998</c:v>
                </c:pt>
                <c:pt idx="5">
                  <c:v>2</c:v>
                </c:pt>
                <c:pt idx="6">
                  <c:v>1.6</c:v>
                </c:pt>
                <c:pt idx="7">
                  <c:v>1.6</c:v>
                </c:pt>
                <c:pt idx="8">
                  <c:v>1.5</c:v>
                </c:pt>
                <c:pt idx="9">
                  <c:v>1.4</c:v>
                </c:pt>
                <c:pt idx="10">
                  <c:v>0.9</c:v>
                </c:pt>
                <c:pt idx="11">
                  <c:v>0.5</c:v>
                </c:pt>
                <c:pt idx="12">
                  <c:v>0.4</c:v>
                </c:pt>
                <c:pt idx="13">
                  <c:v>0.2</c:v>
                </c:pt>
                <c:pt idx="14">
                  <c:v>0.2</c:v>
                </c:pt>
                <c:pt idx="15">
                  <c:v>0.1</c:v>
                </c:pt>
                <c:pt idx="16">
                  <c:v>0.1</c:v>
                </c:pt>
                <c:pt idx="17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9DE-4EF9-B0D9-4BFF071AB1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89940736"/>
        <c:axId val="89943040"/>
      </c:barChart>
      <c:catAx>
        <c:axId val="899407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9430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994304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94073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15.2</c:v>
                </c:pt>
                <c:pt idx="1">
                  <c:v>6.9</c:v>
                </c:pt>
                <c:pt idx="2">
                  <c:v>9.5</c:v>
                </c:pt>
                <c:pt idx="3">
                  <c:v>24.2</c:v>
                </c:pt>
                <c:pt idx="4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E92-410E-85A7-39C0FCEAFE00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E92-410E-85A7-39C0FCEAFE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5454720"/>
        <c:axId val="95456256"/>
      </c:barChart>
      <c:catAx>
        <c:axId val="95454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4562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545625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45472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4.5</c:v>
                </c:pt>
                <c:pt idx="1">
                  <c:v>4.5</c:v>
                </c:pt>
                <c:pt idx="2">
                  <c:v>1</c:v>
                </c:pt>
                <c:pt idx="3">
                  <c:v>2</c:v>
                </c:pt>
                <c:pt idx="4">
                  <c:v>0.5</c:v>
                </c:pt>
                <c:pt idx="5">
                  <c:v>6.3</c:v>
                </c:pt>
                <c:pt idx="6">
                  <c:v>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BD-496D-A2BF-A6D28D43824A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ABD-496D-A2BF-A6D28D4382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6002304"/>
        <c:axId val="106027648"/>
      </c:barChart>
      <c:catAx>
        <c:axId val="1060023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0276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6027648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00230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8.5</c:v>
                </c:pt>
                <c:pt idx="1">
                  <c:v>20.8</c:v>
                </c:pt>
                <c:pt idx="2">
                  <c:v>33</c:v>
                </c:pt>
                <c:pt idx="3">
                  <c:v>9.4</c:v>
                </c:pt>
                <c:pt idx="4">
                  <c:v>7.2</c:v>
                </c:pt>
                <c:pt idx="5">
                  <c:v>12.5</c:v>
                </c:pt>
                <c:pt idx="6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7E-473A-9449-EA141A62F72D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9.3000000000000007</c:v>
                </c:pt>
                <c:pt idx="1">
                  <c:v>6.8</c:v>
                </c:pt>
                <c:pt idx="2">
                  <c:v>25.8</c:v>
                </c:pt>
                <c:pt idx="3">
                  <c:v>7.9</c:v>
                </c:pt>
                <c:pt idx="4">
                  <c:v>4.0999999999999996</c:v>
                </c:pt>
                <c:pt idx="5">
                  <c:v>8.9</c:v>
                </c:pt>
                <c:pt idx="6">
                  <c:v>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97E-473A-9449-EA141A62F7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7352832"/>
        <c:axId val="107354752"/>
      </c:barChart>
      <c:catAx>
        <c:axId val="1073528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3547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735475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35283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14.7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B3-4060-9FF2-A54A62C87F5F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BB3-4060-9FF2-A54A62C87F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7305984"/>
        <c:axId val="107371904"/>
      </c:barChart>
      <c:catAx>
        <c:axId val="1073059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3719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7371904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30598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55</c:v>
                </c:pt>
                <c:pt idx="1">
                  <c:v>63</c:v>
                </c:pt>
                <c:pt idx="2">
                  <c:v>62</c:v>
                </c:pt>
                <c:pt idx="3">
                  <c:v>52</c:v>
                </c:pt>
                <c:pt idx="4">
                  <c:v>47</c:v>
                </c:pt>
                <c:pt idx="5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B0-40F6-9B9E-3B26F3020109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2B0-40F6-9B9E-3B26F30201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14006272"/>
        <c:axId val="121896960"/>
      </c:barChart>
      <c:catAx>
        <c:axId val="11400627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189696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2189696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00627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30</c:v>
                </c:pt>
                <c:pt idx="1">
                  <c:v>58</c:v>
                </c:pt>
                <c:pt idx="2">
                  <c:v>26</c:v>
                </c:pt>
                <c:pt idx="3">
                  <c:v>34</c:v>
                </c:pt>
                <c:pt idx="4">
                  <c:v>23</c:v>
                </c:pt>
                <c:pt idx="5">
                  <c:v>33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8FD-4274-91F0-F8BD61A9CFED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8FD-4274-91F0-F8BD61A9CF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13989504"/>
        <c:axId val="113991040"/>
      </c:barChart>
      <c:catAx>
        <c:axId val="11398950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99104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399104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98950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39</c:v>
                </c:pt>
                <c:pt idx="1">
                  <c:v>52</c:v>
                </c:pt>
                <c:pt idx="2">
                  <c:v>35</c:v>
                </c:pt>
                <c:pt idx="3">
                  <c:v>27</c:v>
                </c:pt>
                <c:pt idx="4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8D-4568-9A16-50FA58E1469B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B8D-4568-9A16-50FA58E146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13988736"/>
        <c:axId val="121914112"/>
      </c:barChart>
      <c:catAx>
        <c:axId val="11398873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191411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2191411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98873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71</c:v>
                </c:pt>
                <c:pt idx="1">
                  <c:v>61</c:v>
                </c:pt>
                <c:pt idx="2">
                  <c:v>59</c:v>
                </c:pt>
                <c:pt idx="3">
                  <c:v>63</c:v>
                </c:pt>
                <c:pt idx="4">
                  <c:v>61</c:v>
                </c:pt>
                <c:pt idx="5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914-458F-A8BD-48DAB8302D71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914-458F-A8BD-48DAB8302D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7281792"/>
        <c:axId val="114025984"/>
      </c:barChart>
      <c:catAx>
        <c:axId val="10728179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02598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402598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28179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34</c:v>
                </c:pt>
                <c:pt idx="1">
                  <c:v>53</c:v>
                </c:pt>
                <c:pt idx="2">
                  <c:v>29</c:v>
                </c:pt>
                <c:pt idx="3">
                  <c:v>27</c:v>
                </c:pt>
                <c:pt idx="4">
                  <c:v>32</c:v>
                </c:pt>
                <c:pt idx="5">
                  <c:v>36</c:v>
                </c:pt>
                <c:pt idx="6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F8-499A-AB08-182A2DEF23DE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AF8-499A-AB08-182A2DEF23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22383360"/>
        <c:axId val="122511744"/>
      </c:barChart>
      <c:catAx>
        <c:axId val="12238336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251174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2251174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238336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41</c:v>
                </c:pt>
                <c:pt idx="1">
                  <c:v>51</c:v>
                </c:pt>
                <c:pt idx="2">
                  <c:v>37</c:v>
                </c:pt>
                <c:pt idx="3">
                  <c:v>37</c:v>
                </c:pt>
                <c:pt idx="4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CD-421C-A38A-652796DA8929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7CD-421C-A38A-652796DA89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22832000"/>
        <c:axId val="122833920"/>
      </c:barChart>
      <c:catAx>
        <c:axId val="12283200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283392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2283392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283200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19.5</c:v>
                </c:pt>
                <c:pt idx="1">
                  <c:v>43.6</c:v>
                </c:pt>
                <c:pt idx="2">
                  <c:v>33.299999999999997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15C-4A89-9C70-53D359D5C32F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16.100000000000001</c:v>
                </c:pt>
                <c:pt idx="1">
                  <c:v>38</c:v>
                </c:pt>
                <c:pt idx="2">
                  <c:v>28.6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15C-4A89-9C70-53D359D5C32F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15.6</c:v>
                </c:pt>
                <c:pt idx="1">
                  <c:v>38.200000000000003</c:v>
                </c:pt>
                <c:pt idx="2">
                  <c:v>28.8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15C-4A89-9C70-53D359D5C32F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10.9</c:v>
                </c:pt>
                <c:pt idx="1">
                  <c:v>31.7</c:v>
                </c:pt>
                <c:pt idx="2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15C-4A89-9C70-53D359D5C32F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8.4</c:v>
                </c:pt>
                <c:pt idx="1">
                  <c:v>27.5</c:v>
                </c:pt>
                <c:pt idx="2">
                  <c:v>19.7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15C-4A89-9C70-53D359D5C32F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5.8</c:v>
                </c:pt>
                <c:pt idx="1">
                  <c:v>27.1</c:v>
                </c:pt>
                <c:pt idx="2">
                  <c:v>18.7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15C-4A89-9C70-53D359D5C32F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15C-4A89-9C70-53D359D5C3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9741184"/>
        <c:axId val="89742720"/>
      </c:barChart>
      <c:catAx>
        <c:axId val="89741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7427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9742720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74118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8.1</c:v>
                </c:pt>
                <c:pt idx="1">
                  <c:v>24.7</c:v>
                </c:pt>
                <c:pt idx="2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40-4AB8-AA88-1E6ED6E3556C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5.6</c:v>
                </c:pt>
                <c:pt idx="1">
                  <c:v>20.9</c:v>
                </c:pt>
                <c:pt idx="2">
                  <c:v>14.4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940-4AB8-AA88-1E6ED6E3556C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7.2</c:v>
                </c:pt>
                <c:pt idx="1">
                  <c:v>20.2</c:v>
                </c:pt>
                <c:pt idx="2">
                  <c:v>14.7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940-4AB8-AA88-1E6ED6E3556C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3.3</c:v>
                </c:pt>
                <c:pt idx="1">
                  <c:v>15.2</c:v>
                </c:pt>
                <c:pt idx="2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940-4AB8-AA88-1E6ED6E3556C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12.7</c:v>
                </c:pt>
                <c:pt idx="2">
                  <c:v>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940-4AB8-AA88-1E6ED6E3556C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2</c:v>
                </c:pt>
                <c:pt idx="1">
                  <c:v>12.5</c:v>
                </c:pt>
                <c:pt idx="2">
                  <c:v>8.4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940-4AB8-AA88-1E6ED6E3556C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940-4AB8-AA88-1E6ED6E355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3426304"/>
        <c:axId val="83432192"/>
      </c:barChart>
      <c:catAx>
        <c:axId val="834263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34321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3432192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342630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33.299999999999997</c:v>
                </c:pt>
                <c:pt idx="1">
                  <c:v>28.6</c:v>
                </c:pt>
                <c:pt idx="2">
                  <c:v>28.8</c:v>
                </c:pt>
                <c:pt idx="3">
                  <c:v>23</c:v>
                </c:pt>
                <c:pt idx="4">
                  <c:v>19.7</c:v>
                </c:pt>
                <c:pt idx="5">
                  <c:v>18.7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B68-4228-B6D1-6EB1A965B84D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17.8</c:v>
                </c:pt>
                <c:pt idx="1">
                  <c:v>14.4</c:v>
                </c:pt>
                <c:pt idx="2">
                  <c:v>14.7</c:v>
                </c:pt>
                <c:pt idx="3">
                  <c:v>10.3</c:v>
                </c:pt>
                <c:pt idx="4">
                  <c:v>8.5</c:v>
                </c:pt>
                <c:pt idx="5">
                  <c:v>8.4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B68-4228-B6D1-6EB1A965B84D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33.6</c:v>
                </c:pt>
                <c:pt idx="1">
                  <c:v>29.7</c:v>
                </c:pt>
                <c:pt idx="2">
                  <c:v>23.6</c:v>
                </c:pt>
                <c:pt idx="3">
                  <c:v>21.4</c:v>
                </c:pt>
                <c:pt idx="4">
                  <c:v>19.3</c:v>
                </c:pt>
                <c:pt idx="5">
                  <c:v>16.100000000000001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B68-4228-B6D1-6EB1A965B84D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41</c:v>
                </c:pt>
                <c:pt idx="1">
                  <c:v>42.3</c:v>
                </c:pt>
                <c:pt idx="2">
                  <c:v>41.8</c:v>
                </c:pt>
                <c:pt idx="3">
                  <c:v>41.2</c:v>
                </c:pt>
                <c:pt idx="4">
                  <c:v>41.4</c:v>
                </c:pt>
                <c:pt idx="5">
                  <c:v>43.2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B68-4228-B6D1-6EB1A965B8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5276032"/>
        <c:axId val="95401472"/>
      </c:lineChart>
      <c:catAx>
        <c:axId val="95276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4014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540147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27603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8.8000000000000007</c:v>
                </c:pt>
                <c:pt idx="1">
                  <c:v>2</c:v>
                </c:pt>
                <c:pt idx="2">
                  <c:v>0.5</c:v>
                </c:pt>
                <c:pt idx="3">
                  <c:v>17.2</c:v>
                </c:pt>
                <c:pt idx="4">
                  <c:v>35</c:v>
                </c:pt>
                <c:pt idx="5">
                  <c:v>0</c:v>
                </c:pt>
                <c:pt idx="6">
                  <c:v>15.2</c:v>
                </c:pt>
                <c:pt idx="7">
                  <c:v>21.3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99-4A97-83B6-5AD7D576BCA0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899-4A97-83B6-5AD7D576BC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5418624"/>
        <c:axId val="95428992"/>
      </c:barChart>
      <c:catAx>
        <c:axId val="954186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4289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5428992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418624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37.799999999999997</c:v>
                </c:pt>
                <c:pt idx="1">
                  <c:v>41.9</c:v>
                </c:pt>
                <c:pt idx="2">
                  <c:v>1.5</c:v>
                </c:pt>
                <c:pt idx="3">
                  <c:v>5.3</c:v>
                </c:pt>
                <c:pt idx="4">
                  <c:v>2.5</c:v>
                </c:pt>
                <c:pt idx="5">
                  <c:v>0.8</c:v>
                </c:pt>
                <c:pt idx="6">
                  <c:v>0</c:v>
                </c:pt>
                <c:pt idx="7">
                  <c:v>10.1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8E-40F5-9B37-ED91E17DC047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48E-40F5-9B37-ED91E17DC0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3083648"/>
        <c:axId val="83086336"/>
      </c:barChart>
      <c:catAx>
        <c:axId val="830836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30863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308633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3083648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4.7</c:v>
                </c:pt>
                <c:pt idx="1">
                  <c:v>13.9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A2-48B2-A30B-A675E79A75DD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4.5999999999999996</c:v>
                </c:pt>
                <c:pt idx="1">
                  <c:v>12.9</c:v>
                </c:pt>
                <c:pt idx="2">
                  <c:v>9.4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1A2-48B2-A30B-A675E79A75DD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4.4000000000000004</c:v>
                </c:pt>
                <c:pt idx="1">
                  <c:v>12.4</c:v>
                </c:pt>
                <c:pt idx="2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1A2-48B2-A30B-A675E79A75DD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1.4</c:v>
                </c:pt>
                <c:pt idx="1">
                  <c:v>10.4</c:v>
                </c:pt>
                <c:pt idx="2">
                  <c:v>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1A2-48B2-A30B-A675E79A75DD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2</c:v>
                </c:pt>
                <c:pt idx="1">
                  <c:v>5.5</c:v>
                </c:pt>
                <c:pt idx="2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1A2-48B2-A30B-A675E79A75DD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1.2</c:v>
                </c:pt>
                <c:pt idx="1">
                  <c:v>2.6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1A2-48B2-A30B-A675E79A75DD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1A2-48B2-A30B-A675E79A75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3036416"/>
        <c:axId val="83084032"/>
      </c:barChart>
      <c:catAx>
        <c:axId val="830364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30840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3084032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303641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10</c:v>
                </c:pt>
                <c:pt idx="1">
                  <c:v>9.4</c:v>
                </c:pt>
                <c:pt idx="2">
                  <c:v>9</c:v>
                </c:pt>
                <c:pt idx="3">
                  <c:v>6.7</c:v>
                </c:pt>
                <c:pt idx="4">
                  <c:v>4.0999999999999996</c:v>
                </c:pt>
                <c:pt idx="5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15E-4D72-99B7-A4E7ACB4E0E2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21.8</c:v>
                </c:pt>
                <c:pt idx="1">
                  <c:v>16.8</c:v>
                </c:pt>
                <c:pt idx="2">
                  <c:v>14.7</c:v>
                </c:pt>
                <c:pt idx="3">
                  <c:v>11.6</c:v>
                </c:pt>
                <c:pt idx="4">
                  <c:v>9.1</c:v>
                </c:pt>
                <c:pt idx="5">
                  <c:v>6.4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15E-4D72-99B7-A4E7ACB4E0E2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70.5</c:v>
                </c:pt>
                <c:pt idx="1">
                  <c:v>69.900000000000006</c:v>
                </c:pt>
                <c:pt idx="2">
                  <c:v>69.3</c:v>
                </c:pt>
                <c:pt idx="3">
                  <c:v>71.7</c:v>
                </c:pt>
                <c:pt idx="4">
                  <c:v>71.5</c:v>
                </c:pt>
                <c:pt idx="5">
                  <c:v>72.400000000000006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15E-4D72-99B7-A4E7ACB4E0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9216000"/>
        <c:axId val="83043456"/>
      </c:lineChart>
      <c:catAx>
        <c:axId val="792160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30434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3043456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921600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Seminole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Seminole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847546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7329084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Seminole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Seminole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506400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Seminole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Seminole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110286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Seminole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Seminole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Seminole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8501729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5403664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Seminole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Seminole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961557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Seminole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Seminole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Seminole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1690753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83512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Seminole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Seminole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4024082"/>
              </p:ext>
            </p:extLst>
          </p:nvPr>
        </p:nvGraphicFramePr>
        <p:xfrm>
          <a:off x="381000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Seminole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Seminole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1,492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5.2 percentage points for M.S. prevalence rates and 4.8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Seminole County, past-30-day alcohol use was reported at 18.7%,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17.8% in 2006 to 8.4%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10.0% in 2006 to 2.0%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13.5% of high school students have ridden in a car with a driver who was under the influence of alcohol, and 19.4%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327884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Seminole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Seminole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327770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Seminole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Seminole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508442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Seminole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Seminole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288525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Seminole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Seminole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3640036"/>
              </p:ext>
            </p:extLst>
          </p:nvPr>
        </p:nvGraphicFramePr>
        <p:xfrm>
          <a:off x="40005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Seminole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Seminole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1562427"/>
              </p:ext>
            </p:extLst>
          </p:nvPr>
        </p:nvGraphicFramePr>
        <p:xfrm>
          <a:off x="388189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Seminole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Seminole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143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Seminole County, 6.9%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3.8% in 2006 to 1.6%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3.1% in 2012 to 0.5%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1.3% reported the use of inhalants and prescription pain relievers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458381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Seminole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Seminole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759665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Seminole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2721177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Seminole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Seminole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Seminole County, prevalence rates for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(2.0%),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(1.0%),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(0.5%) are 2.0%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(6.3%)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(5.6%).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Seminole County, 28.7% of students have been socially bullied, 12.5% have been physically bullied, and 8.5%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2.3% of students have belonged to a gang, and 1.8%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780038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Seminole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Seminole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253660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Seminole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Seminole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705705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Seminole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Seminole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925518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Seminole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Seminole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339259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Seminole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Seminole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Seminole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154734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7980840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Seminole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Seminole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(47%) and </a:t>
            </a:r>
            <a:r>
              <a:rPr lang="en-US" sz="2800" i="1" dirty="0">
                <a:latin typeface="Gill Sans MT" pitchFamily="34" charset="0"/>
              </a:rPr>
              <a:t>Religiosity</a:t>
            </a:r>
            <a:r>
              <a:rPr lang="en-US" sz="2800" dirty="0">
                <a:latin typeface="Gill Sans MT" pitchFamily="34" charset="0"/>
              </a:rPr>
              <a:t> (51%)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(59%)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(59%)</a:t>
            </a:r>
            <a:r>
              <a:rPr lang="en-US" sz="2800" i="1" dirty="0">
                <a:latin typeface="Gill Sans MT" pitchFamily="34" charset="0"/>
              </a:rPr>
              <a:t> </a:t>
            </a:r>
            <a:r>
              <a:rPr lang="en-US" sz="2800" dirty="0">
                <a:latin typeface="Gill Sans MT" pitchFamily="34" charset="0"/>
              </a:rPr>
              <a:t>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(58%)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(53%) and </a:t>
            </a:r>
            <a:r>
              <a:rPr lang="en-US" sz="2800" i="1" dirty="0">
                <a:latin typeface="Gill Sans MT" pitchFamily="34" charset="0"/>
              </a:rPr>
              <a:t>Lack of Commitment to </a:t>
            </a:r>
            <a:r>
              <a:rPr lang="en-US" sz="2800" i="1">
                <a:latin typeface="Gill Sans MT" pitchFamily="34" charset="0"/>
              </a:rPr>
              <a:t>School </a:t>
            </a:r>
            <a:r>
              <a:rPr lang="en-US" sz="2800">
                <a:latin typeface="Gill Sans MT" pitchFamily="34" charset="0"/>
              </a:rPr>
              <a:t>(51%) </a:t>
            </a:r>
            <a:r>
              <a:rPr lang="en-US" sz="2800" dirty="0">
                <a:latin typeface="Gill Sans MT" pitchFamily="34" charset="0"/>
              </a:rPr>
              <a:t>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Seminole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874156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38.9% for lifetime use and 18.7% for past-30-day use, alcohol is the most commonly used drug among Seminole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(28.6% lifetime and 11.0% past-30-day) and marijuana (21.6% lifetime and 11.4%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17.4%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2.3% for depressants to 0.1% for methamphetamine, cocaine or crack cocaine, and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5386759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Seminole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Seminole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9622776"/>
              </p:ext>
            </p:extLst>
          </p:nvPr>
        </p:nvGraphicFramePr>
        <p:xfrm>
          <a:off x="386212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Seminole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Seminole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9149</TotalTime>
  <Words>1368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Seminole County PowerPoint</dc:title>
  <dc:creator>Bert Rothenbach</dc:creator>
  <cp:lastModifiedBy>VanDyke, Misty N</cp:lastModifiedBy>
  <cp:revision>338</cp:revision>
  <dcterms:created xsi:type="dcterms:W3CDTF">2010-11-20T14:45:41Z</dcterms:created>
  <dcterms:modified xsi:type="dcterms:W3CDTF">2025-06-23T18:01:22Z</dcterms:modified>
</cp:coreProperties>
</file>