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eminol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Depressants</c:v>
                </c:pt>
                <c:pt idx="8">
                  <c:v>Prescription Pain Relievers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Heroin</c:v>
                </c:pt>
                <c:pt idx="15">
                  <c:v>Flakka*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Needle to Inject Illegal Drugs*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38.9</c:v>
                </c:pt>
                <c:pt idx="1">
                  <c:v>28.6</c:v>
                </c:pt>
                <c:pt idx="2">
                  <c:v>21.6</c:v>
                </c:pt>
                <c:pt idx="3">
                  <c:v>17.399999999999999</c:v>
                </c:pt>
                <c:pt idx="4">
                  <c:v>11.2</c:v>
                </c:pt>
                <c:pt idx="5">
                  <c:v>4.9000000000000004</c:v>
                </c:pt>
                <c:pt idx="6">
                  <c:v>4.8</c:v>
                </c:pt>
                <c:pt idx="7">
                  <c:v>4.7</c:v>
                </c:pt>
                <c:pt idx="8">
                  <c:v>4.5</c:v>
                </c:pt>
                <c:pt idx="9">
                  <c:v>4.4000000000000004</c:v>
                </c:pt>
                <c:pt idx="10">
                  <c:v>4.0999999999999996</c:v>
                </c:pt>
                <c:pt idx="11">
                  <c:v>2.9</c:v>
                </c:pt>
                <c:pt idx="12">
                  <c:v>1.8</c:v>
                </c:pt>
                <c:pt idx="13">
                  <c:v>1.2</c:v>
                </c:pt>
                <c:pt idx="14">
                  <c:v>0.5</c:v>
                </c:pt>
                <c:pt idx="15">
                  <c:v>0.4</c:v>
                </c:pt>
                <c:pt idx="16">
                  <c:v>0.3</c:v>
                </c:pt>
                <c:pt idx="17">
                  <c:v>0.1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4921856"/>
        <c:axId val="94924160"/>
      </c:barChart>
      <c:catAx>
        <c:axId val="9492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92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92416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921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28.6</c:v>
                </c:pt>
                <c:pt idx="1">
                  <c:v>11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8684928"/>
        <c:axId val="78687232"/>
      </c:barChart>
      <c:catAx>
        <c:axId val="7868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687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68723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68492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4.3</c:v>
                </c:pt>
                <c:pt idx="1">
                  <c:v>17</c:v>
                </c:pt>
                <c:pt idx="2">
                  <c:v>11.6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5.8</c:v>
                </c:pt>
                <c:pt idx="1">
                  <c:v>16.7</c:v>
                </c:pt>
                <c:pt idx="2">
                  <c:v>12.1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7.6</c:v>
                </c:pt>
                <c:pt idx="1">
                  <c:v>19.3</c:v>
                </c:pt>
                <c:pt idx="2">
                  <c:v>14.5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2.9</c:v>
                </c:pt>
                <c:pt idx="1">
                  <c:v>19.5</c:v>
                </c:pt>
                <c:pt idx="2">
                  <c:v>12.7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</c:v>
                </c:pt>
                <c:pt idx="1">
                  <c:v>19.399999999999999</c:v>
                </c:pt>
                <c:pt idx="2">
                  <c:v>12.7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1.9</c:v>
                </c:pt>
                <c:pt idx="1">
                  <c:v>17.8</c:v>
                </c:pt>
                <c:pt idx="2">
                  <c:v>11.4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8925824"/>
        <c:axId val="78962688"/>
      </c:barChart>
      <c:catAx>
        <c:axId val="7892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962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96268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9258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11.6</c:v>
                </c:pt>
                <c:pt idx="1">
                  <c:v>12.1</c:v>
                </c:pt>
                <c:pt idx="2">
                  <c:v>14.5</c:v>
                </c:pt>
                <c:pt idx="3">
                  <c:v>12.7</c:v>
                </c:pt>
                <c:pt idx="4">
                  <c:v>12.7</c:v>
                </c:pt>
                <c:pt idx="5">
                  <c:v>11.4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11.1</c:v>
                </c:pt>
                <c:pt idx="1">
                  <c:v>11.4</c:v>
                </c:pt>
                <c:pt idx="2">
                  <c:v>8.6999999999999993</c:v>
                </c:pt>
                <c:pt idx="3">
                  <c:v>11.4</c:v>
                </c:pt>
                <c:pt idx="4">
                  <c:v>8.4</c:v>
                </c:pt>
                <c:pt idx="5">
                  <c:v>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31.9</c:v>
                </c:pt>
                <c:pt idx="1">
                  <c:v>32.299999999999997</c:v>
                </c:pt>
                <c:pt idx="2">
                  <c:v>26.4</c:v>
                </c:pt>
                <c:pt idx="3">
                  <c:v>27.4</c:v>
                </c:pt>
                <c:pt idx="4">
                  <c:v>25.1</c:v>
                </c:pt>
                <c:pt idx="5">
                  <c:v>24.9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989184"/>
        <c:axId val="79114240"/>
      </c:lineChart>
      <c:catAx>
        <c:axId val="7898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114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1142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9891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5.3</c:v>
                </c:pt>
                <c:pt idx="1">
                  <c:v>7.7</c:v>
                </c:pt>
                <c:pt idx="2">
                  <c:v>3.1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8936704"/>
        <c:axId val="79041280"/>
      </c:barChart>
      <c:catAx>
        <c:axId val="7893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041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0412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9367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18.2</c:v>
                </c:pt>
                <c:pt idx="1">
                  <c:v>24.1</c:v>
                </c:pt>
                <c:pt idx="2">
                  <c:v>7.9</c:v>
                </c:pt>
                <c:pt idx="3">
                  <c:v>11.2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15</c:v>
                </c:pt>
                <c:pt idx="1">
                  <c:v>19.7</c:v>
                </c:pt>
                <c:pt idx="2">
                  <c:v>5.8</c:v>
                </c:pt>
                <c:pt idx="3">
                  <c:v>10.6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13.5</c:v>
                </c:pt>
                <c:pt idx="1">
                  <c:v>19.399999999999999</c:v>
                </c:pt>
                <c:pt idx="2">
                  <c:v>4.0999999999999996</c:v>
                </c:pt>
                <c:pt idx="3">
                  <c:v>9.6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9237504"/>
        <c:axId val="79239808"/>
      </c:barChart>
      <c:catAx>
        <c:axId val="79237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239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23980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2375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2.9</c:v>
                </c:pt>
                <c:pt idx="2">
                  <c:v>3.8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5.7</c:v>
                </c:pt>
                <c:pt idx="1">
                  <c:v>2.6</c:v>
                </c:pt>
                <c:pt idx="2">
                  <c:v>3.9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6.5</c:v>
                </c:pt>
                <c:pt idx="1">
                  <c:v>1.5</c:v>
                </c:pt>
                <c:pt idx="2">
                  <c:v>3.6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1.5</c:v>
                </c:pt>
                <c:pt idx="2">
                  <c:v>2.8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3.3</c:v>
                </c:pt>
                <c:pt idx="1">
                  <c:v>1</c:v>
                </c:pt>
                <c:pt idx="2">
                  <c:v>1.9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1.3</c:v>
                </c:pt>
                <c:pt idx="1">
                  <c:v>1.9</c:v>
                </c:pt>
                <c:pt idx="2">
                  <c:v>1.6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9275904"/>
        <c:axId val="79277440"/>
      </c:barChart>
      <c:catAx>
        <c:axId val="7927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277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2774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2759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2.8</c:v>
                </c:pt>
                <c:pt idx="1">
                  <c:v>3.1</c:v>
                </c:pt>
                <c:pt idx="2">
                  <c:v>3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1.7</c:v>
                </c:pt>
                <c:pt idx="1">
                  <c:v>2.2000000000000002</c:v>
                </c:pt>
                <c:pt idx="2">
                  <c:v>2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1.6</c:v>
                </c:pt>
                <c:pt idx="1">
                  <c:v>1.7</c:v>
                </c:pt>
                <c:pt idx="2">
                  <c:v>1.7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0.9</c:v>
                </c:pt>
                <c:pt idx="1">
                  <c:v>2.1</c:v>
                </c:pt>
                <c:pt idx="2">
                  <c:v>1.6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9358208"/>
        <c:axId val="83094144"/>
      </c:barChart>
      <c:catAx>
        <c:axId val="79358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94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0941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3582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1.2</c:v>
                </c:pt>
                <c:pt idx="1">
                  <c:v>5.8</c:v>
                </c:pt>
                <c:pt idx="2">
                  <c:v>3.9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2.7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3.1</c:v>
                </c:pt>
                <c:pt idx="2">
                  <c:v>2.2000000000000002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0.1</c:v>
                </c:pt>
                <c:pt idx="1">
                  <c:v>2.6</c:v>
                </c:pt>
                <c:pt idx="2">
                  <c:v>1.6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0.8</c:v>
                </c:pt>
                <c:pt idx="1">
                  <c:v>1.8</c:v>
                </c:pt>
                <c:pt idx="2">
                  <c:v>1.4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0.9</c:v>
                </c:pt>
                <c:pt idx="1">
                  <c:v>3.2</c:v>
                </c:pt>
                <c:pt idx="2">
                  <c:v>2.2999999999999998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3484672"/>
        <c:axId val="83486976"/>
      </c:barChart>
      <c:catAx>
        <c:axId val="8348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486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4869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4846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1.9</c:v>
                </c:pt>
                <c:pt idx="1">
                  <c:v>5.5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2.6</c:v>
                </c:pt>
                <c:pt idx="1">
                  <c:v>4.8</c:v>
                </c:pt>
                <c:pt idx="2">
                  <c:v>3.9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</c:v>
                </c:pt>
                <c:pt idx="1">
                  <c:v>3.6</c:v>
                </c:pt>
                <c:pt idx="2">
                  <c:v>3.3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2.2999999999999998</c:v>
                </c:pt>
                <c:pt idx="2">
                  <c:v>2.2999999999999998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</c:v>
                </c:pt>
                <c:pt idx="1">
                  <c:v>2.8</c:v>
                </c:pt>
                <c:pt idx="2">
                  <c:v>2.1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1.3</c:v>
                </c:pt>
                <c:pt idx="1">
                  <c:v>1.4</c:v>
                </c:pt>
                <c:pt idx="2">
                  <c:v>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4898432"/>
        <c:axId val="95264768"/>
      </c:barChart>
      <c:catAx>
        <c:axId val="9489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264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2647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8984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1.3</c:v>
                </c:pt>
                <c:pt idx="1">
                  <c:v>3.1</c:v>
                </c:pt>
                <c:pt idx="2">
                  <c:v>2.4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0.8</c:v>
                </c:pt>
                <c:pt idx="1">
                  <c:v>2.2999999999999998</c:v>
                </c:pt>
                <c:pt idx="2">
                  <c:v>1.6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1.2</c:v>
                </c:pt>
                <c:pt idx="1">
                  <c:v>2.2999999999999998</c:v>
                </c:pt>
                <c:pt idx="2">
                  <c:v>1.9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0.1</c:v>
                </c:pt>
                <c:pt idx="1">
                  <c:v>1.5</c:v>
                </c:pt>
                <c:pt idx="2">
                  <c:v>0.9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0.7</c:v>
                </c:pt>
                <c:pt idx="1">
                  <c:v>1.2</c:v>
                </c:pt>
                <c:pt idx="2">
                  <c:v>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0.5</c:v>
                </c:pt>
                <c:pt idx="1">
                  <c:v>2.2000000000000002</c:v>
                </c:pt>
                <c:pt idx="2">
                  <c:v>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424512"/>
        <c:axId val="95427200"/>
      </c:barChart>
      <c:catAx>
        <c:axId val="9542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27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4272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2451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Depressants</c:v>
                </c:pt>
                <c:pt idx="5">
                  <c:v>Cigarettes</c:v>
                </c:pt>
                <c:pt idx="6">
                  <c:v>Over-the-Counter Drugs</c:v>
                </c:pt>
                <c:pt idx="7">
                  <c:v>Inhalants</c:v>
                </c:pt>
                <c:pt idx="8">
                  <c:v>Prescription Amphetamines</c:v>
                </c:pt>
                <c:pt idx="9">
                  <c:v>Prescription Pain Relievers</c:v>
                </c:pt>
                <c:pt idx="10">
                  <c:v>LSD, PCP or Mushrooms</c:v>
                </c:pt>
                <c:pt idx="11">
                  <c:v>Synthetic Marijuana*</c:v>
                </c:pt>
                <c:pt idx="12">
                  <c:v>Club Drugs</c:v>
                </c:pt>
                <c:pt idx="13">
                  <c:v>Heroin</c:v>
                </c:pt>
                <c:pt idx="14">
                  <c:v>Flakka*</c:v>
                </c:pt>
                <c:pt idx="15">
                  <c:v>Steroids (without a doctor’s order)</c:v>
                </c:pt>
                <c:pt idx="16">
                  <c:v>Cocaine or Crack Cocaine</c:v>
                </c:pt>
                <c:pt idx="17">
                  <c:v>Methamphetamine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18.7</c:v>
                </c:pt>
                <c:pt idx="1">
                  <c:v>11.4</c:v>
                </c:pt>
                <c:pt idx="2">
                  <c:v>11</c:v>
                </c:pt>
                <c:pt idx="3">
                  <c:v>8.4</c:v>
                </c:pt>
                <c:pt idx="4">
                  <c:v>2.2999999999999998</c:v>
                </c:pt>
                <c:pt idx="5">
                  <c:v>2</c:v>
                </c:pt>
                <c:pt idx="6">
                  <c:v>1.6</c:v>
                </c:pt>
                <c:pt idx="7">
                  <c:v>1.6</c:v>
                </c:pt>
                <c:pt idx="8">
                  <c:v>1.5</c:v>
                </c:pt>
                <c:pt idx="9">
                  <c:v>1.4</c:v>
                </c:pt>
                <c:pt idx="10">
                  <c:v>0.9</c:v>
                </c:pt>
                <c:pt idx="11">
                  <c:v>0.5</c:v>
                </c:pt>
                <c:pt idx="12">
                  <c:v>0.4</c:v>
                </c:pt>
                <c:pt idx="13">
                  <c:v>0.2</c:v>
                </c:pt>
                <c:pt idx="14">
                  <c:v>0.2</c:v>
                </c:pt>
                <c:pt idx="15">
                  <c:v>0.1</c:v>
                </c:pt>
                <c:pt idx="16">
                  <c:v>0.1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9940736"/>
        <c:axId val="89943040"/>
      </c:barChart>
      <c:catAx>
        <c:axId val="8994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943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9430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9407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15.2</c:v>
                </c:pt>
                <c:pt idx="1">
                  <c:v>6.9</c:v>
                </c:pt>
                <c:pt idx="2">
                  <c:v>9.5</c:v>
                </c:pt>
                <c:pt idx="3">
                  <c:v>24.2</c:v>
                </c:pt>
                <c:pt idx="4">
                  <c:v>6.1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454720"/>
        <c:axId val="95456256"/>
      </c:barChart>
      <c:catAx>
        <c:axId val="9545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56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45625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547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4.5</c:v>
                </c:pt>
                <c:pt idx="1">
                  <c:v>4.5</c:v>
                </c:pt>
                <c:pt idx="2">
                  <c:v>1</c:v>
                </c:pt>
                <c:pt idx="3">
                  <c:v>2</c:v>
                </c:pt>
                <c:pt idx="4">
                  <c:v>0.5</c:v>
                </c:pt>
                <c:pt idx="5">
                  <c:v>6.3</c:v>
                </c:pt>
                <c:pt idx="6">
                  <c:v>5.6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002304"/>
        <c:axId val="106027648"/>
      </c:barChart>
      <c:catAx>
        <c:axId val="10600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027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02764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0023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8.5</c:v>
                </c:pt>
                <c:pt idx="1">
                  <c:v>20.8</c:v>
                </c:pt>
                <c:pt idx="2">
                  <c:v>33</c:v>
                </c:pt>
                <c:pt idx="3">
                  <c:v>9.4</c:v>
                </c:pt>
                <c:pt idx="4">
                  <c:v>7.2</c:v>
                </c:pt>
                <c:pt idx="5">
                  <c:v>12.5</c:v>
                </c:pt>
                <c:pt idx="6">
                  <c:v>2.6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9.3000000000000007</c:v>
                </c:pt>
                <c:pt idx="1">
                  <c:v>6.8</c:v>
                </c:pt>
                <c:pt idx="2">
                  <c:v>25.8</c:v>
                </c:pt>
                <c:pt idx="3">
                  <c:v>7.9</c:v>
                </c:pt>
                <c:pt idx="4">
                  <c:v>4.0999999999999996</c:v>
                </c:pt>
                <c:pt idx="5">
                  <c:v>8.9</c:v>
                </c:pt>
                <c:pt idx="6">
                  <c:v>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7352832"/>
        <c:axId val="107354752"/>
      </c:barChart>
      <c:catAx>
        <c:axId val="10735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54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3547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528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14.7</c:v>
                </c:pt>
                <c:pt idx="2">
                  <c:v>1.8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7305984"/>
        <c:axId val="107371904"/>
      </c:barChart>
      <c:catAx>
        <c:axId val="10730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71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37190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059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55</c:v>
                </c:pt>
                <c:pt idx="1">
                  <c:v>63</c:v>
                </c:pt>
                <c:pt idx="2">
                  <c:v>62</c:v>
                </c:pt>
                <c:pt idx="3">
                  <c:v>52</c:v>
                </c:pt>
                <c:pt idx="4">
                  <c:v>47</c:v>
                </c:pt>
                <c:pt idx="5">
                  <c:v>51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4006272"/>
        <c:axId val="121896960"/>
      </c:barChart>
      <c:catAx>
        <c:axId val="1140062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18969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18969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0062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30</c:v>
                </c:pt>
                <c:pt idx="1">
                  <c:v>58</c:v>
                </c:pt>
                <c:pt idx="2">
                  <c:v>26</c:v>
                </c:pt>
                <c:pt idx="3">
                  <c:v>34</c:v>
                </c:pt>
                <c:pt idx="4">
                  <c:v>23</c:v>
                </c:pt>
                <c:pt idx="5">
                  <c:v>33</c:v>
                </c:pt>
                <c:pt idx="6">
                  <c:v>33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3989504"/>
        <c:axId val="113991040"/>
      </c:barChart>
      <c:catAx>
        <c:axId val="1139895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910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39910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895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39</c:v>
                </c:pt>
                <c:pt idx="1">
                  <c:v>52</c:v>
                </c:pt>
                <c:pt idx="2">
                  <c:v>35</c:v>
                </c:pt>
                <c:pt idx="3">
                  <c:v>27</c:v>
                </c:pt>
                <c:pt idx="4">
                  <c:v>19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3988736"/>
        <c:axId val="121914112"/>
      </c:barChart>
      <c:catAx>
        <c:axId val="1139887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19141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19141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887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71</c:v>
                </c:pt>
                <c:pt idx="1">
                  <c:v>61</c:v>
                </c:pt>
                <c:pt idx="2">
                  <c:v>59</c:v>
                </c:pt>
                <c:pt idx="3">
                  <c:v>63</c:v>
                </c:pt>
                <c:pt idx="4">
                  <c:v>61</c:v>
                </c:pt>
                <c:pt idx="5">
                  <c:v>59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7281792"/>
        <c:axId val="114025984"/>
      </c:barChart>
      <c:catAx>
        <c:axId val="1072817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0259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40259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2817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34</c:v>
                </c:pt>
                <c:pt idx="1">
                  <c:v>53</c:v>
                </c:pt>
                <c:pt idx="2">
                  <c:v>29</c:v>
                </c:pt>
                <c:pt idx="3">
                  <c:v>27</c:v>
                </c:pt>
                <c:pt idx="4">
                  <c:v>32</c:v>
                </c:pt>
                <c:pt idx="5">
                  <c:v>36</c:v>
                </c:pt>
                <c:pt idx="6">
                  <c:v>36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2383360"/>
        <c:axId val="122511744"/>
      </c:barChart>
      <c:catAx>
        <c:axId val="1223833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5117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25117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3833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41</c:v>
                </c:pt>
                <c:pt idx="1">
                  <c:v>51</c:v>
                </c:pt>
                <c:pt idx="2">
                  <c:v>37</c:v>
                </c:pt>
                <c:pt idx="3">
                  <c:v>37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2832000"/>
        <c:axId val="122833920"/>
      </c:barChart>
      <c:catAx>
        <c:axId val="1228320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8339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28339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8320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19.5</c:v>
                </c:pt>
                <c:pt idx="1">
                  <c:v>43.6</c:v>
                </c:pt>
                <c:pt idx="2">
                  <c:v>33.299999999999997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16.100000000000001</c:v>
                </c:pt>
                <c:pt idx="1">
                  <c:v>38</c:v>
                </c:pt>
                <c:pt idx="2">
                  <c:v>28.6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15.6</c:v>
                </c:pt>
                <c:pt idx="1">
                  <c:v>38.200000000000003</c:v>
                </c:pt>
                <c:pt idx="2">
                  <c:v>28.8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10.9</c:v>
                </c:pt>
                <c:pt idx="1">
                  <c:v>31.7</c:v>
                </c:pt>
                <c:pt idx="2">
                  <c:v>23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8.4</c:v>
                </c:pt>
                <c:pt idx="1">
                  <c:v>27.5</c:v>
                </c:pt>
                <c:pt idx="2">
                  <c:v>19.7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5.8</c:v>
                </c:pt>
                <c:pt idx="1">
                  <c:v>27.1</c:v>
                </c:pt>
                <c:pt idx="2">
                  <c:v>18.7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9741184"/>
        <c:axId val="89742720"/>
      </c:barChart>
      <c:catAx>
        <c:axId val="8974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742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74272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7411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8.1</c:v>
                </c:pt>
                <c:pt idx="1">
                  <c:v>24.7</c:v>
                </c:pt>
                <c:pt idx="2">
                  <c:v>17.8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5.6</c:v>
                </c:pt>
                <c:pt idx="1">
                  <c:v>20.9</c:v>
                </c:pt>
                <c:pt idx="2">
                  <c:v>14.4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7.2</c:v>
                </c:pt>
                <c:pt idx="1">
                  <c:v>20.2</c:v>
                </c:pt>
                <c:pt idx="2">
                  <c:v>14.7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3.3</c:v>
                </c:pt>
                <c:pt idx="1">
                  <c:v>15.2</c:v>
                </c:pt>
                <c:pt idx="2">
                  <c:v>10.3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12.7</c:v>
                </c:pt>
                <c:pt idx="2">
                  <c:v>8.5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</c:v>
                </c:pt>
                <c:pt idx="1">
                  <c:v>12.5</c:v>
                </c:pt>
                <c:pt idx="2">
                  <c:v>8.4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3426304"/>
        <c:axId val="83432192"/>
      </c:barChart>
      <c:catAx>
        <c:axId val="83426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432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43219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4263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33.299999999999997</c:v>
                </c:pt>
                <c:pt idx="1">
                  <c:v>28.6</c:v>
                </c:pt>
                <c:pt idx="2">
                  <c:v>28.8</c:v>
                </c:pt>
                <c:pt idx="3">
                  <c:v>23</c:v>
                </c:pt>
                <c:pt idx="4">
                  <c:v>19.7</c:v>
                </c:pt>
                <c:pt idx="5">
                  <c:v>18.7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17.8</c:v>
                </c:pt>
                <c:pt idx="1">
                  <c:v>14.4</c:v>
                </c:pt>
                <c:pt idx="2">
                  <c:v>14.7</c:v>
                </c:pt>
                <c:pt idx="3">
                  <c:v>10.3</c:v>
                </c:pt>
                <c:pt idx="4">
                  <c:v>8.5</c:v>
                </c:pt>
                <c:pt idx="5">
                  <c:v>8.4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33.6</c:v>
                </c:pt>
                <c:pt idx="1">
                  <c:v>29.7</c:v>
                </c:pt>
                <c:pt idx="2">
                  <c:v>23.6</c:v>
                </c:pt>
                <c:pt idx="3">
                  <c:v>21.4</c:v>
                </c:pt>
                <c:pt idx="4">
                  <c:v>19.3</c:v>
                </c:pt>
                <c:pt idx="5">
                  <c:v>16.100000000000001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41</c:v>
                </c:pt>
                <c:pt idx="1">
                  <c:v>42.3</c:v>
                </c:pt>
                <c:pt idx="2">
                  <c:v>41.8</c:v>
                </c:pt>
                <c:pt idx="3">
                  <c:v>41.2</c:v>
                </c:pt>
                <c:pt idx="4">
                  <c:v>41.4</c:v>
                </c:pt>
                <c:pt idx="5">
                  <c:v>43.2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276032"/>
        <c:axId val="95401472"/>
      </c:lineChart>
      <c:catAx>
        <c:axId val="9527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01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40147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2760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8.8000000000000007</c:v>
                </c:pt>
                <c:pt idx="1">
                  <c:v>2</c:v>
                </c:pt>
                <c:pt idx="2">
                  <c:v>0.5</c:v>
                </c:pt>
                <c:pt idx="3">
                  <c:v>17.2</c:v>
                </c:pt>
                <c:pt idx="4">
                  <c:v>35</c:v>
                </c:pt>
                <c:pt idx="5">
                  <c:v>0</c:v>
                </c:pt>
                <c:pt idx="6">
                  <c:v>15.2</c:v>
                </c:pt>
                <c:pt idx="7">
                  <c:v>21.3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418624"/>
        <c:axId val="95428992"/>
      </c:barChart>
      <c:catAx>
        <c:axId val="9541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28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42899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186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37.799999999999997</c:v>
                </c:pt>
                <c:pt idx="1">
                  <c:v>41.9</c:v>
                </c:pt>
                <c:pt idx="2">
                  <c:v>1.5</c:v>
                </c:pt>
                <c:pt idx="3">
                  <c:v>5.3</c:v>
                </c:pt>
                <c:pt idx="4">
                  <c:v>2.5</c:v>
                </c:pt>
                <c:pt idx="5">
                  <c:v>0.8</c:v>
                </c:pt>
                <c:pt idx="6">
                  <c:v>0</c:v>
                </c:pt>
                <c:pt idx="7">
                  <c:v>10.1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3083648"/>
        <c:axId val="83086336"/>
      </c:barChart>
      <c:catAx>
        <c:axId val="8308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86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08633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8364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4.7</c:v>
                </c:pt>
                <c:pt idx="1">
                  <c:v>13.9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12.9</c:v>
                </c:pt>
                <c:pt idx="2">
                  <c:v>9.4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12.4</c:v>
                </c:pt>
                <c:pt idx="2">
                  <c:v>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1.4</c:v>
                </c:pt>
                <c:pt idx="1">
                  <c:v>10.4</c:v>
                </c:pt>
                <c:pt idx="2">
                  <c:v>6.7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</c:v>
                </c:pt>
                <c:pt idx="1">
                  <c:v>5.5</c:v>
                </c:pt>
                <c:pt idx="2">
                  <c:v>4.0999999999999996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1.2</c:v>
                </c:pt>
                <c:pt idx="1">
                  <c:v>2.6</c:v>
                </c:pt>
                <c:pt idx="2">
                  <c:v>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3036416"/>
        <c:axId val="83084032"/>
      </c:barChart>
      <c:catAx>
        <c:axId val="8303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84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08403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3641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10</c:v>
                </c:pt>
                <c:pt idx="1">
                  <c:v>9.4</c:v>
                </c:pt>
                <c:pt idx="2">
                  <c:v>9</c:v>
                </c:pt>
                <c:pt idx="3">
                  <c:v>6.7</c:v>
                </c:pt>
                <c:pt idx="4">
                  <c:v>4.0999999999999996</c:v>
                </c:pt>
                <c:pt idx="5">
                  <c:v>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21.8</c:v>
                </c:pt>
                <c:pt idx="1">
                  <c:v>16.8</c:v>
                </c:pt>
                <c:pt idx="2">
                  <c:v>14.7</c:v>
                </c:pt>
                <c:pt idx="3">
                  <c:v>11.6</c:v>
                </c:pt>
                <c:pt idx="4">
                  <c:v>9.1</c:v>
                </c:pt>
                <c:pt idx="5">
                  <c:v>6.4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70.5</c:v>
                </c:pt>
                <c:pt idx="1">
                  <c:v>69.900000000000006</c:v>
                </c:pt>
                <c:pt idx="2">
                  <c:v>69.3</c:v>
                </c:pt>
                <c:pt idx="3">
                  <c:v>71.7</c:v>
                </c:pt>
                <c:pt idx="4">
                  <c:v>71.5</c:v>
                </c:pt>
                <c:pt idx="5">
                  <c:v>72.400000000000006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216000"/>
        <c:axId val="83043456"/>
      </c:lineChart>
      <c:catAx>
        <c:axId val="7921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43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04345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2160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Seminole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4754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329084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0640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10286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50172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40366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6155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90753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351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024082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Seminole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1,492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Seminole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18.7%,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17.8%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8.4%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2788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27770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08442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88525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640036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562427"/>
              </p:ext>
            </p:extLst>
          </p:nvPr>
        </p:nvGraphicFramePr>
        <p:xfrm>
          <a:off x="38818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Seminole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inhalants and prescription pain relievers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58381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5966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72117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Seminole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(2.0%),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1.0%),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(0.5%) </a:t>
            </a:r>
            <a:r>
              <a:rPr lang="en-US" sz="2700" dirty="0" smtClean="0">
                <a:latin typeface="Gill Sans MT"/>
              </a:rPr>
              <a:t>are </a:t>
            </a:r>
            <a:r>
              <a:rPr lang="en-US" sz="2700" dirty="0" smtClean="0">
                <a:latin typeface="Gill Sans MT"/>
              </a:rPr>
              <a:t>2.0% </a:t>
            </a:r>
            <a:r>
              <a:rPr lang="en-US" sz="2700" dirty="0" smtClean="0">
                <a:latin typeface="Gill Sans MT"/>
              </a:rPr>
              <a:t>or </a:t>
            </a:r>
            <a:r>
              <a:rPr lang="en-US" sz="2700" dirty="0" smtClean="0">
                <a:latin typeface="Gill Sans MT"/>
              </a:rPr>
              <a:t>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(6.3%)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5.6%).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Seminole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28.7%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12.5%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8.5%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2.3%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1.8%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8003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53660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0570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2551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39259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54734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98084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(47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(51%) scales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(59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(59%)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(58%)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(52%)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(53%)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 smtClean="0">
                <a:latin typeface="Gill Sans MT" pitchFamily="34" charset="0"/>
              </a:rPr>
              <a:t>(51%)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74156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38.9%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18.7%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Seminole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(28.6%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11.0%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(21.6%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11.4%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17.4%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depressants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methamphetamine, cocaine or crack cocaine,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38675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622776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9149</TotalTime>
  <Words>1339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2016-10-30T18:19:48Z</dcterms:modified>
</cp:coreProperties>
</file>