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rasot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LSD, PCP or Mushrooms</c:v>
                </c:pt>
                <c:pt idx="10">
                  <c:v>Prescription Amphetamines</c:v>
                </c:pt>
                <c:pt idx="11">
                  <c:v>Over-the-Counter Drugs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</c:v>
                </c:pt>
                <c:pt idx="1">
                  <c:v>33.299999999999997</c:v>
                </c:pt>
                <c:pt idx="2">
                  <c:v>25.6</c:v>
                </c:pt>
                <c:pt idx="3">
                  <c:v>19.3</c:v>
                </c:pt>
                <c:pt idx="4">
                  <c:v>15.7</c:v>
                </c:pt>
                <c:pt idx="5">
                  <c:v>7.6</c:v>
                </c:pt>
                <c:pt idx="6">
                  <c:v>6.1</c:v>
                </c:pt>
                <c:pt idx="7">
                  <c:v>5.4</c:v>
                </c:pt>
                <c:pt idx="8">
                  <c:v>5</c:v>
                </c:pt>
                <c:pt idx="9">
                  <c:v>5</c:v>
                </c:pt>
                <c:pt idx="10">
                  <c:v>4.2</c:v>
                </c:pt>
                <c:pt idx="11">
                  <c:v>3.9</c:v>
                </c:pt>
                <c:pt idx="12">
                  <c:v>2.8</c:v>
                </c:pt>
                <c:pt idx="13">
                  <c:v>2</c:v>
                </c:pt>
                <c:pt idx="14">
                  <c:v>0.9</c:v>
                </c:pt>
                <c:pt idx="15">
                  <c:v>0.8</c:v>
                </c:pt>
                <c:pt idx="16">
                  <c:v>0.7</c:v>
                </c:pt>
                <c:pt idx="17">
                  <c:v>0.4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98-4D48-B29B-3B6DE1108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9945600"/>
        <c:axId val="69974272"/>
      </c:barChart>
      <c:catAx>
        <c:axId val="6994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74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97427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945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33.299999999999997</c:v>
                </c:pt>
                <c:pt idx="1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76-4A5C-B278-95CD18D80F6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76-4A5C-B278-95CD18D80F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819776"/>
        <c:axId val="67825664"/>
      </c:barChart>
      <c:catAx>
        <c:axId val="6781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25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256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197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7.8</c:v>
                </c:pt>
                <c:pt idx="1">
                  <c:v>26.5</c:v>
                </c:pt>
                <c:pt idx="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6B-4A82-B1C9-8D79F467F64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6B-4A82-B1C9-8D79F467F64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5.7</c:v>
                </c:pt>
                <c:pt idx="1">
                  <c:v>29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6B-4A82-B1C9-8D79F467F64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4.7</c:v>
                </c:pt>
                <c:pt idx="1">
                  <c:v>20.5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6B-4A82-B1C9-8D79F467F64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27.8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6B-4A82-B1C9-8D79F467F64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2.7</c:v>
                </c:pt>
                <c:pt idx="1">
                  <c:v>23.8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6B-4A82-B1C9-8D79F467F64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A6B-4A82-B1C9-8D79F467F6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963904"/>
        <c:axId val="68040576"/>
      </c:barChart>
      <c:catAx>
        <c:axId val="6796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40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4057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639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General</c:formatCode>
                <c:ptCount val="6"/>
                <c:pt idx="0" formatCode="0.0">
                  <c:v>21.3</c:v>
                </c:pt>
                <c:pt idx="2" formatCode="0.0">
                  <c:v>19.3</c:v>
                </c:pt>
                <c:pt idx="3" formatCode="0.0">
                  <c:v>13.8</c:v>
                </c:pt>
                <c:pt idx="4" formatCode="0.0">
                  <c:v>19.3</c:v>
                </c:pt>
                <c:pt idx="5" formatCode="0.0">
                  <c:v>14.7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9B-4487-BE60-DBB379976B9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General</c:formatCode>
                <c:ptCount val="6"/>
                <c:pt idx="0" formatCode="0.0">
                  <c:v>15.3</c:v>
                </c:pt>
                <c:pt idx="2" formatCode="0.0">
                  <c:v>15.8</c:v>
                </c:pt>
                <c:pt idx="3" formatCode="0.0">
                  <c:v>15.3</c:v>
                </c:pt>
                <c:pt idx="4" formatCode="0.0">
                  <c:v>13.8</c:v>
                </c:pt>
                <c:pt idx="5" formatCode="0.0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9B-4487-BE60-DBB379976B9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General</c:formatCode>
                <c:ptCount val="6"/>
                <c:pt idx="0" formatCode="0.0">
                  <c:v>24.3</c:v>
                </c:pt>
                <c:pt idx="2" formatCode="0.0">
                  <c:v>23.3</c:v>
                </c:pt>
                <c:pt idx="3" formatCode="0.0">
                  <c:v>25.5</c:v>
                </c:pt>
                <c:pt idx="4" formatCode="0.0">
                  <c:v>23.3</c:v>
                </c:pt>
                <c:pt idx="5" formatCode="0.0">
                  <c:v>24.7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9B-4487-BE60-DBB379976B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060672"/>
        <c:axId val="68062592"/>
      </c:lineChart>
      <c:catAx>
        <c:axId val="6806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62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625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606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3.4</c:v>
                </c:pt>
                <c:pt idx="1">
                  <c:v>10.4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40-40A4-962E-ACE5FDF6E596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40-40A4-962E-ACE5FDF6E5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111744"/>
        <c:axId val="68151936"/>
      </c:barChart>
      <c:catAx>
        <c:axId val="68111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51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1519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117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24.9</c:v>
                </c:pt>
                <c:pt idx="1">
                  <c:v>27.5</c:v>
                </c:pt>
                <c:pt idx="2">
                  <c:v>11.7</c:v>
                </c:pt>
                <c:pt idx="3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18-43AB-86C9-8C5553E99FA2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22.2</c:v>
                </c:pt>
                <c:pt idx="1">
                  <c:v>29.8</c:v>
                </c:pt>
                <c:pt idx="2">
                  <c:v>7.1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18-43AB-86C9-8C5553E99FA2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18.899999999999999</c:v>
                </c:pt>
                <c:pt idx="1">
                  <c:v>28.3</c:v>
                </c:pt>
                <c:pt idx="2">
                  <c:v>4.8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18-43AB-86C9-8C5553E99FA2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18-43AB-86C9-8C5553E99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234240"/>
        <c:axId val="68261376"/>
      </c:barChart>
      <c:catAx>
        <c:axId val="68234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61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26137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342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5.7</c:v>
                </c:pt>
                <c:pt idx="1">
                  <c:v>2.9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7D-47DD-AF4B-F456B1452B8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7D-47DD-AF4B-F456B1452B8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4.5</c:v>
                </c:pt>
                <c:pt idx="1">
                  <c:v>0.6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7D-47DD-AF4B-F456B1452B8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4.7</c:v>
                </c:pt>
                <c:pt idx="1">
                  <c:v>0.9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7D-47DD-AF4B-F456B1452B8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1.2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7D-47DD-AF4B-F456B1452B8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1.4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7D-47DD-AF4B-F456B1452B8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7D-47DD-AF4B-F456B1452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654592"/>
        <c:axId val="68656128"/>
      </c:barChart>
      <c:catAx>
        <c:axId val="6865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56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6561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545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1.5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7-42A0-8E5B-E1282C378B8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1.5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77-42A0-8E5B-E1282C378B8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4.5</c:v>
                </c:pt>
                <c:pt idx="1">
                  <c:v>2.6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77-42A0-8E5B-E1282C378B8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1.3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77-42A0-8E5B-E1282C378B8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77-42A0-8E5B-E1282C378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642688"/>
        <c:axId val="68644224"/>
      </c:barChart>
      <c:catAx>
        <c:axId val="6864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44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6442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6426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4.2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39-4A6C-BA8D-C8460D48DFC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39-4A6C-BA8D-C8460D48DFC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0.7</c:v>
                </c:pt>
                <c:pt idx="1">
                  <c:v>3.9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39-4A6C-BA8D-C8460D48DFC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0.3</c:v>
                </c:pt>
                <c:pt idx="1">
                  <c:v>1.9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39-4A6C-BA8D-C8460D48DFC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3.9</c:v>
                </c:pt>
                <c:pt idx="1">
                  <c:v>2.2000000000000002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39-4A6C-BA8D-C8460D48DFC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2.7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939-4A6C-BA8D-C8460D48DFC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39-4A6C-BA8D-C8460D48DF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111168"/>
        <c:axId val="69117056"/>
      </c:barChart>
      <c:catAx>
        <c:axId val="6911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17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1170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11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</c:v>
                </c:pt>
                <c:pt idx="1">
                  <c:v>5.2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67-441A-948F-C952850A466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67-441A-948F-C952850A466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1.8</c:v>
                </c:pt>
                <c:pt idx="1">
                  <c:v>4.5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67-441A-948F-C952850A466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1.5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67-441A-948F-C952850A466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1.9</c:v>
                </c:pt>
                <c:pt idx="1">
                  <c:v>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67-441A-948F-C952850A466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0.4</c:v>
                </c:pt>
                <c:pt idx="1">
                  <c:v>2.2999999999999998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67-441A-948F-C952850A466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767-441A-948F-C952850A4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794624"/>
        <c:axId val="68806912"/>
      </c:barChart>
      <c:catAx>
        <c:axId val="6879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806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8069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7946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</c:v>
                </c:pt>
                <c:pt idx="1">
                  <c:v>3.2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EA-4171-BDE6-3E382F90932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EA-4171-BDE6-3E382F90932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0.5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EA-4171-BDE6-3E382F90932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0.6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EA-4171-BDE6-3E382F90932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1.2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EA-4171-BDE6-3E382F90932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1.8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EA-4171-BDE6-3E382F90932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EA-4171-BDE6-3E382F9093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927488"/>
        <c:axId val="68929792"/>
      </c:barChart>
      <c:catAx>
        <c:axId val="6892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929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9297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9274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73-4296-983C-CCB0E29F06B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LSD, PCP or Mushrooms</c:v>
                </c:pt>
                <c:pt idx="11">
                  <c:v>Cocaine or Crack Cocaine</c:v>
                </c:pt>
                <c:pt idx="12">
                  <c:v>Club Drugs</c:v>
                </c:pt>
                <c:pt idx="13">
                  <c:v>Synthetic Marijuana*</c:v>
                </c:pt>
                <c:pt idx="14">
                  <c:v>Heroin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17.5</c:v>
                </c:pt>
                <c:pt idx="1">
                  <c:v>14.7</c:v>
                </c:pt>
                <c:pt idx="2">
                  <c:v>14.3</c:v>
                </c:pt>
                <c:pt idx="3">
                  <c:v>7.2</c:v>
                </c:pt>
                <c:pt idx="4">
                  <c:v>4.0999999999999996</c:v>
                </c:pt>
                <c:pt idx="5">
                  <c:v>1.8</c:v>
                </c:pt>
                <c:pt idx="6">
                  <c:v>1.8</c:v>
                </c:pt>
                <c:pt idx="7">
                  <c:v>1.5</c:v>
                </c:pt>
                <c:pt idx="8">
                  <c:v>1.5</c:v>
                </c:pt>
                <c:pt idx="9">
                  <c:v>1.2</c:v>
                </c:pt>
                <c:pt idx="10">
                  <c:v>1.1000000000000001</c:v>
                </c:pt>
                <c:pt idx="11">
                  <c:v>0.8</c:v>
                </c:pt>
                <c:pt idx="12">
                  <c:v>0.5</c:v>
                </c:pt>
                <c:pt idx="13">
                  <c:v>0.5</c:v>
                </c:pt>
                <c:pt idx="14">
                  <c:v>0.3</c:v>
                </c:pt>
                <c:pt idx="15">
                  <c:v>0.3</c:v>
                </c:pt>
                <c:pt idx="16">
                  <c:v>0.3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73-4296-983C-CCB0E29F06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0029312"/>
        <c:axId val="70032384"/>
      </c:barChart>
      <c:catAx>
        <c:axId val="7002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32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0323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293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17.899999999999999</c:v>
                </c:pt>
                <c:pt idx="1">
                  <c:v>7.4</c:v>
                </c:pt>
                <c:pt idx="2">
                  <c:v>7.4</c:v>
                </c:pt>
                <c:pt idx="3">
                  <c:v>25</c:v>
                </c:pt>
                <c:pt idx="4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7E-4D74-A98A-A17C07784128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7E-4D74-A98A-A17C07784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026944"/>
        <c:axId val="69042944"/>
      </c:barChart>
      <c:catAx>
        <c:axId val="69026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4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0429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0269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3.7</c:v>
                </c:pt>
                <c:pt idx="1">
                  <c:v>5.8</c:v>
                </c:pt>
                <c:pt idx="2">
                  <c:v>1</c:v>
                </c:pt>
                <c:pt idx="3">
                  <c:v>2.2000000000000002</c:v>
                </c:pt>
                <c:pt idx="4">
                  <c:v>0.3</c:v>
                </c:pt>
                <c:pt idx="5">
                  <c:v>7.1</c:v>
                </c:pt>
                <c:pt idx="6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DE-4BC6-87EB-DE2E788A7BC5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DE-4BC6-87EB-DE2E788A7B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144960"/>
        <c:axId val="69146496"/>
      </c:barChart>
      <c:catAx>
        <c:axId val="6914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46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1464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449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9.5</c:v>
                </c:pt>
                <c:pt idx="1">
                  <c:v>19.2</c:v>
                </c:pt>
                <c:pt idx="2">
                  <c:v>41.9</c:v>
                </c:pt>
                <c:pt idx="3">
                  <c:v>8.1999999999999993</c:v>
                </c:pt>
                <c:pt idx="4">
                  <c:v>4.9000000000000004</c:v>
                </c:pt>
                <c:pt idx="5">
                  <c:v>11.6</c:v>
                </c:pt>
                <c:pt idx="6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7-4B3B-88A8-DCA847F1F56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12.8</c:v>
                </c:pt>
                <c:pt idx="1">
                  <c:v>7.1</c:v>
                </c:pt>
                <c:pt idx="2">
                  <c:v>29</c:v>
                </c:pt>
                <c:pt idx="3">
                  <c:v>9.6</c:v>
                </c:pt>
                <c:pt idx="4">
                  <c:v>3.5</c:v>
                </c:pt>
                <c:pt idx="5">
                  <c:v>10.9</c:v>
                </c:pt>
                <c:pt idx="6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B7-4B3B-88A8-DCA847F1F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990080"/>
        <c:axId val="68991616"/>
      </c:barChart>
      <c:catAx>
        <c:axId val="6899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99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9916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9900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2.7</c:v>
                </c:pt>
                <c:pt idx="1">
                  <c:v>11.5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A6-4C6D-A9AA-900A3C47DD4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A6-4C6D-A9AA-900A3C47D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171456"/>
        <c:axId val="69190016"/>
      </c:barChart>
      <c:catAx>
        <c:axId val="6917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9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1900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1714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47</c:v>
                </c:pt>
                <c:pt idx="1">
                  <c:v>60</c:v>
                </c:pt>
                <c:pt idx="2">
                  <c:v>58</c:v>
                </c:pt>
                <c:pt idx="3">
                  <c:v>57</c:v>
                </c:pt>
                <c:pt idx="4">
                  <c:v>54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C0-4327-BA1E-499B8C33B1FA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C0-4327-BA1E-499B8C33B1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350912"/>
        <c:axId val="69352448"/>
      </c:barChart>
      <c:catAx>
        <c:axId val="693509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24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93524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509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32</c:v>
                </c:pt>
                <c:pt idx="1">
                  <c:v>56</c:v>
                </c:pt>
                <c:pt idx="2">
                  <c:v>32</c:v>
                </c:pt>
                <c:pt idx="3">
                  <c:v>38</c:v>
                </c:pt>
                <c:pt idx="4">
                  <c:v>22</c:v>
                </c:pt>
                <c:pt idx="5">
                  <c:v>30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5C-431F-9D3B-8077DDADD49F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5C-431F-9D3B-8077DDADD4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360640"/>
        <c:axId val="69386240"/>
      </c:barChart>
      <c:catAx>
        <c:axId val="69360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86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9386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360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35</c:v>
                </c:pt>
                <c:pt idx="1">
                  <c:v>56</c:v>
                </c:pt>
                <c:pt idx="2">
                  <c:v>39</c:v>
                </c:pt>
                <c:pt idx="3">
                  <c:v>28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5-416A-B94B-5BB3669DF5A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F5-416A-B94B-5BB3669DF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0135808"/>
        <c:axId val="71344512"/>
      </c:barChart>
      <c:catAx>
        <c:axId val="70135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445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13445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35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58</c:v>
                </c:pt>
                <c:pt idx="2">
                  <c:v>57</c:v>
                </c:pt>
                <c:pt idx="3">
                  <c:v>67</c:v>
                </c:pt>
                <c:pt idx="4">
                  <c:v>62</c:v>
                </c:pt>
                <c:pt idx="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04-491B-86C6-4B0E21CADF9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04-491B-86C6-4B0E21CADF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1353472"/>
        <c:axId val="84739200"/>
      </c:barChart>
      <c:catAx>
        <c:axId val="713534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392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47392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534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67</c:v>
                </c:pt>
                <c:pt idx="2">
                  <c:v>31</c:v>
                </c:pt>
                <c:pt idx="3">
                  <c:v>32</c:v>
                </c:pt>
                <c:pt idx="4">
                  <c:v>35</c:v>
                </c:pt>
                <c:pt idx="5">
                  <c:v>37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7E-4FEC-B39C-3C1C573E4872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7E-4FEC-B39C-3C1C573E48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4745600"/>
        <c:axId val="84751872"/>
      </c:barChart>
      <c:catAx>
        <c:axId val="84745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518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47518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45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53</c:v>
                </c:pt>
                <c:pt idx="2">
                  <c:v>42</c:v>
                </c:pt>
                <c:pt idx="3">
                  <c:v>38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A7-42BA-AF49-F3480D72C09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A7-42BA-AF49-F3480D72C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7708800"/>
        <c:axId val="87710720"/>
      </c:barChart>
      <c:catAx>
        <c:axId val="877088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7107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77107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7088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23.8</c:v>
                </c:pt>
                <c:pt idx="1">
                  <c:v>54.3</c:v>
                </c:pt>
                <c:pt idx="2">
                  <c:v>45.9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EE-45C1-B879-214EEAF1A5A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EE-45C1-B879-214EEAF1A5A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13.7</c:v>
                </c:pt>
                <c:pt idx="1">
                  <c:v>44.3</c:v>
                </c:pt>
                <c:pt idx="2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EE-45C1-B879-214EEAF1A5A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10.8</c:v>
                </c:pt>
                <c:pt idx="1">
                  <c:v>38</c:v>
                </c:pt>
                <c:pt idx="2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EE-45C1-B879-214EEAF1A5A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36.299999999999997</c:v>
                </c:pt>
                <c:pt idx="2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EE-45C1-B879-214EEAF1A5A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</c:v>
                </c:pt>
                <c:pt idx="1">
                  <c:v>25.5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FEE-45C1-B879-214EEAF1A5A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EE-45C1-B879-214EEAF1A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7757568"/>
        <c:axId val="87759104"/>
      </c:barChart>
      <c:catAx>
        <c:axId val="8775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759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77591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7575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5.8</c:v>
                </c:pt>
                <c:pt idx="1">
                  <c:v>33.700000000000003</c:v>
                </c:pt>
                <c:pt idx="2">
                  <c:v>25.1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62-47F9-94A6-1949F81D87E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62-47F9-94A6-1949F81D87E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25.9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62-47F9-94A6-1949F81D87E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3.2</c:v>
                </c:pt>
                <c:pt idx="1">
                  <c:v>21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62-47F9-94A6-1949F81D87E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6.9</c:v>
                </c:pt>
                <c:pt idx="1">
                  <c:v>18.399999999999999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62-47F9-94A6-1949F81D87E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2.6</c:v>
                </c:pt>
                <c:pt idx="1">
                  <c:v>10.7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862-47F9-94A6-1949F81D87E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62-47F9-94A6-1949F81D87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8197760"/>
        <c:axId val="88809856"/>
      </c:barChart>
      <c:catAx>
        <c:axId val="881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09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80985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1977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General</c:formatCode>
                <c:ptCount val="6"/>
                <c:pt idx="0" formatCode="0.0">
                  <c:v>45.9</c:v>
                </c:pt>
                <c:pt idx="2" formatCode="0.0">
                  <c:v>31.4</c:v>
                </c:pt>
                <c:pt idx="3" formatCode="0.0">
                  <c:v>26.5</c:v>
                </c:pt>
                <c:pt idx="4" formatCode="0.0">
                  <c:v>27.5</c:v>
                </c:pt>
                <c:pt idx="5" formatCode="0.0">
                  <c:v>17.5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B4-40C3-A09C-88480A236355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General</c:formatCode>
                <c:ptCount val="6"/>
                <c:pt idx="0" formatCode="0.0">
                  <c:v>25.1</c:v>
                </c:pt>
                <c:pt idx="2" formatCode="0.0">
                  <c:v>17.100000000000001</c:v>
                </c:pt>
                <c:pt idx="3" formatCode="0.0">
                  <c:v>13.5</c:v>
                </c:pt>
                <c:pt idx="4" formatCode="0.0">
                  <c:v>13.3</c:v>
                </c:pt>
                <c:pt idx="5" formatCode="0.0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B4-40C3-A09C-88480A236355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General</c:formatCode>
                <c:ptCount val="6"/>
                <c:pt idx="0" formatCode="0.0">
                  <c:v>34.5</c:v>
                </c:pt>
                <c:pt idx="2" formatCode="0.0">
                  <c:v>30.2</c:v>
                </c:pt>
                <c:pt idx="3" formatCode="0.0">
                  <c:v>25.2</c:v>
                </c:pt>
                <c:pt idx="4" formatCode="0.0">
                  <c:v>24.2</c:v>
                </c:pt>
                <c:pt idx="5" formatCode="0.0">
                  <c:v>19.899999999999999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B4-40C3-A09C-88480A236355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General</c:formatCode>
                <c:ptCount val="6"/>
                <c:pt idx="0" formatCode="0.0">
                  <c:v>38.299999999999997</c:v>
                </c:pt>
                <c:pt idx="2" formatCode="0.0">
                  <c:v>39.799999999999997</c:v>
                </c:pt>
                <c:pt idx="3" formatCode="0.0">
                  <c:v>38.1</c:v>
                </c:pt>
                <c:pt idx="4" formatCode="0.0">
                  <c:v>39.700000000000003</c:v>
                </c:pt>
                <c:pt idx="5" formatCode="0.0">
                  <c:v>43.6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B4-40C3-A09C-88480A236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05440"/>
        <c:axId val="89262336"/>
      </c:lineChart>
      <c:catAx>
        <c:axId val="8900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26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2623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05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5.4</c:v>
                </c:pt>
                <c:pt idx="1">
                  <c:v>0.7</c:v>
                </c:pt>
                <c:pt idx="2">
                  <c:v>0</c:v>
                </c:pt>
                <c:pt idx="3">
                  <c:v>8.5</c:v>
                </c:pt>
                <c:pt idx="4">
                  <c:v>53</c:v>
                </c:pt>
                <c:pt idx="5">
                  <c:v>0</c:v>
                </c:pt>
                <c:pt idx="6">
                  <c:v>10.4</c:v>
                </c:pt>
                <c:pt idx="7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C3-45EA-ABBE-80A93AF49D25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C3-45EA-ABBE-80A93AF49D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283968"/>
        <c:axId val="89318912"/>
      </c:barChart>
      <c:catAx>
        <c:axId val="8928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318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3189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2839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34</c:v>
                </c:pt>
                <c:pt idx="1">
                  <c:v>49.8</c:v>
                </c:pt>
                <c:pt idx="2">
                  <c:v>0.6</c:v>
                </c:pt>
                <c:pt idx="3">
                  <c:v>2.4</c:v>
                </c:pt>
                <c:pt idx="4">
                  <c:v>5.8</c:v>
                </c:pt>
                <c:pt idx="5">
                  <c:v>0</c:v>
                </c:pt>
                <c:pt idx="6">
                  <c:v>1</c:v>
                </c:pt>
                <c:pt idx="7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8A-4764-A861-9E020B6DB824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8A-4764-A861-9E020B6DB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506368"/>
        <c:axId val="70507904"/>
      </c:barChart>
      <c:catAx>
        <c:axId val="7050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507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5079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5063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11</c:v>
                </c:pt>
                <c:pt idx="1">
                  <c:v>21.6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AA-472B-B473-3E2385837D6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AA-472B-B473-3E2385837D6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3.6</c:v>
                </c:pt>
                <c:pt idx="1">
                  <c:v>20.2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AA-472B-B473-3E2385837D6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14.3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AA-472B-B473-3E2385837D6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6.5</c:v>
                </c:pt>
                <c:pt idx="1">
                  <c:v>10.1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AA-472B-B473-3E2385837D6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0.7</c:v>
                </c:pt>
                <c:pt idx="1">
                  <c:v>6.7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AA-472B-B473-3E2385837D6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2AA-472B-B473-3E2385837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910656"/>
        <c:axId val="68022656"/>
      </c:barChart>
      <c:catAx>
        <c:axId val="6791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22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2265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106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General</c:formatCode>
                <c:ptCount val="6"/>
                <c:pt idx="0" formatCode="0.0">
                  <c:v>18.399999999999999</c:v>
                </c:pt>
                <c:pt idx="2" formatCode="0.0">
                  <c:v>13.2</c:v>
                </c:pt>
                <c:pt idx="3" formatCode="0.0">
                  <c:v>9.1999999999999993</c:v>
                </c:pt>
                <c:pt idx="4" formatCode="0.0">
                  <c:v>8.5</c:v>
                </c:pt>
                <c:pt idx="5" formatCode="0.0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56-4A6A-A2F8-B6CF79EA7547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General</c:formatCode>
                <c:ptCount val="6"/>
                <c:pt idx="0" formatCode="0.0">
                  <c:v>24.7</c:v>
                </c:pt>
                <c:pt idx="2" formatCode="0.0">
                  <c:v>22.5</c:v>
                </c:pt>
                <c:pt idx="3" formatCode="0.0">
                  <c:v>19.7</c:v>
                </c:pt>
                <c:pt idx="4" formatCode="0.0">
                  <c:v>14.1</c:v>
                </c:pt>
                <c:pt idx="5" formatCode="0.0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56-4A6A-A2F8-B6CF79EA7547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General</c:formatCode>
                <c:ptCount val="6"/>
                <c:pt idx="0" formatCode="0.0">
                  <c:v>67.7</c:v>
                </c:pt>
                <c:pt idx="2" formatCode="0.0">
                  <c:v>67.099999999999994</c:v>
                </c:pt>
                <c:pt idx="3" formatCode="0.0">
                  <c:v>70</c:v>
                </c:pt>
                <c:pt idx="4" formatCode="0.0">
                  <c:v>67.599999999999994</c:v>
                </c:pt>
                <c:pt idx="5" formatCode="0.0">
                  <c:v>73.2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56-4A6A-A2F8-B6CF79EA75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325952"/>
        <c:axId val="71328896"/>
      </c:lineChart>
      <c:catAx>
        <c:axId val="71325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2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3288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325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Sarasota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Sarasota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40027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18113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Sarasota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1030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Sarasota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5586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Sarasota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Sarasota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08598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572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Sarasota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194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Sarasota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Sarasota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29162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5539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Sarasota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97545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Sarasota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Sarasota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2875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1,228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5.6 percentage points for M.S. prevalence rates and 5.3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Sarasota County did not participate in the 2008 FYSAS. As a result, trend data are not available for the 2008 survey.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Sarasota County, past-30-day alcohol use was reported at 17.5%,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25.1% in 2006 to 7.2%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18.4% in 2006 to 4.1%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18.9% of high school students have ridden in a car with a driver who was under the influence of alcohol, and 28.3%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3233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Sarasota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8282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Sarasota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6285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Sarasota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6238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Sarasota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7541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Sarasota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811408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Sarasota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Sarasota County, 7.4%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4.1% in 2006 to 1.5%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7.7% in 2014 to 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76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Sarasota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6657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Sarasota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3333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Sarasota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Sarasota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1.0%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Sarasota County, 34.6% of students have been socially bullied, 12.3% have been physically bullied, and 9.0%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2.7% of students have belonged to a gang, and 1.2%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4633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3352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6572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7277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61514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Sarasota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55514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9589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Sarasota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Sarasota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(67%)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(53%)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Sarasota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88221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40.0% for lifetime use and 17.5% for past-30-day use, alcohol is the most commonly used drug among Sarasota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(33.0% lifetime and 14.3% past-30-day) and marijuana (25.6% lifetime and 14.7%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4.1%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3194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Sarasota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052781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Sarasota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Sarasota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9194</TotalTime>
  <Words>1375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Sarasota County PowerPoint</dc:title>
  <dc:creator>Bert Rothenbach</dc:creator>
  <cp:lastModifiedBy>VanDyke, Misty N</cp:lastModifiedBy>
  <cp:revision>347</cp:revision>
  <dcterms:created xsi:type="dcterms:W3CDTF">2010-11-20T14:45:41Z</dcterms:created>
  <dcterms:modified xsi:type="dcterms:W3CDTF">2025-06-23T18:00:22Z</dcterms:modified>
</cp:coreProperties>
</file>