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Blacking Out from Drinking*</c:v>
                </c:pt>
                <c:pt idx="3">
                  <c:v>Cigarettes</c:v>
                </c:pt>
                <c:pt idx="4">
                  <c:v>Marijuana or Hashish</c:v>
                </c:pt>
                <c:pt idx="5">
                  <c:v>Synthetic Marijuana*</c:v>
                </c:pt>
                <c:pt idx="6">
                  <c:v>Depressants</c:v>
                </c:pt>
                <c:pt idx="7">
                  <c:v>Prescription Pain Relievers</c:v>
                </c:pt>
                <c:pt idx="8">
                  <c:v>LSD, PCP or Mushrooms</c:v>
                </c:pt>
                <c:pt idx="9">
                  <c:v>Prescription Amphetamines</c:v>
                </c:pt>
                <c:pt idx="10">
                  <c:v>Over-the-Counter Drugs</c:v>
                </c:pt>
                <c:pt idx="11">
                  <c:v>Inhalants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Needle to Inject Illegal Drugs*</c:v>
                </c:pt>
                <c:pt idx="15">
                  <c:v>Methamphetamine</c:v>
                </c:pt>
                <c:pt idx="16">
                  <c:v>Flakka*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43.1</c:v>
                </c:pt>
                <c:pt idx="1">
                  <c:v>29.1</c:v>
                </c:pt>
                <c:pt idx="2">
                  <c:v>21.9</c:v>
                </c:pt>
                <c:pt idx="3">
                  <c:v>21.3</c:v>
                </c:pt>
                <c:pt idx="4">
                  <c:v>21.2</c:v>
                </c:pt>
                <c:pt idx="5">
                  <c:v>8</c:v>
                </c:pt>
                <c:pt idx="6">
                  <c:v>7.1</c:v>
                </c:pt>
                <c:pt idx="7">
                  <c:v>6.1</c:v>
                </c:pt>
                <c:pt idx="8">
                  <c:v>5.6</c:v>
                </c:pt>
                <c:pt idx="9">
                  <c:v>5.5</c:v>
                </c:pt>
                <c:pt idx="10">
                  <c:v>4.9000000000000004</c:v>
                </c:pt>
                <c:pt idx="11">
                  <c:v>4.7</c:v>
                </c:pt>
                <c:pt idx="12">
                  <c:v>2.4</c:v>
                </c:pt>
                <c:pt idx="13">
                  <c:v>2.2999999999999998</c:v>
                </c:pt>
                <c:pt idx="14">
                  <c:v>1.4</c:v>
                </c:pt>
                <c:pt idx="15">
                  <c:v>1</c:v>
                </c:pt>
                <c:pt idx="16">
                  <c:v>0.8</c:v>
                </c:pt>
                <c:pt idx="17">
                  <c:v>0.7</c:v>
                </c:pt>
                <c:pt idx="18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9744896"/>
        <c:axId val="69750784"/>
      </c:barChart>
      <c:catAx>
        <c:axId val="6974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750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75078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7448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29.1</c:v>
                </c:pt>
                <c:pt idx="1">
                  <c:v>11.3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1747840"/>
        <c:axId val="51770880"/>
      </c:barChart>
      <c:catAx>
        <c:axId val="5174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70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77088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4784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12.7</c:v>
                </c:pt>
                <c:pt idx="2">
                  <c:v>9.4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17.600000000000001</c:v>
                </c:pt>
                <c:pt idx="2">
                  <c:v>12.3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19.8</c:v>
                </c:pt>
                <c:pt idx="2">
                  <c:v>13.6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1.8</c:v>
                </c:pt>
                <c:pt idx="1">
                  <c:v>16</c:v>
                </c:pt>
                <c:pt idx="2">
                  <c:v>10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3.1</c:v>
                </c:pt>
                <c:pt idx="1">
                  <c:v>14.7</c:v>
                </c:pt>
                <c:pt idx="2">
                  <c:v>9.6999999999999993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16.8</c:v>
                </c:pt>
                <c:pt idx="2">
                  <c:v>10.6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423872"/>
        <c:axId val="69425408"/>
      </c:barChart>
      <c:catAx>
        <c:axId val="6942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425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42540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4238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9.4</c:v>
                </c:pt>
                <c:pt idx="1">
                  <c:v>12.3</c:v>
                </c:pt>
                <c:pt idx="2">
                  <c:v>13.6</c:v>
                </c:pt>
                <c:pt idx="3">
                  <c:v>10</c:v>
                </c:pt>
                <c:pt idx="4">
                  <c:v>9.6999999999999993</c:v>
                </c:pt>
                <c:pt idx="5">
                  <c:v>10.6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9.8000000000000007</c:v>
                </c:pt>
                <c:pt idx="1">
                  <c:v>11.4</c:v>
                </c:pt>
                <c:pt idx="2">
                  <c:v>12.6</c:v>
                </c:pt>
                <c:pt idx="3">
                  <c:v>11.3</c:v>
                </c:pt>
                <c:pt idx="4">
                  <c:v>10.8</c:v>
                </c:pt>
                <c:pt idx="5">
                  <c:v>9.6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39</c:v>
                </c:pt>
                <c:pt idx="1">
                  <c:v>32.9</c:v>
                </c:pt>
                <c:pt idx="2">
                  <c:v>30.5</c:v>
                </c:pt>
                <c:pt idx="3">
                  <c:v>30.5</c:v>
                </c:pt>
                <c:pt idx="4">
                  <c:v>31</c:v>
                </c:pt>
                <c:pt idx="5">
                  <c:v>25.8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762304"/>
        <c:axId val="51764224"/>
      </c:lineChart>
      <c:catAx>
        <c:axId val="51762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64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76422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623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4.7</c:v>
                </c:pt>
                <c:pt idx="1">
                  <c:v>7.4</c:v>
                </c:pt>
                <c:pt idx="2">
                  <c:v>3.2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1757440"/>
        <c:axId val="51758976"/>
      </c:barChart>
      <c:catAx>
        <c:axId val="5175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58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7589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574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23.6</c:v>
                </c:pt>
                <c:pt idx="1">
                  <c:v>22.3</c:v>
                </c:pt>
                <c:pt idx="2">
                  <c:v>8.5</c:v>
                </c:pt>
                <c:pt idx="3">
                  <c:v>10.1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17.899999999999999</c:v>
                </c:pt>
                <c:pt idx="1">
                  <c:v>18.899999999999999</c:v>
                </c:pt>
                <c:pt idx="2">
                  <c:v>8.9</c:v>
                </c:pt>
                <c:pt idx="3">
                  <c:v>8.6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16.7</c:v>
                </c:pt>
                <c:pt idx="1">
                  <c:v>20.399999999999999</c:v>
                </c:pt>
                <c:pt idx="2">
                  <c:v>6.6</c:v>
                </c:pt>
                <c:pt idx="3">
                  <c:v>9.1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561728"/>
        <c:axId val="69600384"/>
      </c:barChart>
      <c:catAx>
        <c:axId val="6956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00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60038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617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5.7</c:v>
                </c:pt>
                <c:pt idx="1">
                  <c:v>2.6</c:v>
                </c:pt>
                <c:pt idx="2">
                  <c:v>3.9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3.5</c:v>
                </c:pt>
                <c:pt idx="1">
                  <c:v>1.8</c:v>
                </c:pt>
                <c:pt idx="2">
                  <c:v>2.5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2.2999999999999998</c:v>
                </c:pt>
                <c:pt idx="2">
                  <c:v>3.3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4.3</c:v>
                </c:pt>
                <c:pt idx="1">
                  <c:v>1.7</c:v>
                </c:pt>
                <c:pt idx="2">
                  <c:v>2.8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</c:v>
                </c:pt>
                <c:pt idx="2">
                  <c:v>1.5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1.6</c:v>
                </c:pt>
                <c:pt idx="1">
                  <c:v>0.6</c:v>
                </c:pt>
                <c:pt idx="2">
                  <c:v>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100864"/>
        <c:axId val="70102400"/>
      </c:barChart>
      <c:catAx>
        <c:axId val="7010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102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1024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1008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3.9</c:v>
                </c:pt>
                <c:pt idx="2">
                  <c:v>3.2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3.2</c:v>
                </c:pt>
                <c:pt idx="2">
                  <c:v>2.8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1.3</c:v>
                </c:pt>
                <c:pt idx="1">
                  <c:v>2.2999999999999998</c:v>
                </c:pt>
                <c:pt idx="2">
                  <c:v>1.9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488448"/>
        <c:axId val="72692864"/>
      </c:barChart>
      <c:catAx>
        <c:axId val="7048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692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6928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4884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1.8</c:v>
                </c:pt>
                <c:pt idx="1">
                  <c:v>0.6</c:v>
                </c:pt>
                <c:pt idx="2">
                  <c:v>1.1000000000000001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2.2000000000000002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1.4</c:v>
                </c:pt>
                <c:pt idx="1">
                  <c:v>4.0999999999999996</c:v>
                </c:pt>
                <c:pt idx="2">
                  <c:v>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0.8</c:v>
                </c:pt>
                <c:pt idx="1">
                  <c:v>3.6</c:v>
                </c:pt>
                <c:pt idx="2">
                  <c:v>2.4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0.6</c:v>
                </c:pt>
                <c:pt idx="1">
                  <c:v>3.8</c:v>
                </c:pt>
                <c:pt idx="2">
                  <c:v>2.4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0.6</c:v>
                </c:pt>
                <c:pt idx="1">
                  <c:v>3.1</c:v>
                </c:pt>
                <c:pt idx="2">
                  <c:v>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281088"/>
        <c:axId val="70489984"/>
      </c:barChart>
      <c:catAx>
        <c:axId val="7028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489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4899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2810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6</c:v>
                </c:pt>
                <c:pt idx="2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1.9</c:v>
                </c:pt>
                <c:pt idx="1">
                  <c:v>3.7</c:v>
                </c:pt>
                <c:pt idx="2">
                  <c:v>2.9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2.4</c:v>
                </c:pt>
                <c:pt idx="1">
                  <c:v>4.8</c:v>
                </c:pt>
                <c:pt idx="2">
                  <c:v>3.8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</c:v>
                </c:pt>
                <c:pt idx="1">
                  <c:v>4.5</c:v>
                </c:pt>
                <c:pt idx="2">
                  <c:v>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1.5</c:v>
                </c:pt>
                <c:pt idx="1">
                  <c:v>5.6</c:v>
                </c:pt>
                <c:pt idx="2">
                  <c:v>3.8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1.7</c:v>
                </c:pt>
                <c:pt idx="1">
                  <c:v>3.2</c:v>
                </c:pt>
                <c:pt idx="2">
                  <c:v>2.6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1815552"/>
        <c:axId val="70380544"/>
      </c:barChart>
      <c:catAx>
        <c:axId val="5181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80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3805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8155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0.9</c:v>
                </c:pt>
                <c:pt idx="1">
                  <c:v>2.5</c:v>
                </c:pt>
                <c:pt idx="2">
                  <c:v>1.8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1.4</c:v>
                </c:pt>
                <c:pt idx="1">
                  <c:v>2.8</c:v>
                </c:pt>
                <c:pt idx="2">
                  <c:v>2.2000000000000002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2</c:v>
                </c:pt>
                <c:pt idx="1">
                  <c:v>5.2</c:v>
                </c:pt>
                <c:pt idx="2">
                  <c:v>3.9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1.4</c:v>
                </c:pt>
                <c:pt idx="1">
                  <c:v>3.9</c:v>
                </c:pt>
                <c:pt idx="2">
                  <c:v>2.9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0.3</c:v>
                </c:pt>
                <c:pt idx="1">
                  <c:v>2.4</c:v>
                </c:pt>
                <c:pt idx="2">
                  <c:v>1.5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0.1</c:v>
                </c:pt>
                <c:pt idx="1">
                  <c:v>2</c:v>
                </c:pt>
                <c:pt idx="2">
                  <c:v>1.2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531904"/>
        <c:axId val="69669248"/>
      </c:barChart>
      <c:catAx>
        <c:axId val="6953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69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6692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3190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Over-the-Counter Drugs</c:v>
                </c:pt>
                <c:pt idx="7">
                  <c:v>Depressants</c:v>
                </c:pt>
                <c:pt idx="8">
                  <c:v>Synthetic Marijuana*</c:v>
                </c:pt>
                <c:pt idx="9">
                  <c:v>LSD, PCP or Mushrooms</c:v>
                </c:pt>
                <c:pt idx="10">
                  <c:v>Prescription Amphetamines</c:v>
                </c:pt>
                <c:pt idx="11">
                  <c:v>Inhalants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Methamphetamine</c:v>
                </c:pt>
                <c:pt idx="15">
                  <c:v>Steroids (without a doctor’s order)</c:v>
                </c:pt>
                <c:pt idx="16">
                  <c:v>Flakka*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22.9</c:v>
                </c:pt>
                <c:pt idx="1">
                  <c:v>11.3</c:v>
                </c:pt>
                <c:pt idx="2">
                  <c:v>10.6</c:v>
                </c:pt>
                <c:pt idx="3">
                  <c:v>10.4</c:v>
                </c:pt>
                <c:pt idx="4">
                  <c:v>6</c:v>
                </c:pt>
                <c:pt idx="5">
                  <c:v>2.6</c:v>
                </c:pt>
                <c:pt idx="6">
                  <c:v>2.2000000000000002</c:v>
                </c:pt>
                <c:pt idx="7">
                  <c:v>2</c:v>
                </c:pt>
                <c:pt idx="8">
                  <c:v>1.7</c:v>
                </c:pt>
                <c:pt idx="9">
                  <c:v>1.5</c:v>
                </c:pt>
                <c:pt idx="10">
                  <c:v>1.2</c:v>
                </c:pt>
                <c:pt idx="11">
                  <c:v>1</c:v>
                </c:pt>
                <c:pt idx="12">
                  <c:v>0.7</c:v>
                </c:pt>
                <c:pt idx="13">
                  <c:v>0.6</c:v>
                </c:pt>
                <c:pt idx="14">
                  <c:v>0.6</c:v>
                </c:pt>
                <c:pt idx="15">
                  <c:v>0.2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9787008"/>
        <c:axId val="104284928"/>
      </c:barChart>
      <c:catAx>
        <c:axId val="6978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84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28492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7870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13.7</c:v>
                </c:pt>
                <c:pt idx="1">
                  <c:v>6.8</c:v>
                </c:pt>
                <c:pt idx="2">
                  <c:v>13</c:v>
                </c:pt>
                <c:pt idx="3">
                  <c:v>26.2</c:v>
                </c:pt>
                <c:pt idx="4">
                  <c:v>3.6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530368"/>
        <c:axId val="69533056"/>
      </c:barChart>
      <c:catAx>
        <c:axId val="69530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33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53305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303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7.2</c:v>
                </c:pt>
                <c:pt idx="1">
                  <c:v>4.7</c:v>
                </c:pt>
                <c:pt idx="2">
                  <c:v>0.8</c:v>
                </c:pt>
                <c:pt idx="3">
                  <c:v>2.4</c:v>
                </c:pt>
                <c:pt idx="4">
                  <c:v>0.3</c:v>
                </c:pt>
                <c:pt idx="5">
                  <c:v>5.7</c:v>
                </c:pt>
                <c:pt idx="6">
                  <c:v>4.9000000000000004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637632"/>
        <c:axId val="69670400"/>
      </c:barChart>
      <c:catAx>
        <c:axId val="6963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70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67040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376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7.3</c:v>
                </c:pt>
                <c:pt idx="1">
                  <c:v>18.2</c:v>
                </c:pt>
                <c:pt idx="2">
                  <c:v>35.700000000000003</c:v>
                </c:pt>
                <c:pt idx="3">
                  <c:v>6.7</c:v>
                </c:pt>
                <c:pt idx="4">
                  <c:v>4.9000000000000004</c:v>
                </c:pt>
                <c:pt idx="5">
                  <c:v>9.1</c:v>
                </c:pt>
                <c:pt idx="6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8.3000000000000007</c:v>
                </c:pt>
                <c:pt idx="1">
                  <c:v>10.8</c:v>
                </c:pt>
                <c:pt idx="2">
                  <c:v>24.5</c:v>
                </c:pt>
                <c:pt idx="3">
                  <c:v>7.8</c:v>
                </c:pt>
                <c:pt idx="4">
                  <c:v>4.4000000000000004</c:v>
                </c:pt>
                <c:pt idx="5">
                  <c:v>9.5</c:v>
                </c:pt>
                <c:pt idx="6">
                  <c:v>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696128"/>
        <c:axId val="69763456"/>
      </c:barChart>
      <c:catAx>
        <c:axId val="6969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763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76345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961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2.6</c:v>
                </c:pt>
                <c:pt idx="1">
                  <c:v>18.5</c:v>
                </c:pt>
                <c:pt idx="2">
                  <c:v>1.5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0042368"/>
        <c:axId val="70043904"/>
      </c:barChart>
      <c:catAx>
        <c:axId val="7004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043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04390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0423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56</c:v>
                </c:pt>
                <c:pt idx="1">
                  <c:v>65</c:v>
                </c:pt>
                <c:pt idx="2">
                  <c:v>62</c:v>
                </c:pt>
                <c:pt idx="3">
                  <c:v>50</c:v>
                </c:pt>
                <c:pt idx="4">
                  <c:v>53</c:v>
                </c:pt>
                <c:pt idx="5">
                  <c:v>56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9788032"/>
        <c:axId val="70041600"/>
      </c:barChart>
      <c:catAx>
        <c:axId val="697880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0416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00416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7880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31</c:v>
                </c:pt>
                <c:pt idx="1">
                  <c:v>61</c:v>
                </c:pt>
                <c:pt idx="2">
                  <c:v>26</c:v>
                </c:pt>
                <c:pt idx="3">
                  <c:v>36</c:v>
                </c:pt>
                <c:pt idx="4">
                  <c:v>33</c:v>
                </c:pt>
                <c:pt idx="5">
                  <c:v>26</c:v>
                </c:pt>
                <c:pt idx="6">
                  <c:v>36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975360"/>
        <c:axId val="66810240"/>
      </c:barChart>
      <c:catAx>
        <c:axId val="629753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8102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68102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9753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36</c:v>
                </c:pt>
                <c:pt idx="1">
                  <c:v>49</c:v>
                </c:pt>
                <c:pt idx="2">
                  <c:v>34</c:v>
                </c:pt>
                <c:pt idx="3">
                  <c:v>26</c:v>
                </c:pt>
                <c:pt idx="4">
                  <c:v>19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977536"/>
        <c:axId val="69486848"/>
      </c:barChart>
      <c:catAx>
        <c:axId val="629775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4868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94868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9775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76</c:v>
                </c:pt>
                <c:pt idx="1">
                  <c:v>63</c:v>
                </c:pt>
                <c:pt idx="2">
                  <c:v>59</c:v>
                </c:pt>
                <c:pt idx="3">
                  <c:v>63</c:v>
                </c:pt>
                <c:pt idx="4">
                  <c:v>62</c:v>
                </c:pt>
                <c:pt idx="5">
                  <c:v>62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0325760"/>
        <c:axId val="70327680"/>
      </c:barChart>
      <c:catAx>
        <c:axId val="703257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276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03276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257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37</c:v>
                </c:pt>
                <c:pt idx="1">
                  <c:v>70</c:v>
                </c:pt>
                <c:pt idx="2">
                  <c:v>28</c:v>
                </c:pt>
                <c:pt idx="3">
                  <c:v>30</c:v>
                </c:pt>
                <c:pt idx="4">
                  <c:v>44</c:v>
                </c:pt>
                <c:pt idx="5">
                  <c:v>32</c:v>
                </c:pt>
                <c:pt idx="6">
                  <c:v>34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0324608"/>
        <c:axId val="70467584"/>
      </c:barChart>
      <c:catAx>
        <c:axId val="703246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4675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04675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246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37</c:v>
                </c:pt>
                <c:pt idx="1">
                  <c:v>52</c:v>
                </c:pt>
                <c:pt idx="2">
                  <c:v>35</c:v>
                </c:pt>
                <c:pt idx="3">
                  <c:v>37</c:v>
                </c:pt>
                <c:pt idx="4">
                  <c:v>30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0652288"/>
        <c:axId val="70674688"/>
      </c:barChart>
      <c:catAx>
        <c:axId val="7065228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6746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06746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65228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17.899999999999999</c:v>
                </c:pt>
                <c:pt idx="1">
                  <c:v>47.9</c:v>
                </c:pt>
                <c:pt idx="2">
                  <c:v>35.200000000000003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17.600000000000001</c:v>
                </c:pt>
                <c:pt idx="1">
                  <c:v>42</c:v>
                </c:pt>
                <c:pt idx="2">
                  <c:v>31.7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13.3</c:v>
                </c:pt>
                <c:pt idx="1">
                  <c:v>38.200000000000003</c:v>
                </c:pt>
                <c:pt idx="2">
                  <c:v>27.5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9.3000000000000007</c:v>
                </c:pt>
                <c:pt idx="1">
                  <c:v>36.200000000000003</c:v>
                </c:pt>
                <c:pt idx="2">
                  <c:v>24.6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8.9</c:v>
                </c:pt>
                <c:pt idx="1">
                  <c:v>28.8</c:v>
                </c:pt>
                <c:pt idx="2">
                  <c:v>20.2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6.2</c:v>
                </c:pt>
                <c:pt idx="1">
                  <c:v>35.299999999999997</c:v>
                </c:pt>
                <c:pt idx="2">
                  <c:v>22.9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4115200"/>
        <c:axId val="104289024"/>
      </c:barChart>
      <c:catAx>
        <c:axId val="10411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89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28902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1152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6.8</c:v>
                </c:pt>
                <c:pt idx="1">
                  <c:v>20.7</c:v>
                </c:pt>
                <c:pt idx="2">
                  <c:v>14.9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6.5</c:v>
                </c:pt>
                <c:pt idx="1">
                  <c:v>25.9</c:v>
                </c:pt>
                <c:pt idx="2">
                  <c:v>17.8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5.4</c:v>
                </c:pt>
                <c:pt idx="1">
                  <c:v>23</c:v>
                </c:pt>
                <c:pt idx="2">
                  <c:v>15.5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3.1</c:v>
                </c:pt>
                <c:pt idx="1">
                  <c:v>19.8</c:v>
                </c:pt>
                <c:pt idx="2">
                  <c:v>12.6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2.7</c:v>
                </c:pt>
                <c:pt idx="1">
                  <c:v>15.9</c:v>
                </c:pt>
                <c:pt idx="2">
                  <c:v>10.199999999999999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16.399999999999999</c:v>
                </c:pt>
                <c:pt idx="2">
                  <c:v>10.4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4079360"/>
        <c:axId val="104112128"/>
      </c:barChart>
      <c:catAx>
        <c:axId val="104079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112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11212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793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35.200000000000003</c:v>
                </c:pt>
                <c:pt idx="1">
                  <c:v>31.7</c:v>
                </c:pt>
                <c:pt idx="2">
                  <c:v>27.5</c:v>
                </c:pt>
                <c:pt idx="3">
                  <c:v>24.6</c:v>
                </c:pt>
                <c:pt idx="4">
                  <c:v>20.2</c:v>
                </c:pt>
                <c:pt idx="5">
                  <c:v>22.9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14.9</c:v>
                </c:pt>
                <c:pt idx="1">
                  <c:v>17.8</c:v>
                </c:pt>
                <c:pt idx="2">
                  <c:v>15.5</c:v>
                </c:pt>
                <c:pt idx="3">
                  <c:v>12.6</c:v>
                </c:pt>
                <c:pt idx="4">
                  <c:v>10.199999999999999</c:v>
                </c:pt>
                <c:pt idx="5">
                  <c:v>10.4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34.700000000000003</c:v>
                </c:pt>
                <c:pt idx="1">
                  <c:v>31.8</c:v>
                </c:pt>
                <c:pt idx="2">
                  <c:v>25.9</c:v>
                </c:pt>
                <c:pt idx="3">
                  <c:v>23</c:v>
                </c:pt>
                <c:pt idx="4">
                  <c:v>18.600000000000001</c:v>
                </c:pt>
                <c:pt idx="5">
                  <c:v>22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40.799999999999997</c:v>
                </c:pt>
                <c:pt idx="1">
                  <c:v>42.3</c:v>
                </c:pt>
                <c:pt idx="2">
                  <c:v>42.1</c:v>
                </c:pt>
                <c:pt idx="3">
                  <c:v>38.5</c:v>
                </c:pt>
                <c:pt idx="4">
                  <c:v>39.200000000000003</c:v>
                </c:pt>
                <c:pt idx="5">
                  <c:v>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261120"/>
        <c:axId val="104370560"/>
      </c:lineChart>
      <c:catAx>
        <c:axId val="10426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70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3705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611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4</c:v>
                </c:pt>
                <c:pt idx="1">
                  <c:v>1.2</c:v>
                </c:pt>
                <c:pt idx="2">
                  <c:v>0</c:v>
                </c:pt>
                <c:pt idx="3">
                  <c:v>24.6</c:v>
                </c:pt>
                <c:pt idx="4">
                  <c:v>42.8</c:v>
                </c:pt>
                <c:pt idx="5">
                  <c:v>0</c:v>
                </c:pt>
                <c:pt idx="6">
                  <c:v>9.1999999999999993</c:v>
                </c:pt>
                <c:pt idx="7">
                  <c:v>18.2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769088"/>
        <c:axId val="104080512"/>
      </c:barChart>
      <c:catAx>
        <c:axId val="6976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80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08051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7690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31.8</c:v>
                </c:pt>
                <c:pt idx="1">
                  <c:v>52.7</c:v>
                </c:pt>
                <c:pt idx="2">
                  <c:v>0.5</c:v>
                </c:pt>
                <c:pt idx="3">
                  <c:v>1.4</c:v>
                </c:pt>
                <c:pt idx="4">
                  <c:v>3.7</c:v>
                </c:pt>
                <c:pt idx="5">
                  <c:v>0</c:v>
                </c:pt>
                <c:pt idx="6">
                  <c:v>0</c:v>
                </c:pt>
                <c:pt idx="7">
                  <c:v>9.9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1599232"/>
        <c:axId val="51605504"/>
      </c:barChart>
      <c:catAx>
        <c:axId val="51599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605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6055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59923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8.6</c:v>
                </c:pt>
                <c:pt idx="1">
                  <c:v>12.8</c:v>
                </c:pt>
                <c:pt idx="2">
                  <c:v>10.9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6.3</c:v>
                </c:pt>
                <c:pt idx="1">
                  <c:v>19.100000000000001</c:v>
                </c:pt>
                <c:pt idx="2">
                  <c:v>13.7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6.5</c:v>
                </c:pt>
                <c:pt idx="1">
                  <c:v>17.2</c:v>
                </c:pt>
                <c:pt idx="2">
                  <c:v>12.6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2.5</c:v>
                </c:pt>
                <c:pt idx="1">
                  <c:v>12.4</c:v>
                </c:pt>
                <c:pt idx="2">
                  <c:v>8.1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3.4</c:v>
                </c:pt>
                <c:pt idx="1">
                  <c:v>9.4</c:v>
                </c:pt>
                <c:pt idx="2">
                  <c:v>6.8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8.6999999999999993</c:v>
                </c:pt>
                <c:pt idx="2">
                  <c:v>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1622656"/>
        <c:axId val="51624192"/>
      </c:barChart>
      <c:catAx>
        <c:axId val="5162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624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62419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6226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10.9</c:v>
                </c:pt>
                <c:pt idx="1">
                  <c:v>13.7</c:v>
                </c:pt>
                <c:pt idx="2">
                  <c:v>12.6</c:v>
                </c:pt>
                <c:pt idx="3">
                  <c:v>8.1</c:v>
                </c:pt>
                <c:pt idx="4">
                  <c:v>6.8</c:v>
                </c:pt>
                <c:pt idx="5">
                  <c:v>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23.5</c:v>
                </c:pt>
                <c:pt idx="1">
                  <c:v>26.3</c:v>
                </c:pt>
                <c:pt idx="2">
                  <c:v>21.6</c:v>
                </c:pt>
                <c:pt idx="3">
                  <c:v>14.7</c:v>
                </c:pt>
                <c:pt idx="4">
                  <c:v>14.6</c:v>
                </c:pt>
                <c:pt idx="5">
                  <c:v>14.8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68.5</c:v>
                </c:pt>
                <c:pt idx="1">
                  <c:v>68</c:v>
                </c:pt>
                <c:pt idx="2">
                  <c:v>67.900000000000006</c:v>
                </c:pt>
                <c:pt idx="3">
                  <c:v>68.8</c:v>
                </c:pt>
                <c:pt idx="4">
                  <c:v>69.400000000000006</c:v>
                </c:pt>
                <c:pt idx="5">
                  <c:v>69.7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655424"/>
        <c:axId val="51657344"/>
      </c:lineChart>
      <c:catAx>
        <c:axId val="5165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657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65734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6554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Santa Rosa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284327"/>
              </p:ext>
            </p:extLst>
          </p:nvPr>
        </p:nvGraphicFramePr>
        <p:xfrm>
          <a:off x="390525" y="13335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778269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84616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99369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5590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641816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40220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10758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115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126044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Santa Rosa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1,394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4.5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Santa Rosa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22.9%,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14.9%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10.4%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6.0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38451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9174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8381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19549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43907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992685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Santa Rosa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matching the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prescription pain relievers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40293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1620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9288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Santa Rosa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(0.8%)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(0.3%)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1.0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</a:t>
            </a:r>
            <a:r>
              <a:rPr lang="en-US" sz="2700" dirty="0" smtClean="0">
                <a:latin typeface="Gill Sans MT"/>
              </a:rPr>
              <a:t>for </a:t>
            </a:r>
            <a:r>
              <a:rPr lang="en-US" sz="2700" i="1" dirty="0" smtClean="0">
                <a:latin typeface="Gill Sans MT"/>
              </a:rPr>
              <a:t>Carrying a Handgun</a:t>
            </a:r>
            <a:r>
              <a:rPr lang="en-US" sz="2700" dirty="0" smtClean="0">
                <a:latin typeface="Gill Sans MT"/>
              </a:rPr>
              <a:t> (7.2%) and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(5.7%).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Santa Rosa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29.3%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14.0</a:t>
            </a:r>
            <a:r>
              <a:rPr lang="en-US" sz="2700" dirty="0" smtClean="0">
                <a:latin typeface="Gill Sans MT"/>
              </a:rPr>
              <a:t>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7.3%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2.6%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1.5%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889841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8069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40035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9101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170952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63541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4801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Santa Rosa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(50%)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(53%)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 smtClean="0">
                <a:latin typeface="Gill Sans MT" pitchFamily="34" charset="0"/>
              </a:rPr>
              <a:t>(62%)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(62%)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(61%)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(49%)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(70%) </a:t>
            </a:r>
            <a:r>
              <a:rPr lang="en-US" sz="2800" smtClean="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52%)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467186"/>
              </p:ext>
            </p:extLst>
          </p:nvPr>
        </p:nvGraphicFramePr>
        <p:xfrm>
          <a:off x="37147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43.1%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22.9%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Santa Rosa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(29.1%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11.3%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(21.2%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10.6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21.9%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6.0%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02486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820463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Santa Rosa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9144</TotalTime>
  <Words>1378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2016-10-30T17:58:18Z</dcterms:modified>
</cp:coreProperties>
</file>