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Putnam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Synthetic Marijuana*</c:v>
                </c:pt>
                <c:pt idx="6">
                  <c:v>Inhalants</c:v>
                </c:pt>
                <c:pt idx="7">
                  <c:v>Over-the-Counter Drugs</c:v>
                </c:pt>
                <c:pt idx="8">
                  <c:v>Prescription Pain Relievers</c:v>
                </c:pt>
                <c:pt idx="9">
                  <c:v>Depressants</c:v>
                </c:pt>
                <c:pt idx="10">
                  <c:v>LSD, PCP or Mushrooms</c:v>
                </c:pt>
                <c:pt idx="11">
                  <c:v>Prescription Amphetamines</c:v>
                </c:pt>
                <c:pt idx="12">
                  <c:v>Club Drugs</c:v>
                </c:pt>
                <c:pt idx="13">
                  <c:v>Needle to Inject Illegal Drugs*</c:v>
                </c:pt>
                <c:pt idx="14">
                  <c:v>Cocaine or Crack Cocaine</c:v>
                </c:pt>
                <c:pt idx="15">
                  <c:v>Flakka*</c:v>
                </c:pt>
                <c:pt idx="16">
                  <c:v>Steroids (without a doctor’s order)</c:v>
                </c:pt>
                <c:pt idx="17">
                  <c:v>Heroin</c:v>
                </c:pt>
                <c:pt idx="18">
                  <c:v>Methamphetamine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42.2</c:v>
                </c:pt>
                <c:pt idx="1">
                  <c:v>29.8</c:v>
                </c:pt>
                <c:pt idx="2">
                  <c:v>25.6</c:v>
                </c:pt>
                <c:pt idx="3">
                  <c:v>22.7</c:v>
                </c:pt>
                <c:pt idx="4">
                  <c:v>22.2</c:v>
                </c:pt>
                <c:pt idx="5">
                  <c:v>5.8</c:v>
                </c:pt>
                <c:pt idx="6">
                  <c:v>5.3</c:v>
                </c:pt>
                <c:pt idx="7">
                  <c:v>4.8</c:v>
                </c:pt>
                <c:pt idx="8">
                  <c:v>4.4000000000000004</c:v>
                </c:pt>
                <c:pt idx="9">
                  <c:v>3.8</c:v>
                </c:pt>
                <c:pt idx="10">
                  <c:v>2.5</c:v>
                </c:pt>
                <c:pt idx="11">
                  <c:v>2</c:v>
                </c:pt>
                <c:pt idx="12">
                  <c:v>1.6</c:v>
                </c:pt>
                <c:pt idx="13">
                  <c:v>1.4</c:v>
                </c:pt>
                <c:pt idx="14">
                  <c:v>1.3</c:v>
                </c:pt>
                <c:pt idx="15">
                  <c:v>1.3</c:v>
                </c:pt>
                <c:pt idx="16">
                  <c:v>0.8</c:v>
                </c:pt>
                <c:pt idx="17">
                  <c:v>0.6</c:v>
                </c:pt>
                <c:pt idx="18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C4-4979-8030-0765BBBC95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6890752"/>
        <c:axId val="106892288"/>
      </c:barChart>
      <c:catAx>
        <c:axId val="106890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8922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89228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8907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29.8</c:v>
                </c:pt>
                <c:pt idx="1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88-4DED-A6AA-CEBE2F0995E0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88-4DED-A6AA-CEBE2F0995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5395840"/>
        <c:axId val="75397376"/>
      </c:barChart>
      <c:catAx>
        <c:axId val="75395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397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39737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39584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9.9</c:v>
                </c:pt>
                <c:pt idx="1">
                  <c:v>17.100000000000001</c:v>
                </c:pt>
                <c:pt idx="2">
                  <c:v>13.7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76-4395-BE59-238789103FD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9.1</c:v>
                </c:pt>
                <c:pt idx="1">
                  <c:v>17.399999999999999</c:v>
                </c:pt>
                <c:pt idx="2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76-4395-BE59-238789103FD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13</c:v>
                </c:pt>
                <c:pt idx="1">
                  <c:v>20.2</c:v>
                </c:pt>
                <c:pt idx="2">
                  <c:v>16.899999999999999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76-4395-BE59-238789103FD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7.6</c:v>
                </c:pt>
                <c:pt idx="1">
                  <c:v>27.4</c:v>
                </c:pt>
                <c:pt idx="2">
                  <c:v>18.2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076-4395-BE59-238789103FD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7.3</c:v>
                </c:pt>
                <c:pt idx="1">
                  <c:v>20.8</c:v>
                </c:pt>
                <c:pt idx="2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076-4395-BE59-238789103FD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5.2</c:v>
                </c:pt>
                <c:pt idx="1">
                  <c:v>18.5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076-4395-BE59-238789103FD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76-4395-BE59-238789103F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5428608"/>
        <c:axId val="75430528"/>
      </c:barChart>
      <c:catAx>
        <c:axId val="75428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430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43052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4286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13.7</c:v>
                </c:pt>
                <c:pt idx="1">
                  <c:v>13.5</c:v>
                </c:pt>
                <c:pt idx="2">
                  <c:v>16.899999999999999</c:v>
                </c:pt>
                <c:pt idx="3">
                  <c:v>18.2</c:v>
                </c:pt>
                <c:pt idx="4">
                  <c:v>14.4</c:v>
                </c:pt>
                <c:pt idx="5">
                  <c:v>12.7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4F-4E75-8A3F-CF84D89ECE2C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18.8</c:v>
                </c:pt>
                <c:pt idx="1">
                  <c:v>16.7</c:v>
                </c:pt>
                <c:pt idx="2">
                  <c:v>15.7</c:v>
                </c:pt>
                <c:pt idx="3">
                  <c:v>25.6</c:v>
                </c:pt>
                <c:pt idx="4">
                  <c:v>16.2</c:v>
                </c:pt>
                <c:pt idx="5">
                  <c:v>17.7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A4F-4E75-8A3F-CF84D89ECE2C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27.2</c:v>
                </c:pt>
                <c:pt idx="1">
                  <c:v>29.7</c:v>
                </c:pt>
                <c:pt idx="2">
                  <c:v>30.8</c:v>
                </c:pt>
                <c:pt idx="3">
                  <c:v>32.1</c:v>
                </c:pt>
                <c:pt idx="4">
                  <c:v>20.8</c:v>
                </c:pt>
                <c:pt idx="5">
                  <c:v>24.5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A4F-4E75-8A3F-CF84D89ECE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490816"/>
        <c:axId val="75534720"/>
      </c:lineChart>
      <c:catAx>
        <c:axId val="75490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534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53472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49081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7.4</c:v>
                </c:pt>
                <c:pt idx="1">
                  <c:v>11.8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D5-4D7E-89FC-C6009079DB09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D5-4D7E-89FC-C6009079DB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5551104"/>
        <c:axId val="75555584"/>
      </c:barChart>
      <c:catAx>
        <c:axId val="75551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555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55558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5511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40.1</c:v>
                </c:pt>
                <c:pt idx="1">
                  <c:v>42.3</c:v>
                </c:pt>
                <c:pt idx="2">
                  <c:v>12.5</c:v>
                </c:pt>
                <c:pt idx="3">
                  <c:v>13.8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3B-4724-9D6D-154722FD27DF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25.6</c:v>
                </c:pt>
                <c:pt idx="1">
                  <c:v>30.3</c:v>
                </c:pt>
                <c:pt idx="2">
                  <c:v>9.8000000000000007</c:v>
                </c:pt>
                <c:pt idx="3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3B-4724-9D6D-154722FD27DF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25.8</c:v>
                </c:pt>
                <c:pt idx="1">
                  <c:v>29.7</c:v>
                </c:pt>
                <c:pt idx="2">
                  <c:v>8.1999999999999993</c:v>
                </c:pt>
                <c:pt idx="3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3B-4724-9D6D-154722FD27DF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3B-4724-9D6D-154722FD2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6289536"/>
        <c:axId val="76291072"/>
      </c:barChart>
      <c:catAx>
        <c:axId val="76289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910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29107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28953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5.5</c:v>
                </c:pt>
                <c:pt idx="1">
                  <c:v>1.1000000000000001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6F-4CE4-A673-D69A7977A2C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5.4</c:v>
                </c:pt>
                <c:pt idx="1">
                  <c:v>2.7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6F-4CE4-A673-D69A7977A2C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8</c:v>
                </c:pt>
                <c:pt idx="1">
                  <c:v>1.7</c:v>
                </c:pt>
                <c:pt idx="2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D6F-4CE4-A673-D69A7977A2C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3.4</c:v>
                </c:pt>
                <c:pt idx="1">
                  <c:v>1.8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D6F-4CE4-A673-D69A7977A2C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3.5</c:v>
                </c:pt>
                <c:pt idx="1">
                  <c:v>0.7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D6F-4CE4-A673-D69A7977A2C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1.7</c:v>
                </c:pt>
                <c:pt idx="1">
                  <c:v>0.7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D6F-4CE4-A673-D69A7977A2C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D6F-4CE4-A673-D69A7977A2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6328320"/>
        <c:axId val="99577216"/>
      </c:barChart>
      <c:catAx>
        <c:axId val="76328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577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5772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32832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2.5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29-416A-92C7-8D45E19A3884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3.3</c:v>
                </c:pt>
                <c:pt idx="1">
                  <c:v>10</c:v>
                </c:pt>
                <c:pt idx="2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29-416A-92C7-8D45E19A3884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2.6</c:v>
                </c:pt>
                <c:pt idx="1">
                  <c:v>3.6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29-416A-92C7-8D45E19A3884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2.7</c:v>
                </c:pt>
                <c:pt idx="1">
                  <c:v>2.2000000000000002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E29-416A-92C7-8D45E19A3884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E29-416A-92C7-8D45E19A38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6340608"/>
        <c:axId val="100870016"/>
      </c:barChart>
      <c:catAx>
        <c:axId val="76340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870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8700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3406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2.6</c:v>
                </c:pt>
                <c:pt idx="1">
                  <c:v>3.7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DC-460C-8535-10E29D3E907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1.8</c:v>
                </c:pt>
                <c:pt idx="1">
                  <c:v>3.7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DC-460C-8535-10E29D3E907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1.4</c:v>
                </c:pt>
                <c:pt idx="1">
                  <c:v>3.2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DC-460C-8535-10E29D3E907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1.4</c:v>
                </c:pt>
                <c:pt idx="1">
                  <c:v>3.6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8DC-460C-8535-10E29D3E907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0.6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DC-460C-8535-10E29D3E907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0.9</c:v>
                </c:pt>
                <c:pt idx="1">
                  <c:v>1.6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8DC-460C-8535-10E29D3E907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8DC-460C-8535-10E29D3E90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8307968"/>
        <c:axId val="114692480"/>
      </c:barChart>
      <c:catAx>
        <c:axId val="108307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692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69248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3079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5.3</c:v>
                </c:pt>
                <c:pt idx="1">
                  <c:v>5.0999999999999996</c:v>
                </c:pt>
                <c:pt idx="2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1B-49BD-9C09-2C2DF3D48B8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3.6</c:v>
                </c:pt>
                <c:pt idx="1">
                  <c:v>5.8</c:v>
                </c:pt>
                <c:pt idx="2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1B-49BD-9C09-2C2DF3D48B8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4</c:v>
                </c:pt>
                <c:pt idx="1">
                  <c:v>5.3</c:v>
                </c:pt>
                <c:pt idx="2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1B-49BD-9C09-2C2DF3D48B8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2.8</c:v>
                </c:pt>
                <c:pt idx="1">
                  <c:v>5.9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B1B-49BD-9C09-2C2DF3D48B8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1.4</c:v>
                </c:pt>
                <c:pt idx="1">
                  <c:v>2.2000000000000002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B1B-49BD-9C09-2C2DF3D48B8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1.7</c:v>
                </c:pt>
                <c:pt idx="1">
                  <c:v>1.9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B1B-49BD-9C09-2C2DF3D48B8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B1B-49BD-9C09-2C2DF3D48B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6450944"/>
        <c:axId val="107550592"/>
      </c:barChart>
      <c:catAx>
        <c:axId val="106450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550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55059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45094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1.2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CF-4863-9E94-F5BCEB8B724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1.4</c:v>
                </c:pt>
                <c:pt idx="1">
                  <c:v>1.7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CF-4863-9E94-F5BCEB8B724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0.2</c:v>
                </c:pt>
                <c:pt idx="1">
                  <c:v>0.6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CF-4863-9E94-F5BCEB8B724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1.3</c:v>
                </c:pt>
                <c:pt idx="1">
                  <c:v>2.9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DCF-4863-9E94-F5BCEB8B724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0.9</c:v>
                </c:pt>
                <c:pt idx="1">
                  <c:v>0.8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DCF-4863-9E94-F5BCEB8B724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0.7</c:v>
                </c:pt>
                <c:pt idx="1">
                  <c:v>0.7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DCF-4863-9E94-F5BCEB8B724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DCF-4863-9E94-F5BCEB8B72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7615360"/>
        <c:axId val="107620224"/>
      </c:barChart>
      <c:catAx>
        <c:axId val="107615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6202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62022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61536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35-4F11-92B2-7CA8E798DE62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Prescription Pain Relievers</c:v>
                </c:pt>
                <c:pt idx="7">
                  <c:v>Depressants</c:v>
                </c:pt>
                <c:pt idx="8">
                  <c:v>Inhalants</c:v>
                </c:pt>
                <c:pt idx="9">
                  <c:v>LSD, PCP or Mushrooms</c:v>
                </c:pt>
                <c:pt idx="10">
                  <c:v>Synthetic Marijuana*</c:v>
                </c:pt>
                <c:pt idx="11">
                  <c:v>Prescription Amphetamines</c:v>
                </c:pt>
                <c:pt idx="12">
                  <c:v>Flakka*</c:v>
                </c:pt>
                <c:pt idx="13">
                  <c:v>Cocaine or Crack Cocaine</c:v>
                </c:pt>
                <c:pt idx="14">
                  <c:v>Methamphetamine</c:v>
                </c:pt>
                <c:pt idx="15">
                  <c:v>Club Drugs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23.3</c:v>
                </c:pt>
                <c:pt idx="1">
                  <c:v>12.7</c:v>
                </c:pt>
                <c:pt idx="2">
                  <c:v>12.5</c:v>
                </c:pt>
                <c:pt idx="3">
                  <c:v>11.2</c:v>
                </c:pt>
                <c:pt idx="4">
                  <c:v>7.1</c:v>
                </c:pt>
                <c:pt idx="5">
                  <c:v>2.4</c:v>
                </c:pt>
                <c:pt idx="6">
                  <c:v>1.8</c:v>
                </c:pt>
                <c:pt idx="7">
                  <c:v>1.3</c:v>
                </c:pt>
                <c:pt idx="8">
                  <c:v>1.2</c:v>
                </c:pt>
                <c:pt idx="9">
                  <c:v>1.1000000000000001</c:v>
                </c:pt>
                <c:pt idx="10">
                  <c:v>1</c:v>
                </c:pt>
                <c:pt idx="11">
                  <c:v>0.7</c:v>
                </c:pt>
                <c:pt idx="12">
                  <c:v>0.7</c:v>
                </c:pt>
                <c:pt idx="13">
                  <c:v>0.5</c:v>
                </c:pt>
                <c:pt idx="14">
                  <c:v>0.3</c:v>
                </c:pt>
                <c:pt idx="15">
                  <c:v>0.3</c:v>
                </c:pt>
                <c:pt idx="16">
                  <c:v>0.2</c:v>
                </c:pt>
                <c:pt idx="1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35-4F11-92B2-7CA8E798DE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7059456"/>
        <c:axId val="107196416"/>
      </c:barChart>
      <c:catAx>
        <c:axId val="107059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196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19641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0594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16.3</c:v>
                </c:pt>
                <c:pt idx="1">
                  <c:v>6.7</c:v>
                </c:pt>
                <c:pt idx="2">
                  <c:v>13.1</c:v>
                </c:pt>
                <c:pt idx="3">
                  <c:v>28.8</c:v>
                </c:pt>
                <c:pt idx="4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E9-49EC-B326-892CCD531ADC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E9-49EC-B326-892CCD531A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7777024"/>
        <c:axId val="108140416"/>
      </c:barChart>
      <c:catAx>
        <c:axId val="107777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140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814041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7770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10.8</c:v>
                </c:pt>
                <c:pt idx="1">
                  <c:v>3.9</c:v>
                </c:pt>
                <c:pt idx="2">
                  <c:v>1.7</c:v>
                </c:pt>
                <c:pt idx="3">
                  <c:v>2.2000000000000002</c:v>
                </c:pt>
                <c:pt idx="4">
                  <c:v>0.6</c:v>
                </c:pt>
                <c:pt idx="5">
                  <c:v>13.8</c:v>
                </c:pt>
                <c:pt idx="6">
                  <c:v>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D1-4A84-96DD-380E8022A7B7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D1-4A84-96DD-380E8022A7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7848448"/>
        <c:axId val="107851136"/>
      </c:barChart>
      <c:catAx>
        <c:axId val="107848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851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85113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8484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11.8</c:v>
                </c:pt>
                <c:pt idx="1">
                  <c:v>25.5</c:v>
                </c:pt>
                <c:pt idx="2">
                  <c:v>38.799999999999997</c:v>
                </c:pt>
                <c:pt idx="3">
                  <c:v>9.1</c:v>
                </c:pt>
                <c:pt idx="4">
                  <c:v>9.3000000000000007</c:v>
                </c:pt>
                <c:pt idx="5">
                  <c:v>13.6</c:v>
                </c:pt>
                <c:pt idx="6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8B-45E1-BD1E-85F18311A753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8.3000000000000007</c:v>
                </c:pt>
                <c:pt idx="1">
                  <c:v>7.4</c:v>
                </c:pt>
                <c:pt idx="2">
                  <c:v>19.5</c:v>
                </c:pt>
                <c:pt idx="3">
                  <c:v>9.1999999999999993</c:v>
                </c:pt>
                <c:pt idx="4">
                  <c:v>3.3</c:v>
                </c:pt>
                <c:pt idx="5">
                  <c:v>8.3000000000000007</c:v>
                </c:pt>
                <c:pt idx="6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8B-45E1-BD1E-85F18311A7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7814272"/>
        <c:axId val="108020480"/>
      </c:barChart>
      <c:catAx>
        <c:axId val="107814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020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802048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8142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4.8</c:v>
                </c:pt>
                <c:pt idx="1">
                  <c:v>23.5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C8-4369-86DB-B7BCF90A26EE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C8-4369-86DB-B7BCF90A26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7459712"/>
        <c:axId val="106452480"/>
      </c:barChart>
      <c:catAx>
        <c:axId val="87459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452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45248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4597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41</c:v>
                </c:pt>
                <c:pt idx="1">
                  <c:v>56</c:v>
                </c:pt>
                <c:pt idx="2">
                  <c:v>48</c:v>
                </c:pt>
                <c:pt idx="3">
                  <c:v>52</c:v>
                </c:pt>
                <c:pt idx="4">
                  <c:v>51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CB-4939-B6F9-6F4861BD4348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CB-4939-B6F9-6F4861BD43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7455616"/>
        <c:axId val="87460096"/>
      </c:barChart>
      <c:catAx>
        <c:axId val="874556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4600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74600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4556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60</c:v>
                </c:pt>
                <c:pt idx="1">
                  <c:v>68</c:v>
                </c:pt>
                <c:pt idx="2">
                  <c:v>55</c:v>
                </c:pt>
                <c:pt idx="3">
                  <c:v>48</c:v>
                </c:pt>
                <c:pt idx="4">
                  <c:v>34</c:v>
                </c:pt>
                <c:pt idx="5">
                  <c:v>51</c:v>
                </c:pt>
                <c:pt idx="6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88-4F40-A5B2-0D511EEE52A8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88-4F40-A5B2-0D511EEE52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6608896"/>
        <c:axId val="107811200"/>
      </c:barChart>
      <c:catAx>
        <c:axId val="10660889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8112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78112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60889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45</c:v>
                </c:pt>
                <c:pt idx="1">
                  <c:v>54</c:v>
                </c:pt>
                <c:pt idx="2">
                  <c:v>44</c:v>
                </c:pt>
                <c:pt idx="3">
                  <c:v>43</c:v>
                </c:pt>
                <c:pt idx="4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65-4BDA-B933-375D8FDE6759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65-4BDA-B933-375D8FDE67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7481728"/>
        <c:axId val="108042880"/>
      </c:barChart>
      <c:catAx>
        <c:axId val="874817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04288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804288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4817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74</c:v>
                </c:pt>
                <c:pt idx="1">
                  <c:v>53</c:v>
                </c:pt>
                <c:pt idx="2">
                  <c:v>49</c:v>
                </c:pt>
                <c:pt idx="3">
                  <c:v>49</c:v>
                </c:pt>
                <c:pt idx="4">
                  <c:v>49</c:v>
                </c:pt>
                <c:pt idx="5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F6-4F19-A786-F409435FF8E9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F6-4F19-A786-F409435FF8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9212672"/>
        <c:axId val="106577280"/>
      </c:barChart>
      <c:catAx>
        <c:axId val="992126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57728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657728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2126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61</c:v>
                </c:pt>
                <c:pt idx="1">
                  <c:v>58</c:v>
                </c:pt>
                <c:pt idx="2">
                  <c:v>45</c:v>
                </c:pt>
                <c:pt idx="3">
                  <c:v>36</c:v>
                </c:pt>
                <c:pt idx="4">
                  <c:v>50</c:v>
                </c:pt>
                <c:pt idx="5">
                  <c:v>46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47-4371-B843-673C685E76F1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47-4371-B843-673C685E76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9210368"/>
        <c:axId val="99214848"/>
      </c:barChart>
      <c:catAx>
        <c:axId val="992103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2148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92148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2103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48</c:v>
                </c:pt>
                <c:pt idx="1">
                  <c:v>58</c:v>
                </c:pt>
                <c:pt idx="2">
                  <c:v>41</c:v>
                </c:pt>
                <c:pt idx="3">
                  <c:v>47</c:v>
                </c:pt>
                <c:pt idx="4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EF-4057-9BFD-6A415AE99C18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EF-4057-9BFD-6A415AE99C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8167552"/>
        <c:axId val="108262912"/>
      </c:barChart>
      <c:catAx>
        <c:axId val="10816755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2629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82629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16755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22.5</c:v>
                </c:pt>
                <c:pt idx="1">
                  <c:v>39</c:v>
                </c:pt>
                <c:pt idx="2">
                  <c:v>31.5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F1-4EF3-B2A5-3B697440584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21.4</c:v>
                </c:pt>
                <c:pt idx="1">
                  <c:v>39</c:v>
                </c:pt>
                <c:pt idx="2">
                  <c:v>30.6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F1-4EF3-B2A5-3B697440584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22.5</c:v>
                </c:pt>
                <c:pt idx="1">
                  <c:v>40.1</c:v>
                </c:pt>
                <c:pt idx="2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F1-4EF3-B2A5-3B697440584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17.5</c:v>
                </c:pt>
                <c:pt idx="1">
                  <c:v>43.6</c:v>
                </c:pt>
                <c:pt idx="2">
                  <c:v>31.2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0F1-4EF3-B2A5-3B697440584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15.1</c:v>
                </c:pt>
                <c:pt idx="1">
                  <c:v>28.5</c:v>
                </c:pt>
                <c:pt idx="2">
                  <c:v>22.1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0F1-4EF3-B2A5-3B697440584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11</c:v>
                </c:pt>
                <c:pt idx="1">
                  <c:v>33</c:v>
                </c:pt>
                <c:pt idx="2">
                  <c:v>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0F1-4EF3-B2A5-3B697440584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0F1-4EF3-B2A5-3B69744058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7653760"/>
        <c:axId val="107701376"/>
      </c:barChart>
      <c:catAx>
        <c:axId val="107653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701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70137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6537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11.8</c:v>
                </c:pt>
                <c:pt idx="1">
                  <c:v>19.600000000000001</c:v>
                </c:pt>
                <c:pt idx="2">
                  <c:v>16.100000000000001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07-45F2-9667-F2F232C9FD7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10.8</c:v>
                </c:pt>
                <c:pt idx="1">
                  <c:v>24.5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07-45F2-9667-F2F232C9FD7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12.6</c:v>
                </c:pt>
                <c:pt idx="1">
                  <c:v>21.3</c:v>
                </c:pt>
                <c:pt idx="2">
                  <c:v>17.3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07-45F2-9667-F2F232C9FD7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9.1999999999999993</c:v>
                </c:pt>
                <c:pt idx="1">
                  <c:v>26.9</c:v>
                </c:pt>
                <c:pt idx="2">
                  <c:v>18.5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807-45F2-9667-F2F232C9FD7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5.8</c:v>
                </c:pt>
                <c:pt idx="1">
                  <c:v>17.100000000000001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807-45F2-9667-F2F232C9FD7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16.2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807-45F2-9667-F2F232C9FD7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807-45F2-9667-F2F232C9FD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7566976"/>
        <c:axId val="107580032"/>
      </c:barChart>
      <c:catAx>
        <c:axId val="107566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5800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58003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5669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31.5</c:v>
                </c:pt>
                <c:pt idx="1">
                  <c:v>30.6</c:v>
                </c:pt>
                <c:pt idx="2">
                  <c:v>32</c:v>
                </c:pt>
                <c:pt idx="3">
                  <c:v>31.2</c:v>
                </c:pt>
                <c:pt idx="4">
                  <c:v>22.1</c:v>
                </c:pt>
                <c:pt idx="5">
                  <c:v>23.3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8B9-45AC-86B5-715A915BE7AA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16.100000000000001</c:v>
                </c:pt>
                <c:pt idx="1">
                  <c:v>18</c:v>
                </c:pt>
                <c:pt idx="2">
                  <c:v>17.3</c:v>
                </c:pt>
                <c:pt idx="3">
                  <c:v>18.5</c:v>
                </c:pt>
                <c:pt idx="4">
                  <c:v>11.6</c:v>
                </c:pt>
                <c:pt idx="5">
                  <c:v>11.2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8B9-45AC-86B5-715A915BE7AA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35.4</c:v>
                </c:pt>
                <c:pt idx="1">
                  <c:v>34.700000000000003</c:v>
                </c:pt>
                <c:pt idx="2">
                  <c:v>28.9</c:v>
                </c:pt>
                <c:pt idx="3">
                  <c:v>28.1</c:v>
                </c:pt>
                <c:pt idx="4">
                  <c:v>26.9</c:v>
                </c:pt>
                <c:pt idx="5">
                  <c:v>19.8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8B9-45AC-86B5-715A915BE7AA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35.6</c:v>
                </c:pt>
                <c:pt idx="1">
                  <c:v>36.5</c:v>
                </c:pt>
                <c:pt idx="2">
                  <c:v>36.799999999999997</c:v>
                </c:pt>
                <c:pt idx="3">
                  <c:v>37.1</c:v>
                </c:pt>
                <c:pt idx="4">
                  <c:v>34.700000000000003</c:v>
                </c:pt>
                <c:pt idx="5">
                  <c:v>33.4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8B9-45AC-86B5-715A915BE7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645568"/>
        <c:axId val="107653376"/>
      </c:lineChart>
      <c:catAx>
        <c:axId val="107645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653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65337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6455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11.4</c:v>
                </c:pt>
                <c:pt idx="1">
                  <c:v>1.9</c:v>
                </c:pt>
                <c:pt idx="2">
                  <c:v>0</c:v>
                </c:pt>
                <c:pt idx="3">
                  <c:v>24.1</c:v>
                </c:pt>
                <c:pt idx="4">
                  <c:v>39.299999999999997</c:v>
                </c:pt>
                <c:pt idx="5">
                  <c:v>0</c:v>
                </c:pt>
                <c:pt idx="6">
                  <c:v>8.4</c:v>
                </c:pt>
                <c:pt idx="7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92-48FB-9E4A-2C06F960EE6B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92-48FB-9E4A-2C06F960EE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7205760"/>
        <c:axId val="107207296"/>
      </c:barChart>
      <c:catAx>
        <c:axId val="10720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207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20729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20576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24.6</c:v>
                </c:pt>
                <c:pt idx="1">
                  <c:v>45.1</c:v>
                </c:pt>
                <c:pt idx="2">
                  <c:v>4.5</c:v>
                </c:pt>
                <c:pt idx="3">
                  <c:v>1.8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41-4DFF-8DA3-4CF1FFAE0A91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41-4DFF-8DA3-4CF1FFAE0A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5314688"/>
        <c:axId val="75404032"/>
      </c:barChart>
      <c:catAx>
        <c:axId val="75314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4040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40403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31468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13.5</c:v>
                </c:pt>
                <c:pt idx="1">
                  <c:v>18.399999999999999</c:v>
                </c:pt>
                <c:pt idx="2">
                  <c:v>16.100000000000001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D9-48F4-8081-5D1D9E72766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11.1</c:v>
                </c:pt>
                <c:pt idx="1">
                  <c:v>18.100000000000001</c:v>
                </c:pt>
                <c:pt idx="2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D9-48F4-8081-5D1D9E72766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10.7</c:v>
                </c:pt>
                <c:pt idx="1">
                  <c:v>15.3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D9-48F4-8081-5D1D9E72766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7.6</c:v>
                </c:pt>
                <c:pt idx="1">
                  <c:v>16.7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FD9-48F4-8081-5D1D9E72766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14.1</c:v>
                </c:pt>
                <c:pt idx="2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FD9-48F4-8081-5D1D9E72766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2.7</c:v>
                </c:pt>
                <c:pt idx="1">
                  <c:v>10.8</c:v>
                </c:pt>
                <c:pt idx="2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FD9-48F4-8081-5D1D9E72766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FD9-48F4-8081-5D1D9E7276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6008064"/>
        <c:axId val="56024448"/>
      </c:barChart>
      <c:catAx>
        <c:axId val="56008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024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602444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0080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16.100000000000001</c:v>
                </c:pt>
                <c:pt idx="1">
                  <c:v>14.8</c:v>
                </c:pt>
                <c:pt idx="2">
                  <c:v>13.2</c:v>
                </c:pt>
                <c:pt idx="3">
                  <c:v>12.4</c:v>
                </c:pt>
                <c:pt idx="4">
                  <c:v>9.8000000000000007</c:v>
                </c:pt>
                <c:pt idx="5">
                  <c:v>7.1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DC8-4E6A-A672-B80D1B43DF5C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39.200000000000003</c:v>
                </c:pt>
                <c:pt idx="1">
                  <c:v>32.700000000000003</c:v>
                </c:pt>
                <c:pt idx="2">
                  <c:v>26.2</c:v>
                </c:pt>
                <c:pt idx="3">
                  <c:v>23.1</c:v>
                </c:pt>
                <c:pt idx="4">
                  <c:v>19.600000000000001</c:v>
                </c:pt>
                <c:pt idx="5">
                  <c:v>14.9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DC8-4E6A-A672-B80D1B43DF5C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58.6</c:v>
                </c:pt>
                <c:pt idx="1">
                  <c:v>60.1</c:v>
                </c:pt>
                <c:pt idx="2">
                  <c:v>59.9</c:v>
                </c:pt>
                <c:pt idx="3">
                  <c:v>57.2</c:v>
                </c:pt>
                <c:pt idx="4">
                  <c:v>59</c:v>
                </c:pt>
                <c:pt idx="5">
                  <c:v>59.1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DC8-4E6A-A672-B80D1B43DF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374592"/>
        <c:axId val="75379840"/>
      </c:lineChart>
      <c:catAx>
        <c:axId val="75374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379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37984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3745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Putnam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Putnam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610585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990278"/>
              </p:ext>
            </p:extLst>
          </p:nvPr>
        </p:nvGraphicFramePr>
        <p:xfrm>
          <a:off x="399151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Putnam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36969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Putnam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40967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Putnam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Putnam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765305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19033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Putnam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835294"/>
              </p:ext>
            </p:extLst>
          </p:nvPr>
        </p:nvGraphicFramePr>
        <p:xfrm>
          <a:off x="3714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Putnam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Putnam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813832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6538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Putnam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265324"/>
              </p:ext>
            </p:extLst>
          </p:nvPr>
        </p:nvGraphicFramePr>
        <p:xfrm>
          <a:off x="381000" y="13620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Putnam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Putnam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840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6.0 percentage points for M.S. prevalence rates and 6.4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Putnam County, past-30-day alcohol use was reported at 23.3%,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16.1% in 2006 to 11.2%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16.1% in 2006 to 7.1%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25.8% of high school students have ridden in a car with a driver who was under the influence of alcohol, and 29.7%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15786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Putnam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62246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Putnam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33928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Putnam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56861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Putnam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905949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Putnam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984058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Putnam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Putnam County, 6.7%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3.0% in 2006 to 1.2%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8.8% in 2012 to 1.0%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2.7% reported the use of over-the-counter drugs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589409"/>
              </p:ext>
            </p:extLst>
          </p:nvPr>
        </p:nvGraphicFramePr>
        <p:xfrm>
          <a:off x="3619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Putnam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134623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Putnam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48074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Putnam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Putnam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(1.7%)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(0.6%)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(13.8%)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(10.8%).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Putnam County, 28.3% of students have been socially bullied, 15.7% have been physically bullied, and 9.2%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4.8% of students have belonged to a gang, and 3.4%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71802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Putnam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44050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Putnam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29557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Putnam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59665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Putnam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33319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Putnam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Putnam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733172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39061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Putnam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Putnam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(41%)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(49 %),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(49 %),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(49 %)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(68%) and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(60%)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(61%),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(58%), and </a:t>
            </a:r>
            <a:r>
              <a:rPr lang="en-US" sz="2800" i="1" dirty="0">
                <a:latin typeface="Gill Sans MT" pitchFamily="34" charset="0"/>
              </a:rPr>
              <a:t>Lack of Commitment </a:t>
            </a:r>
            <a:r>
              <a:rPr lang="en-US" sz="2800">
                <a:latin typeface="Gill Sans MT" pitchFamily="34" charset="0"/>
              </a:rPr>
              <a:t>(58%)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Putnam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990573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42.2% for lifetime use and 23.3% for past-30-day use, alcohol is the most commonly used drug among Putnam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(29.8% lifetime and 12.5% past-30-day) and marijuana (25.6% lifetime and 12.7%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22.7%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7.1% for cigarettes to 0.2%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784251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Putnam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443952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Putnam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Putnam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9143</TotalTime>
  <Words>1366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Putnam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2025-06-23T17:56:34Z</dcterms:modified>
</cp:coreProperties>
</file>