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olk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Depressants</c:v>
                </c:pt>
                <c:pt idx="7">
                  <c:v>Inhalants</c:v>
                </c:pt>
                <c:pt idx="8">
                  <c:v>Over-the-Counter Drugs</c:v>
                </c:pt>
                <c:pt idx="9">
                  <c:v>Prescription Pain Relievers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Needle to Inject Illegal Drugs*</c:v>
                </c:pt>
                <c:pt idx="14">
                  <c:v>Cocaine or Crack Cocaine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38.6</c:v>
                </c:pt>
                <c:pt idx="1">
                  <c:v>26.4</c:v>
                </c:pt>
                <c:pt idx="2">
                  <c:v>23.8</c:v>
                </c:pt>
                <c:pt idx="3">
                  <c:v>17.5</c:v>
                </c:pt>
                <c:pt idx="4">
                  <c:v>16.600000000000001</c:v>
                </c:pt>
                <c:pt idx="5">
                  <c:v>9.5</c:v>
                </c:pt>
                <c:pt idx="6">
                  <c:v>6.4</c:v>
                </c:pt>
                <c:pt idx="7">
                  <c:v>5.3</c:v>
                </c:pt>
                <c:pt idx="8">
                  <c:v>5.2</c:v>
                </c:pt>
                <c:pt idx="9">
                  <c:v>5.0999999999999996</c:v>
                </c:pt>
                <c:pt idx="10">
                  <c:v>2.6</c:v>
                </c:pt>
                <c:pt idx="11">
                  <c:v>2.4</c:v>
                </c:pt>
                <c:pt idx="12">
                  <c:v>2</c:v>
                </c:pt>
                <c:pt idx="13">
                  <c:v>1.7</c:v>
                </c:pt>
                <c:pt idx="14">
                  <c:v>1.4</c:v>
                </c:pt>
                <c:pt idx="15">
                  <c:v>1.3</c:v>
                </c:pt>
                <c:pt idx="16">
                  <c:v>1.3</c:v>
                </c:pt>
                <c:pt idx="17">
                  <c:v>0.9</c:v>
                </c:pt>
                <c:pt idx="18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87-4A75-81A8-35E4597C68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8513152"/>
        <c:axId val="113454080"/>
      </c:barChart>
      <c:catAx>
        <c:axId val="10851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5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454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5131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26.4</c:v>
                </c:pt>
                <c:pt idx="1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7B-45C0-B5CA-887EEB476323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7B-45C0-B5CA-887EEB4763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861632"/>
        <c:axId val="81905536"/>
      </c:barChart>
      <c:catAx>
        <c:axId val="81861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905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9055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8616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11.2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0-4256-AB14-F519B24F927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5.4</c:v>
                </c:pt>
                <c:pt idx="1">
                  <c:v>18.600000000000001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80-4256-AB14-F519B24F927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4.3</c:v>
                </c:pt>
                <c:pt idx="1">
                  <c:v>15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80-4256-AB14-F519B24F927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5.2</c:v>
                </c:pt>
                <c:pt idx="1">
                  <c:v>15.8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80-4256-AB14-F519B24F927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</c:v>
                </c:pt>
                <c:pt idx="1">
                  <c:v>17.600000000000001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80-4256-AB14-F519B24F927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5.3</c:v>
                </c:pt>
                <c:pt idx="1">
                  <c:v>16.5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80-4256-AB14-F519B24F927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80-4256-AB14-F519B24F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068608"/>
        <c:axId val="82070144"/>
      </c:barChart>
      <c:catAx>
        <c:axId val="8206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07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0701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068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9.9</c:v>
                </c:pt>
                <c:pt idx="1">
                  <c:v>12.4</c:v>
                </c:pt>
                <c:pt idx="2">
                  <c:v>10.3</c:v>
                </c:pt>
                <c:pt idx="3">
                  <c:v>11.1</c:v>
                </c:pt>
                <c:pt idx="4">
                  <c:v>12.2</c:v>
                </c:pt>
                <c:pt idx="5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81-4427-9152-FD406E3920C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10.4</c:v>
                </c:pt>
                <c:pt idx="1">
                  <c:v>11.2</c:v>
                </c:pt>
                <c:pt idx="2">
                  <c:v>12.6</c:v>
                </c:pt>
                <c:pt idx="3">
                  <c:v>11.5</c:v>
                </c:pt>
                <c:pt idx="4">
                  <c:v>13.7</c:v>
                </c:pt>
                <c:pt idx="5">
                  <c:v>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281-4427-9152-FD406E3920C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35.4</c:v>
                </c:pt>
                <c:pt idx="1">
                  <c:v>31.5</c:v>
                </c:pt>
                <c:pt idx="2">
                  <c:v>35.5</c:v>
                </c:pt>
                <c:pt idx="3">
                  <c:v>32</c:v>
                </c:pt>
                <c:pt idx="4">
                  <c:v>28.2</c:v>
                </c:pt>
                <c:pt idx="5">
                  <c:v>27.7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281-4427-9152-FD406E392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31584"/>
        <c:axId val="82149376"/>
      </c:lineChart>
      <c:catAx>
        <c:axId val="8213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49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1493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315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7.3</c:v>
                </c:pt>
                <c:pt idx="1">
                  <c:v>11.1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78-40E8-91E4-B345045A58F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78-40E8-91E4-B345045A5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168064"/>
        <c:axId val="82175488"/>
      </c:barChart>
      <c:catAx>
        <c:axId val="8216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75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1754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680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21.9</c:v>
                </c:pt>
                <c:pt idx="1">
                  <c:v>22.8</c:v>
                </c:pt>
                <c:pt idx="2">
                  <c:v>7.9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65-4827-9897-4AB56D020B20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19.8</c:v>
                </c:pt>
                <c:pt idx="1">
                  <c:v>23.7</c:v>
                </c:pt>
                <c:pt idx="2">
                  <c:v>7.3</c:v>
                </c:pt>
                <c:pt idx="3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65-4827-9897-4AB56D020B20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17.3</c:v>
                </c:pt>
                <c:pt idx="1">
                  <c:v>23.9</c:v>
                </c:pt>
                <c:pt idx="2">
                  <c:v>6.6</c:v>
                </c:pt>
                <c:pt idx="3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65-4827-9897-4AB56D020B20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65-4827-9897-4AB56D020B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699008"/>
        <c:axId val="82712448"/>
      </c:barChart>
      <c:catAx>
        <c:axId val="8269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12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7124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99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7.9</c:v>
                </c:pt>
                <c:pt idx="1">
                  <c:v>2.2000000000000002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0-4CAD-9C4C-9FAE1EC5DE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6.4</c:v>
                </c:pt>
                <c:pt idx="1">
                  <c:v>1.6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00-4CAD-9C4C-9FAE1EC5DE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4.8</c:v>
                </c:pt>
                <c:pt idx="1">
                  <c:v>1.3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00-4CAD-9C4C-9FAE1EC5DE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00-4CAD-9C4C-9FAE1EC5DE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3.7</c:v>
                </c:pt>
                <c:pt idx="1">
                  <c:v>1.3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0-4CAD-9C4C-9FAE1EC5DE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3.3</c:v>
                </c:pt>
                <c:pt idx="1">
                  <c:v>0.7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00-4CAD-9C4C-9FAE1EC5DE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00-4CAD-9C4C-9FAE1EC5D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739968"/>
        <c:axId val="82748928"/>
      </c:barChart>
      <c:catAx>
        <c:axId val="8273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4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7489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39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1.2</c:v>
                </c:pt>
                <c:pt idx="1">
                  <c:v>1.7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E2-40C4-9A5D-642AE839E24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2.1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E2-40C4-9A5D-642AE839E24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E2-40C4-9A5D-642AE839E24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3</c:v>
                </c:pt>
                <c:pt idx="1">
                  <c:v>2.2999999999999998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E2-40C4-9A5D-642AE839E24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7E2-40C4-9A5D-642AE839E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775040"/>
        <c:axId val="82811520"/>
      </c:barChart>
      <c:catAx>
        <c:axId val="8277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811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8115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750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2.1</c:v>
                </c:pt>
                <c:pt idx="1">
                  <c:v>5.7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29-4408-85EA-DA4EAA71E39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3.2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29-4408-85EA-DA4EAA71E39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29-4408-85EA-DA4EAA71E39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1.4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29-4408-85EA-DA4EAA71E39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29-4408-85EA-DA4EAA71E39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0.5</c:v>
                </c:pt>
                <c:pt idx="1">
                  <c:v>2.7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29-4408-85EA-DA4EAA71E39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29-4408-85EA-DA4EAA71E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939264"/>
        <c:axId val="82946304"/>
      </c:barChart>
      <c:catAx>
        <c:axId val="8293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46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9463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392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2.9</c:v>
                </c:pt>
                <c:pt idx="1">
                  <c:v>4.5999999999999996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D6-471B-9D4D-8993FBC33C7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D6-471B-9D4D-8993FBC33C7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1.9</c:v>
                </c:pt>
                <c:pt idx="1">
                  <c:v>4.5999999999999996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D6-471B-9D4D-8993FBC33C7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1.8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D6-471B-9D4D-8993FBC33C7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1.9</c:v>
                </c:pt>
                <c:pt idx="1">
                  <c:v>3.8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D6-471B-9D4D-8993FBC33C7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1.9</c:v>
                </c:pt>
                <c:pt idx="1">
                  <c:v>3.5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D6-471B-9D4D-8993FBC33C7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D6-471B-9D4D-8993FBC33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970496"/>
        <c:axId val="82972032"/>
      </c:barChart>
      <c:catAx>
        <c:axId val="8297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72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9720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70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1.6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7D-457A-A2E8-24C1BB82D28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7D-457A-A2E8-24C1BB82D28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7D-457A-A2E8-24C1BB82D28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0.9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7D-457A-A2E8-24C1BB82D28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7D-457A-A2E8-24C1BB82D28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0.8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7D-457A-A2E8-24C1BB82D28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E7D-457A-A2E8-24C1BB82D2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1310464"/>
        <c:axId val="81312000"/>
      </c:barChart>
      <c:catAx>
        <c:axId val="8131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12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3120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104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22-4486-811D-1E8CCE5B837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Depressants</c:v>
                </c:pt>
                <c:pt idx="9">
                  <c:v>Inhalants</c:v>
                </c:pt>
                <c:pt idx="10">
                  <c:v>Prescription Amphetamines</c:v>
                </c:pt>
                <c:pt idx="11">
                  <c:v>Methamphetamine</c:v>
                </c:pt>
                <c:pt idx="12">
                  <c:v>Cocaine or Crack Cocaine</c:v>
                </c:pt>
                <c:pt idx="13">
                  <c:v>LSD, PCP or Mushrooms</c:v>
                </c:pt>
                <c:pt idx="14">
                  <c:v>Heroin</c:v>
                </c:pt>
                <c:pt idx="15">
                  <c:v>Club Drugs</c:v>
                </c:pt>
                <c:pt idx="16">
                  <c:v>Flakka*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16.8</c:v>
                </c:pt>
                <c:pt idx="1">
                  <c:v>11.9</c:v>
                </c:pt>
                <c:pt idx="2">
                  <c:v>10.199999999999999</c:v>
                </c:pt>
                <c:pt idx="3">
                  <c:v>8.8000000000000007</c:v>
                </c:pt>
                <c:pt idx="4">
                  <c:v>5.2</c:v>
                </c:pt>
                <c:pt idx="5">
                  <c:v>2.9</c:v>
                </c:pt>
                <c:pt idx="6">
                  <c:v>2.6</c:v>
                </c:pt>
                <c:pt idx="7">
                  <c:v>1.9</c:v>
                </c:pt>
                <c:pt idx="8">
                  <c:v>1.8</c:v>
                </c:pt>
                <c:pt idx="9">
                  <c:v>1.8</c:v>
                </c:pt>
                <c:pt idx="10">
                  <c:v>1.6</c:v>
                </c:pt>
                <c:pt idx="11">
                  <c:v>1</c:v>
                </c:pt>
                <c:pt idx="12">
                  <c:v>0.8</c:v>
                </c:pt>
                <c:pt idx="13">
                  <c:v>0.8</c:v>
                </c:pt>
                <c:pt idx="14">
                  <c:v>0.7</c:v>
                </c:pt>
                <c:pt idx="15">
                  <c:v>0.6</c:v>
                </c:pt>
                <c:pt idx="16">
                  <c:v>0.5</c:v>
                </c:pt>
                <c:pt idx="1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22-4486-811D-1E8CCE5B83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815552"/>
        <c:axId val="113817088"/>
      </c:barChart>
      <c:catAx>
        <c:axId val="1138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1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8170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15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15.8</c:v>
                </c:pt>
                <c:pt idx="1">
                  <c:v>7.6</c:v>
                </c:pt>
                <c:pt idx="2">
                  <c:v>9.5</c:v>
                </c:pt>
                <c:pt idx="3">
                  <c:v>24.8</c:v>
                </c:pt>
                <c:pt idx="4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65-47BE-A2BE-5AB0807489B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65-47BE-A2BE-5AB080748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912768"/>
        <c:axId val="82914304"/>
      </c:barChart>
      <c:catAx>
        <c:axId val="8291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14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9143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12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5.8</c:v>
                </c:pt>
                <c:pt idx="1">
                  <c:v>5.3</c:v>
                </c:pt>
                <c:pt idx="2">
                  <c:v>1.6</c:v>
                </c:pt>
                <c:pt idx="3">
                  <c:v>5.0999999999999996</c:v>
                </c:pt>
                <c:pt idx="4">
                  <c:v>1</c:v>
                </c:pt>
                <c:pt idx="5">
                  <c:v>17.399999999999999</c:v>
                </c:pt>
                <c:pt idx="6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DA-4E0B-B827-9DCC4370DE63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DA-4E0B-B827-9DCC4370DE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290560"/>
        <c:axId val="82292096"/>
      </c:barChart>
      <c:catAx>
        <c:axId val="8229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29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2920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290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11.3</c:v>
                </c:pt>
                <c:pt idx="1">
                  <c:v>27</c:v>
                </c:pt>
                <c:pt idx="2">
                  <c:v>34.700000000000003</c:v>
                </c:pt>
                <c:pt idx="3">
                  <c:v>8.6</c:v>
                </c:pt>
                <c:pt idx="4">
                  <c:v>10.4</c:v>
                </c:pt>
                <c:pt idx="5">
                  <c:v>18.3</c:v>
                </c:pt>
                <c:pt idx="6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1-4ECE-942D-1135478D3819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10.7</c:v>
                </c:pt>
                <c:pt idx="1">
                  <c:v>7.9</c:v>
                </c:pt>
                <c:pt idx="2">
                  <c:v>21.3</c:v>
                </c:pt>
                <c:pt idx="3">
                  <c:v>8.1999999999999993</c:v>
                </c:pt>
                <c:pt idx="4">
                  <c:v>5.2</c:v>
                </c:pt>
                <c:pt idx="5">
                  <c:v>9.3000000000000007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D1-4ECE-942D-1135478D3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924288"/>
        <c:axId val="83031552"/>
      </c:barChart>
      <c:catAx>
        <c:axId val="8292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31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315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242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</c:v>
                </c:pt>
                <c:pt idx="1">
                  <c:v>17.600000000000001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68-424C-9E85-E344722742F0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68-424C-9E85-E344722742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629248"/>
        <c:axId val="88630784"/>
      </c:barChart>
      <c:catAx>
        <c:axId val="8862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3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63078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292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54</c:v>
                </c:pt>
                <c:pt idx="2">
                  <c:v>48</c:v>
                </c:pt>
                <c:pt idx="3">
                  <c:v>40</c:v>
                </c:pt>
                <c:pt idx="4">
                  <c:v>42</c:v>
                </c:pt>
                <c:pt idx="5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48-4246-8E16-3A33F655A87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48-4246-8E16-3A33F655A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693760"/>
        <c:axId val="88701184"/>
      </c:barChart>
      <c:catAx>
        <c:axId val="88693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011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7011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93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51</c:v>
                </c:pt>
                <c:pt idx="1">
                  <c:v>59</c:v>
                </c:pt>
                <c:pt idx="2">
                  <c:v>42</c:v>
                </c:pt>
                <c:pt idx="3">
                  <c:v>39</c:v>
                </c:pt>
                <c:pt idx="4">
                  <c:v>27</c:v>
                </c:pt>
                <c:pt idx="5">
                  <c:v>51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9B-4AEA-A40B-16586291843C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9B-4AEA-A40B-1658629184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750336"/>
        <c:axId val="88826624"/>
      </c:barChart>
      <c:catAx>
        <c:axId val="887503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266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8266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503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55</c:v>
                </c:pt>
                <c:pt idx="2">
                  <c:v>41</c:v>
                </c:pt>
                <c:pt idx="3">
                  <c:v>38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FB-4EE0-913E-B52C5D98E27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FB-4EE0-913E-B52C5D98E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943616"/>
        <c:axId val="88948096"/>
      </c:barChart>
      <c:catAx>
        <c:axId val="88943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948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948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943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65</c:v>
                </c:pt>
                <c:pt idx="1">
                  <c:v>52</c:v>
                </c:pt>
                <c:pt idx="2">
                  <c:v>50</c:v>
                </c:pt>
                <c:pt idx="3">
                  <c:v>53</c:v>
                </c:pt>
                <c:pt idx="4">
                  <c:v>54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C-4369-8EAB-E407D40AFF20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AC-4369-8EAB-E407D40AF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986368"/>
        <c:axId val="88988672"/>
      </c:barChart>
      <c:catAx>
        <c:axId val="889863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9886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9886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9863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47</c:v>
                </c:pt>
                <c:pt idx="1">
                  <c:v>62</c:v>
                </c:pt>
                <c:pt idx="2">
                  <c:v>33</c:v>
                </c:pt>
                <c:pt idx="3">
                  <c:v>25</c:v>
                </c:pt>
                <c:pt idx="4">
                  <c:v>39</c:v>
                </c:pt>
                <c:pt idx="5">
                  <c:v>46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90-4462-8EF6-DE532C656285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90-4462-8EF6-DE532C656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523776"/>
        <c:axId val="96525696"/>
      </c:barChart>
      <c:catAx>
        <c:axId val="96523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256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5256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23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57</c:v>
                </c:pt>
                <c:pt idx="2">
                  <c:v>33</c:v>
                </c:pt>
                <c:pt idx="3">
                  <c:v>39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B7-46BC-A3C4-4D15B216B697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B7-46BC-A3C4-4D15B216B6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9578240"/>
        <c:axId val="79582720"/>
      </c:barChart>
      <c:catAx>
        <c:axId val="795782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582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9582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5782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22.7</c:v>
                </c:pt>
                <c:pt idx="1">
                  <c:v>36.299999999999997</c:v>
                </c:pt>
                <c:pt idx="2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7-4A4F-BC42-688472D8EF1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17.8</c:v>
                </c:pt>
                <c:pt idx="1">
                  <c:v>40.200000000000003</c:v>
                </c:pt>
                <c:pt idx="2">
                  <c:v>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47-4A4F-BC42-688472D8EF1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17.8</c:v>
                </c:pt>
                <c:pt idx="1">
                  <c:v>38.799999999999997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47-4A4F-BC42-688472D8EF1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14.3</c:v>
                </c:pt>
                <c:pt idx="1">
                  <c:v>33.799999999999997</c:v>
                </c:pt>
                <c:pt idx="2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47-4A4F-BC42-688472D8EF1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11.2</c:v>
                </c:pt>
                <c:pt idx="1">
                  <c:v>27.3</c:v>
                </c:pt>
                <c:pt idx="2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47-4A4F-BC42-688472D8EF1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7.9</c:v>
                </c:pt>
                <c:pt idx="1">
                  <c:v>22.9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47-4A4F-BC42-688472D8EF1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47-4A4F-BC42-688472D8E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320128"/>
        <c:axId val="114322048"/>
      </c:barChart>
      <c:catAx>
        <c:axId val="11432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2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3220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20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10.1</c:v>
                </c:pt>
                <c:pt idx="1">
                  <c:v>22.9</c:v>
                </c:pt>
                <c:pt idx="2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1-4AA4-8FA0-88D35578E7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5.2</c:v>
                </c:pt>
                <c:pt idx="1">
                  <c:v>20.100000000000001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01-4AA4-8FA0-88D35578E7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7.5</c:v>
                </c:pt>
                <c:pt idx="1">
                  <c:v>18.3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01-4AA4-8FA0-88D35578E7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6.4</c:v>
                </c:pt>
                <c:pt idx="1">
                  <c:v>15.3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1-4AA4-8FA0-88D35578E7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12.2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01-4AA4-8FA0-88D35578E7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5</c:v>
                </c:pt>
                <c:pt idx="1">
                  <c:v>11.4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901-4AA4-8FA0-88D35578E7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01-4AA4-8FA0-88D35578E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428928"/>
        <c:axId val="114455296"/>
      </c:barChart>
      <c:catAx>
        <c:axId val="11442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55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5529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28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30.3</c:v>
                </c:pt>
                <c:pt idx="1">
                  <c:v>29.8</c:v>
                </c:pt>
                <c:pt idx="2">
                  <c:v>29.5</c:v>
                </c:pt>
                <c:pt idx="3">
                  <c:v>25.2</c:v>
                </c:pt>
                <c:pt idx="4">
                  <c:v>20.3</c:v>
                </c:pt>
                <c:pt idx="5">
                  <c:v>16.8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D9-4778-B5EA-5EB300682F59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17.2</c:v>
                </c:pt>
                <c:pt idx="1">
                  <c:v>13.1</c:v>
                </c:pt>
                <c:pt idx="2">
                  <c:v>13.6</c:v>
                </c:pt>
                <c:pt idx="3">
                  <c:v>11.4</c:v>
                </c:pt>
                <c:pt idx="4">
                  <c:v>8.8000000000000007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D9-4778-B5EA-5EB300682F59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</c:v>
                </c:pt>
                <c:pt idx="1">
                  <c:v>31.4</c:v>
                </c:pt>
                <c:pt idx="2">
                  <c:v>30</c:v>
                </c:pt>
                <c:pt idx="3">
                  <c:v>29.2</c:v>
                </c:pt>
                <c:pt idx="4">
                  <c:v>22.8</c:v>
                </c:pt>
                <c:pt idx="5">
                  <c:v>23.2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AD9-4778-B5EA-5EB300682F59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40.9</c:v>
                </c:pt>
                <c:pt idx="1">
                  <c:v>43.8</c:v>
                </c:pt>
                <c:pt idx="2">
                  <c:v>42.3</c:v>
                </c:pt>
                <c:pt idx="3">
                  <c:v>40.700000000000003</c:v>
                </c:pt>
                <c:pt idx="4">
                  <c:v>41.9</c:v>
                </c:pt>
                <c:pt idx="5">
                  <c:v>42.4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AD9-4778-B5EA-5EB300682F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453888"/>
        <c:axId val="115443584"/>
      </c:lineChart>
      <c:catAx>
        <c:axId val="11445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43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4435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538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9.6</c:v>
                </c:pt>
                <c:pt idx="1">
                  <c:v>2.1</c:v>
                </c:pt>
                <c:pt idx="2">
                  <c:v>0</c:v>
                </c:pt>
                <c:pt idx="3">
                  <c:v>15.9</c:v>
                </c:pt>
                <c:pt idx="4">
                  <c:v>36</c:v>
                </c:pt>
                <c:pt idx="5">
                  <c:v>0</c:v>
                </c:pt>
                <c:pt idx="6">
                  <c:v>16.399999999999999</c:v>
                </c:pt>
                <c:pt idx="7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7-4C66-8ABC-71AD5781FE7F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E7-4C66-8ABC-71AD5781FE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5465216"/>
        <c:axId val="115467776"/>
      </c:barChart>
      <c:catAx>
        <c:axId val="11546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67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4677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6521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40.5</c:v>
                </c:pt>
                <c:pt idx="1">
                  <c:v>36.299999999999997</c:v>
                </c:pt>
                <c:pt idx="2">
                  <c:v>1.5</c:v>
                </c:pt>
                <c:pt idx="3">
                  <c:v>1.5</c:v>
                </c:pt>
                <c:pt idx="4">
                  <c:v>1.5</c:v>
                </c:pt>
                <c:pt idx="5">
                  <c:v>1</c:v>
                </c:pt>
                <c:pt idx="6">
                  <c:v>4.4000000000000004</c:v>
                </c:pt>
                <c:pt idx="7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A-4C47-B0E5-01995BA3057E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9A-4C47-B0E5-01995BA30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109184"/>
        <c:axId val="82110720"/>
      </c:barChart>
      <c:catAx>
        <c:axId val="8210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10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1107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091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</c:v>
                </c:pt>
                <c:pt idx="1">
                  <c:v>16.5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D2-4DA5-AB65-6BE74C075B0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10.8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D2-4DA5-AB65-6BE74C075B0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</c:v>
                </c:pt>
                <c:pt idx="1">
                  <c:v>16.100000000000001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D2-4DA5-AB65-6BE74C075B0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12.9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D2-4DA5-AB65-6BE74C075B0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3.7</c:v>
                </c:pt>
                <c:pt idx="1">
                  <c:v>9.6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D2-4DA5-AB65-6BE74C075B0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1.6</c:v>
                </c:pt>
                <c:pt idx="1">
                  <c:v>7.6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D2-4DA5-AB65-6BE74C075B0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D2-4DA5-AB65-6BE74C075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1991936"/>
        <c:axId val="82022784"/>
      </c:barChart>
      <c:catAx>
        <c:axId val="8199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022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0227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9919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12.7</c:v>
                </c:pt>
                <c:pt idx="1">
                  <c:v>8.1</c:v>
                </c:pt>
                <c:pt idx="2">
                  <c:v>11.2</c:v>
                </c:pt>
                <c:pt idx="3">
                  <c:v>9</c:v>
                </c:pt>
                <c:pt idx="4">
                  <c:v>7</c:v>
                </c:pt>
                <c:pt idx="5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54-4899-9380-ED654F798783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22.3</c:v>
                </c:pt>
                <c:pt idx="1">
                  <c:v>21</c:v>
                </c:pt>
                <c:pt idx="2">
                  <c:v>22.3</c:v>
                </c:pt>
                <c:pt idx="3">
                  <c:v>18.600000000000001</c:v>
                </c:pt>
                <c:pt idx="4">
                  <c:v>16.2</c:v>
                </c:pt>
                <c:pt idx="5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54-4899-9380-ED654F798783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63.3</c:v>
                </c:pt>
                <c:pt idx="1">
                  <c:v>67.7</c:v>
                </c:pt>
                <c:pt idx="2">
                  <c:v>65.3</c:v>
                </c:pt>
                <c:pt idx="3">
                  <c:v>64.3</c:v>
                </c:pt>
                <c:pt idx="4">
                  <c:v>63.4</c:v>
                </c:pt>
                <c:pt idx="5">
                  <c:v>64.7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54-4899-9380-ED654F7987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694528"/>
        <c:axId val="82697600"/>
      </c:lineChart>
      <c:catAx>
        <c:axId val="8269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97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6976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94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Polk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Polk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320832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78283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Polk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33415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Polk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953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Polk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Polk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38568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73810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Polk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34835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Polk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Polk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73371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1988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Polk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612336"/>
              </p:ext>
            </p:extLst>
          </p:nvPr>
        </p:nvGraphicFramePr>
        <p:xfrm>
          <a:off x="385762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Polk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Polk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1,455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5.1 percentage points for M.S. prevalence rates and 5.0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Polk County, past-30-day alcohol use was reported at 16.8%,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17.2% in 2006 to 8.8%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12.7% in 2006 to 5.2%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17.3% of high school students have ridden in a car with a driver who was under the influence of alcohol, and 23.9%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3504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Polk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1793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Polk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068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Polk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5244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Polk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0925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Polk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323433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Polk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Polk County, 7.6%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4.8%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4.8% in 2012 to 1.9%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732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Polk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91836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Polk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4983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Polk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Polk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(17.4%)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Polk County, 27.0% of students have been socially bullied, 16.0% have been physically bullied, and 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4.0% of students have belonged to a gang, and 2.8%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6554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7865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0423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59142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3785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Polk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1622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7335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(40%),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(57%)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Polk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85391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38.6% for lifetime use and 16.8% for past-30-day use, alcohol is the most commonly used drug among Polk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(26.4% lifetime and 10.2% past-30-day) and marijuana (23.8% lifetime and 11.9%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5.2% for cigarettes to 0.4%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9425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Polk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1822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Polk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Polk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2025-06-23T17:53:41Z</dcterms:modified>
</cp:coreProperties>
</file>