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inellas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Depressants</c:v>
                </c:pt>
                <c:pt idx="7">
                  <c:v>Inhalants</c:v>
                </c:pt>
                <c:pt idx="8">
                  <c:v>Synthetic Marijuana*</c:v>
                </c:pt>
                <c:pt idx="9">
                  <c:v>Prescription Pain Relievers</c:v>
                </c:pt>
                <c:pt idx="10">
                  <c:v>LSD, PCP or Mushrooms</c:v>
                </c:pt>
                <c:pt idx="11">
                  <c:v>Prescription Amphetamines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Flakka*</c:v>
                </c:pt>
                <c:pt idx="15">
                  <c:v>Methamphetamine</c:v>
                </c:pt>
                <c:pt idx="16">
                  <c:v>Needle to Inject Illegal Drugs*</c:v>
                </c:pt>
                <c:pt idx="17">
                  <c:v>Heroin</c:v>
                </c:pt>
                <c:pt idx="18">
                  <c:v>Steroids (without a doctor’s order)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40</c:v>
                </c:pt>
                <c:pt idx="1">
                  <c:v>27.1</c:v>
                </c:pt>
                <c:pt idx="2">
                  <c:v>25.8</c:v>
                </c:pt>
                <c:pt idx="3">
                  <c:v>18.100000000000001</c:v>
                </c:pt>
                <c:pt idx="4">
                  <c:v>13.8</c:v>
                </c:pt>
                <c:pt idx="5">
                  <c:v>5</c:v>
                </c:pt>
                <c:pt idx="6">
                  <c:v>4.7</c:v>
                </c:pt>
                <c:pt idx="7">
                  <c:v>4.7</c:v>
                </c:pt>
                <c:pt idx="8">
                  <c:v>4.7</c:v>
                </c:pt>
                <c:pt idx="9">
                  <c:v>4.2</c:v>
                </c:pt>
                <c:pt idx="10">
                  <c:v>4.2</c:v>
                </c:pt>
                <c:pt idx="11">
                  <c:v>3.3</c:v>
                </c:pt>
                <c:pt idx="12">
                  <c:v>2.2999999999999998</c:v>
                </c:pt>
                <c:pt idx="13">
                  <c:v>2.2999999999999998</c:v>
                </c:pt>
                <c:pt idx="14">
                  <c:v>1.2</c:v>
                </c:pt>
                <c:pt idx="15">
                  <c:v>1.1000000000000001</c:v>
                </c:pt>
                <c:pt idx="16">
                  <c:v>0.7</c:v>
                </c:pt>
                <c:pt idx="17">
                  <c:v>0.4</c:v>
                </c:pt>
                <c:pt idx="18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7F-4753-B678-CFEBC21EF4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3555456"/>
        <c:axId val="103557760"/>
      </c:barChart>
      <c:catAx>
        <c:axId val="103555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5577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55776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5554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27.1</c:v>
                </c:pt>
                <c:pt idx="1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48-4856-90A8-AFA9233930E1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48-4856-90A8-AFA9233930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0574080"/>
        <c:axId val="50576384"/>
      </c:barChart>
      <c:catAx>
        <c:axId val="50574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5763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057638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57408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5.7</c:v>
                </c:pt>
                <c:pt idx="1">
                  <c:v>21.9</c:v>
                </c:pt>
                <c:pt idx="2">
                  <c:v>15.3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BC-477E-8FF5-3EFC23C426D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4</c:v>
                </c:pt>
                <c:pt idx="1">
                  <c:v>20.2</c:v>
                </c:pt>
                <c:pt idx="2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BC-477E-8FF5-3EFC23C426D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7.4</c:v>
                </c:pt>
                <c:pt idx="1">
                  <c:v>20.9</c:v>
                </c:pt>
                <c:pt idx="2">
                  <c:v>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DBC-477E-8FF5-3EFC23C426D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18.2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DBC-477E-8FF5-3EFC23C426D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23.3</c:v>
                </c:pt>
                <c:pt idx="2">
                  <c:v>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DBC-477E-8FF5-3EFC23C426D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4</c:v>
                </c:pt>
                <c:pt idx="1">
                  <c:v>22.1</c:v>
                </c:pt>
                <c:pt idx="2">
                  <c:v>14.9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DBC-477E-8FF5-3EFC23C426D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DBC-477E-8FF5-3EFC23C426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9393792"/>
        <c:axId val="69506944"/>
      </c:barChart>
      <c:catAx>
        <c:axId val="69393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506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506944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39379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15.3</c:v>
                </c:pt>
                <c:pt idx="1">
                  <c:v>13.6</c:v>
                </c:pt>
                <c:pt idx="2">
                  <c:v>15.5</c:v>
                </c:pt>
                <c:pt idx="3">
                  <c:v>13</c:v>
                </c:pt>
                <c:pt idx="4">
                  <c:v>15.5</c:v>
                </c:pt>
                <c:pt idx="5">
                  <c:v>14.9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73F-40A4-A162-3795477094DB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14.8</c:v>
                </c:pt>
                <c:pt idx="1">
                  <c:v>15.5</c:v>
                </c:pt>
                <c:pt idx="2">
                  <c:v>14.3</c:v>
                </c:pt>
                <c:pt idx="3">
                  <c:v>11</c:v>
                </c:pt>
                <c:pt idx="4">
                  <c:v>13</c:v>
                </c:pt>
                <c:pt idx="5">
                  <c:v>12.9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73F-40A4-A162-3795477094DB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26.5</c:v>
                </c:pt>
                <c:pt idx="1">
                  <c:v>31</c:v>
                </c:pt>
                <c:pt idx="2">
                  <c:v>27.1</c:v>
                </c:pt>
                <c:pt idx="3">
                  <c:v>26.9</c:v>
                </c:pt>
                <c:pt idx="4">
                  <c:v>21.5</c:v>
                </c:pt>
                <c:pt idx="5">
                  <c:v>21.9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73F-40A4-A162-3795477094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9384448"/>
        <c:axId val="69556864"/>
      </c:lineChart>
      <c:catAx>
        <c:axId val="69384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556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55686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3844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4.7</c:v>
                </c:pt>
                <c:pt idx="1">
                  <c:v>10.199999999999999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CB-490B-884C-8822E63F7578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CB-490B-884C-8822E63F75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531904"/>
        <c:axId val="69611520"/>
      </c:barChart>
      <c:catAx>
        <c:axId val="69531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6115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61152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53190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21.1</c:v>
                </c:pt>
                <c:pt idx="1">
                  <c:v>23.8</c:v>
                </c:pt>
                <c:pt idx="2">
                  <c:v>7</c:v>
                </c:pt>
                <c:pt idx="3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BB-4CD9-A2B8-46F0F3AC6B26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17.100000000000001</c:v>
                </c:pt>
                <c:pt idx="1">
                  <c:v>27.2</c:v>
                </c:pt>
                <c:pt idx="2">
                  <c:v>7.1</c:v>
                </c:pt>
                <c:pt idx="3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BB-4CD9-A2B8-46F0F3AC6B26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15.3</c:v>
                </c:pt>
                <c:pt idx="1">
                  <c:v>26.1</c:v>
                </c:pt>
                <c:pt idx="2">
                  <c:v>5.7</c:v>
                </c:pt>
                <c:pt idx="3">
                  <c:v>11.7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5BB-4CD9-A2B8-46F0F3AC6B26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5BB-4CD9-A2B8-46F0F3AC6B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650688"/>
        <c:axId val="69656576"/>
      </c:barChart>
      <c:catAx>
        <c:axId val="69650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6565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65657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65068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7.2</c:v>
                </c:pt>
                <c:pt idx="1">
                  <c:v>3.7</c:v>
                </c:pt>
                <c:pt idx="2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11-4AF9-8888-CEA29CD0588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6.4</c:v>
                </c:pt>
                <c:pt idx="1">
                  <c:v>2.4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11-4AF9-8888-CEA29CD0588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6.1</c:v>
                </c:pt>
                <c:pt idx="1">
                  <c:v>1.5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511-4AF9-8888-CEA29CD0588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4</c:v>
                </c:pt>
                <c:pt idx="1">
                  <c:v>0.7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511-4AF9-8888-CEA29CD0588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2.6</c:v>
                </c:pt>
                <c:pt idx="1">
                  <c:v>0.5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511-4AF9-8888-CEA29CD0588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1.7</c:v>
                </c:pt>
                <c:pt idx="1">
                  <c:v>1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511-4AF9-8888-CEA29CD0588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511-4AF9-8888-CEA29CD058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9735168"/>
        <c:axId val="69737472"/>
      </c:barChart>
      <c:catAx>
        <c:axId val="69735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737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73747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7351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3.2</c:v>
                </c:pt>
                <c:pt idx="1">
                  <c:v>3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87-4F3F-A5E1-21672554E880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1.2</c:v>
                </c:pt>
                <c:pt idx="1">
                  <c:v>1.2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87-4F3F-A5E1-21672554E880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1.2</c:v>
                </c:pt>
                <c:pt idx="1">
                  <c:v>2.7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387-4F3F-A5E1-21672554E880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1.9</c:v>
                </c:pt>
                <c:pt idx="1">
                  <c:v>2.2999999999999998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387-4F3F-A5E1-21672554E880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387-4F3F-A5E1-21672554E8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9801856"/>
        <c:axId val="69803392"/>
      </c:barChart>
      <c:catAx>
        <c:axId val="69801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803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80339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80185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1.7</c:v>
                </c:pt>
                <c:pt idx="1">
                  <c:v>4.8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22-4287-A4A7-642D4F52FB1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0.6</c:v>
                </c:pt>
                <c:pt idx="1">
                  <c:v>4.4000000000000004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22-4287-A4A7-642D4F52FB1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1.4</c:v>
                </c:pt>
                <c:pt idx="1">
                  <c:v>2.4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22-4287-A4A7-642D4F52FB1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0.8</c:v>
                </c:pt>
                <c:pt idx="1">
                  <c:v>1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A22-4287-A4A7-642D4F52FB1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0.6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A22-4287-A4A7-642D4F52FB1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0.8</c:v>
                </c:pt>
                <c:pt idx="1">
                  <c:v>2.7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A22-4287-A4A7-642D4F52FB1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A22-4287-A4A7-642D4F52FB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9913216"/>
        <c:axId val="71033216"/>
      </c:barChart>
      <c:catAx>
        <c:axId val="69913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332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0332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91321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</c:v>
                </c:pt>
                <c:pt idx="1">
                  <c:v>5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21-46E8-85A1-D166F34FBC7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1.6</c:v>
                </c:pt>
                <c:pt idx="1">
                  <c:v>4.9000000000000004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21-46E8-85A1-D166F34FBC7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2.4</c:v>
                </c:pt>
                <c:pt idx="1">
                  <c:v>3.8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521-46E8-85A1-D166F34FBC7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0.7</c:v>
                </c:pt>
                <c:pt idx="1">
                  <c:v>1.2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521-46E8-85A1-D166F34FBC7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1.4</c:v>
                </c:pt>
                <c:pt idx="1">
                  <c:v>1.6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521-46E8-85A1-D166F34FBC7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0.8</c:v>
                </c:pt>
                <c:pt idx="1">
                  <c:v>1.4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521-46E8-85A1-D166F34FBC7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521-46E8-85A1-D166F34FBC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1057408"/>
        <c:axId val="71060096"/>
      </c:barChart>
      <c:catAx>
        <c:axId val="71057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60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06009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574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1.3</c:v>
                </c:pt>
                <c:pt idx="1">
                  <c:v>3.1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BB-4B7C-96A8-6C7972BF63F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0.5</c:v>
                </c:pt>
                <c:pt idx="1">
                  <c:v>1.9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BB-4B7C-96A8-6C7972BF63F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0.5</c:v>
                </c:pt>
                <c:pt idx="1">
                  <c:v>0.9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9BB-4B7C-96A8-6C7972BF63F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0.4</c:v>
                </c:pt>
                <c:pt idx="1">
                  <c:v>0.9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9BB-4B7C-96A8-6C7972BF63F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0.6</c:v>
                </c:pt>
                <c:pt idx="1">
                  <c:v>1.1000000000000001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9BB-4B7C-96A8-6C7972BF63F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9BB-4B7C-96A8-6C7972BF63F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9BB-4B7C-96A8-6C7972BF63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1054464"/>
        <c:axId val="71056000"/>
      </c:barChart>
      <c:catAx>
        <c:axId val="71054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560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05600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5446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2A5-47DD-9CE5-2EE6DEB9957C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Depressants</c:v>
                </c:pt>
                <c:pt idx="7">
                  <c:v>Synthetic Marijuana*</c:v>
                </c:pt>
                <c:pt idx="8">
                  <c:v>Inhalants</c:v>
                </c:pt>
                <c:pt idx="9">
                  <c:v>Prescription Amphetamines</c:v>
                </c:pt>
                <c:pt idx="10">
                  <c:v>Prescription Pain Relievers</c:v>
                </c:pt>
                <c:pt idx="11">
                  <c:v>Cocaine or Crack Cocaine</c:v>
                </c:pt>
                <c:pt idx="12">
                  <c:v>Club Drugs</c:v>
                </c:pt>
                <c:pt idx="13">
                  <c:v>Flakka*</c:v>
                </c:pt>
                <c:pt idx="14">
                  <c:v>LSD, PCP or Mushrooms</c:v>
                </c:pt>
                <c:pt idx="15">
                  <c:v>Methamphetamine</c:v>
                </c:pt>
                <c:pt idx="16">
                  <c:v>Heroin</c:v>
                </c:pt>
                <c:pt idx="17">
                  <c:v>Steroids (without a doctor’s order)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20.7</c:v>
                </c:pt>
                <c:pt idx="1">
                  <c:v>14.9</c:v>
                </c:pt>
                <c:pt idx="2">
                  <c:v>10.6</c:v>
                </c:pt>
                <c:pt idx="3">
                  <c:v>8.1</c:v>
                </c:pt>
                <c:pt idx="4">
                  <c:v>4.2</c:v>
                </c:pt>
                <c:pt idx="5">
                  <c:v>2.1</c:v>
                </c:pt>
                <c:pt idx="6">
                  <c:v>1.9</c:v>
                </c:pt>
                <c:pt idx="7">
                  <c:v>1.5</c:v>
                </c:pt>
                <c:pt idx="8">
                  <c:v>1.3</c:v>
                </c:pt>
                <c:pt idx="9">
                  <c:v>1.2</c:v>
                </c:pt>
                <c:pt idx="10">
                  <c:v>1.2</c:v>
                </c:pt>
                <c:pt idx="11">
                  <c:v>1</c:v>
                </c:pt>
                <c:pt idx="12">
                  <c:v>0.8</c:v>
                </c:pt>
                <c:pt idx="13">
                  <c:v>0.8</c:v>
                </c:pt>
                <c:pt idx="14">
                  <c:v>0.7</c:v>
                </c:pt>
                <c:pt idx="15">
                  <c:v>0.6</c:v>
                </c:pt>
                <c:pt idx="16">
                  <c:v>0.2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A5-47DD-9CE5-2EE6DEB995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3653376"/>
        <c:axId val="103655296"/>
      </c:barChart>
      <c:catAx>
        <c:axId val="103653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6552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65529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6533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17.5</c:v>
                </c:pt>
                <c:pt idx="1">
                  <c:v>6.7</c:v>
                </c:pt>
                <c:pt idx="2">
                  <c:v>9.6999999999999993</c:v>
                </c:pt>
                <c:pt idx="3">
                  <c:v>26.7</c:v>
                </c:pt>
                <c:pt idx="4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A2-47BE-8745-A570600B91B9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A2-47BE-8745-A570600B91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1024000"/>
        <c:axId val="71078656"/>
      </c:barChart>
      <c:catAx>
        <c:axId val="71024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78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07865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240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5.2</c:v>
                </c:pt>
                <c:pt idx="1">
                  <c:v>5</c:v>
                </c:pt>
                <c:pt idx="2">
                  <c:v>1.3</c:v>
                </c:pt>
                <c:pt idx="3">
                  <c:v>3.5</c:v>
                </c:pt>
                <c:pt idx="4">
                  <c:v>0.3</c:v>
                </c:pt>
                <c:pt idx="5">
                  <c:v>7.6</c:v>
                </c:pt>
                <c:pt idx="6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BD-4941-BAEF-F38E3A4C2DF4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BD-4941-BAEF-F38E3A4C2D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2016640"/>
        <c:axId val="72018560"/>
      </c:barChart>
      <c:catAx>
        <c:axId val="72016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018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01856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01664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8.1999999999999993</c:v>
                </c:pt>
                <c:pt idx="1">
                  <c:v>23.3</c:v>
                </c:pt>
                <c:pt idx="2">
                  <c:v>34.799999999999997</c:v>
                </c:pt>
                <c:pt idx="3">
                  <c:v>6.8</c:v>
                </c:pt>
                <c:pt idx="4">
                  <c:v>8.1999999999999993</c:v>
                </c:pt>
                <c:pt idx="5">
                  <c:v>11.3</c:v>
                </c:pt>
                <c:pt idx="6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02-431B-BE73-167CF9BEB38E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11.4</c:v>
                </c:pt>
                <c:pt idx="1">
                  <c:v>10</c:v>
                </c:pt>
                <c:pt idx="2">
                  <c:v>23.8</c:v>
                </c:pt>
                <c:pt idx="3">
                  <c:v>10.1</c:v>
                </c:pt>
                <c:pt idx="4">
                  <c:v>4.2</c:v>
                </c:pt>
                <c:pt idx="5">
                  <c:v>10.7</c:v>
                </c:pt>
                <c:pt idx="6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02-431B-BE73-167CF9BEB3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767552"/>
        <c:axId val="71088000"/>
      </c:barChart>
      <c:catAx>
        <c:axId val="69767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880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08800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7675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2.9</c:v>
                </c:pt>
                <c:pt idx="1">
                  <c:v>13.8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A9-436B-BB93-4043E5D8AB03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A9-436B-BB93-4043E5D8AB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768320"/>
        <c:axId val="71087232"/>
      </c:barChart>
      <c:catAx>
        <c:axId val="69768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872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08723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76832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44</c:v>
                </c:pt>
                <c:pt idx="1">
                  <c:v>60</c:v>
                </c:pt>
                <c:pt idx="2">
                  <c:v>55</c:v>
                </c:pt>
                <c:pt idx="3">
                  <c:v>48</c:v>
                </c:pt>
                <c:pt idx="4">
                  <c:v>47</c:v>
                </c:pt>
                <c:pt idx="5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C9-48C0-B1BA-FC6116D5CBCF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C9-48C0-B1BA-FC6116D5C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4741632"/>
        <c:axId val="94743168"/>
      </c:barChart>
      <c:catAx>
        <c:axId val="9474163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74316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474316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74163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43</c:v>
                </c:pt>
                <c:pt idx="1">
                  <c:v>60</c:v>
                </c:pt>
                <c:pt idx="2">
                  <c:v>36</c:v>
                </c:pt>
                <c:pt idx="3">
                  <c:v>38</c:v>
                </c:pt>
                <c:pt idx="4">
                  <c:v>21</c:v>
                </c:pt>
                <c:pt idx="5">
                  <c:v>44</c:v>
                </c:pt>
                <c:pt idx="6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9A-4279-B24E-A4726708E07B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9A-4279-B24E-A4726708E0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089856"/>
        <c:axId val="104900096"/>
      </c:barChart>
      <c:catAx>
        <c:axId val="10408985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9000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9000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08985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42</c:v>
                </c:pt>
                <c:pt idx="1">
                  <c:v>58</c:v>
                </c:pt>
                <c:pt idx="2">
                  <c:v>37</c:v>
                </c:pt>
                <c:pt idx="3">
                  <c:v>29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FF-4FE0-AE34-2958D03E38CA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FF-4FE0-AE34-2958D03E38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8962176"/>
        <c:axId val="108964096"/>
      </c:barChart>
      <c:catAx>
        <c:axId val="1089621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9640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89640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9621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68</c:v>
                </c:pt>
                <c:pt idx="1">
                  <c:v>57</c:v>
                </c:pt>
                <c:pt idx="2">
                  <c:v>54</c:v>
                </c:pt>
                <c:pt idx="3">
                  <c:v>62</c:v>
                </c:pt>
                <c:pt idx="4">
                  <c:v>58</c:v>
                </c:pt>
                <c:pt idx="5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58-4E81-B96B-9EDA24CFC558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58-4E81-B96B-9EDA24CFC5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3720064"/>
        <c:axId val="108963328"/>
      </c:barChart>
      <c:catAx>
        <c:axId val="10372006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96332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896332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72006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40</c:v>
                </c:pt>
                <c:pt idx="1">
                  <c:v>55</c:v>
                </c:pt>
                <c:pt idx="2">
                  <c:v>34</c:v>
                </c:pt>
                <c:pt idx="3">
                  <c:v>30</c:v>
                </c:pt>
                <c:pt idx="4">
                  <c:v>35</c:v>
                </c:pt>
                <c:pt idx="5">
                  <c:v>36</c:v>
                </c:pt>
                <c:pt idx="6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B0-438F-BFA3-75B487D61DA9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B0-438F-BFA3-75B487D61D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3060480"/>
        <c:axId val="106747008"/>
      </c:barChart>
      <c:catAx>
        <c:axId val="9306048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7470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67470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06048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41</c:v>
                </c:pt>
                <c:pt idx="1">
                  <c:v>59</c:v>
                </c:pt>
                <c:pt idx="2">
                  <c:v>36</c:v>
                </c:pt>
                <c:pt idx="3">
                  <c:v>42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47-4BBB-94DC-0A2B699F6C72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47-4BBB-94DC-0A2B699F6C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3054464"/>
        <c:axId val="93056000"/>
      </c:barChart>
      <c:catAx>
        <c:axId val="9305446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0560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30560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05446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20.7</c:v>
                </c:pt>
                <c:pt idx="1">
                  <c:v>46.9</c:v>
                </c:pt>
                <c:pt idx="2">
                  <c:v>36.299999999999997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80-4863-A792-FF848ABB3DB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19</c:v>
                </c:pt>
                <c:pt idx="1">
                  <c:v>42.1</c:v>
                </c:pt>
                <c:pt idx="2">
                  <c:v>32.700000000000003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80-4863-A792-FF848ABB3DB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17.899999999999999</c:v>
                </c:pt>
                <c:pt idx="1">
                  <c:v>39.6</c:v>
                </c:pt>
                <c:pt idx="2">
                  <c:v>30.8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C80-4863-A792-FF848ABB3DB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11.4</c:v>
                </c:pt>
                <c:pt idx="1">
                  <c:v>30.1</c:v>
                </c:pt>
                <c:pt idx="2">
                  <c:v>22.5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C80-4863-A792-FF848ABB3DB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8.1</c:v>
                </c:pt>
                <c:pt idx="1">
                  <c:v>27.9</c:v>
                </c:pt>
                <c:pt idx="2">
                  <c:v>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C80-4863-A792-FF848ABB3DB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7.5</c:v>
                </c:pt>
                <c:pt idx="1">
                  <c:v>29.5</c:v>
                </c:pt>
                <c:pt idx="2">
                  <c:v>20.7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C80-4863-A792-FF848ABB3DB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C80-4863-A792-FF848ABB3D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3961728"/>
        <c:axId val="103963264"/>
      </c:barChart>
      <c:catAx>
        <c:axId val="103961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9632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96326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9617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9.3000000000000007</c:v>
                </c:pt>
                <c:pt idx="1">
                  <c:v>28</c:v>
                </c:pt>
                <c:pt idx="2">
                  <c:v>20.6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0F-413A-BA7A-6E4F5352B4D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5</c:v>
                </c:pt>
                <c:pt idx="1">
                  <c:v>23.4</c:v>
                </c:pt>
                <c:pt idx="2">
                  <c:v>15.9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0F-413A-BA7A-6E4F5352B4D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6.5</c:v>
                </c:pt>
                <c:pt idx="1">
                  <c:v>20</c:v>
                </c:pt>
                <c:pt idx="2">
                  <c:v>14.5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0F-413A-BA7A-6E4F5352B4D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2.4</c:v>
                </c:pt>
                <c:pt idx="1">
                  <c:v>11.5</c:v>
                </c:pt>
                <c:pt idx="2">
                  <c:v>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80F-413A-BA7A-6E4F5352B4D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2.5</c:v>
                </c:pt>
                <c:pt idx="1">
                  <c:v>13.4</c:v>
                </c:pt>
                <c:pt idx="2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0F-413A-BA7A-6E4F5352B4D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2.7</c:v>
                </c:pt>
                <c:pt idx="1">
                  <c:v>11.5</c:v>
                </c:pt>
                <c:pt idx="2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80F-413A-BA7A-6E4F5352B4D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80F-413A-BA7A-6E4F5352B4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4142336"/>
        <c:axId val="104182528"/>
      </c:barChart>
      <c:catAx>
        <c:axId val="104142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182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18252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1423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36.299999999999997</c:v>
                </c:pt>
                <c:pt idx="1">
                  <c:v>32.700000000000003</c:v>
                </c:pt>
                <c:pt idx="2">
                  <c:v>30.8</c:v>
                </c:pt>
                <c:pt idx="3">
                  <c:v>22.5</c:v>
                </c:pt>
                <c:pt idx="4">
                  <c:v>19.7</c:v>
                </c:pt>
                <c:pt idx="5">
                  <c:v>20.7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86-45A2-9DD4-6CF721DC3D3C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20.6</c:v>
                </c:pt>
                <c:pt idx="1">
                  <c:v>15.9</c:v>
                </c:pt>
                <c:pt idx="2">
                  <c:v>14.5</c:v>
                </c:pt>
                <c:pt idx="3">
                  <c:v>7.9</c:v>
                </c:pt>
                <c:pt idx="4">
                  <c:v>8.8000000000000007</c:v>
                </c:pt>
                <c:pt idx="5">
                  <c:v>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86-45A2-9DD4-6CF721DC3D3C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34.6</c:v>
                </c:pt>
                <c:pt idx="1">
                  <c:v>34.9</c:v>
                </c:pt>
                <c:pt idx="2">
                  <c:v>25.5</c:v>
                </c:pt>
                <c:pt idx="3">
                  <c:v>22.2</c:v>
                </c:pt>
                <c:pt idx="4">
                  <c:v>21</c:v>
                </c:pt>
                <c:pt idx="5">
                  <c:v>20.3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286-45A2-9DD4-6CF721DC3D3C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37.1</c:v>
                </c:pt>
                <c:pt idx="1">
                  <c:v>38.9</c:v>
                </c:pt>
                <c:pt idx="2">
                  <c:v>44</c:v>
                </c:pt>
                <c:pt idx="3">
                  <c:v>44.8</c:v>
                </c:pt>
                <c:pt idx="4">
                  <c:v>42.4</c:v>
                </c:pt>
                <c:pt idx="5">
                  <c:v>42.4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286-45A2-9DD4-6CF721DC3D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4748544"/>
        <c:axId val="104750464"/>
      </c:lineChart>
      <c:catAx>
        <c:axId val="104748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750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75046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7485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6.9</c:v>
                </c:pt>
                <c:pt idx="1">
                  <c:v>1</c:v>
                </c:pt>
                <c:pt idx="2">
                  <c:v>0</c:v>
                </c:pt>
                <c:pt idx="3">
                  <c:v>11.7</c:v>
                </c:pt>
                <c:pt idx="4">
                  <c:v>52.8</c:v>
                </c:pt>
                <c:pt idx="5">
                  <c:v>0.6</c:v>
                </c:pt>
                <c:pt idx="6">
                  <c:v>12.1</c:v>
                </c:pt>
                <c:pt idx="7">
                  <c:v>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43-414F-8645-7676A9714371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43-414F-8645-7676A97143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4080512"/>
        <c:axId val="104082432"/>
      </c:barChart>
      <c:catAx>
        <c:axId val="104080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0824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08243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08051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37.6</c:v>
                </c:pt>
                <c:pt idx="1">
                  <c:v>47.1</c:v>
                </c:pt>
                <c:pt idx="2">
                  <c:v>2.2000000000000002</c:v>
                </c:pt>
                <c:pt idx="3">
                  <c:v>2</c:v>
                </c:pt>
                <c:pt idx="4">
                  <c:v>2.8</c:v>
                </c:pt>
                <c:pt idx="5">
                  <c:v>0.6</c:v>
                </c:pt>
                <c:pt idx="6">
                  <c:v>1.6</c:v>
                </c:pt>
                <c:pt idx="7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61-4177-A501-12AE8FB876B9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61-4177-A501-12AE8FB876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0580480"/>
        <c:axId val="50583424"/>
      </c:barChart>
      <c:catAx>
        <c:axId val="50580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5834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058342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58048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6.2</c:v>
                </c:pt>
                <c:pt idx="1">
                  <c:v>14.1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D3-49A4-9033-08370EAE3CE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6.1</c:v>
                </c:pt>
                <c:pt idx="1">
                  <c:v>14.6</c:v>
                </c:pt>
                <c:pt idx="2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D3-49A4-9033-08370EAE3CE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6.6</c:v>
                </c:pt>
                <c:pt idx="1">
                  <c:v>15.5</c:v>
                </c:pt>
                <c:pt idx="2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1D3-49A4-9033-08370EAE3CE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1.9</c:v>
                </c:pt>
                <c:pt idx="1">
                  <c:v>9.3000000000000007</c:v>
                </c:pt>
                <c:pt idx="2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1D3-49A4-9033-08370EAE3CE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1.9</c:v>
                </c:pt>
                <c:pt idx="1">
                  <c:v>7.7</c:v>
                </c:pt>
                <c:pt idx="2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1D3-49A4-9033-08370EAE3CE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</c:v>
                </c:pt>
                <c:pt idx="1">
                  <c:v>5.7</c:v>
                </c:pt>
                <c:pt idx="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1D3-49A4-9033-08370EAE3CE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1D3-49A4-9033-08370EAE3C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0468352"/>
        <c:axId val="50469888"/>
      </c:barChart>
      <c:catAx>
        <c:axId val="50468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4698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046988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46835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11</c:v>
                </c:pt>
                <c:pt idx="1">
                  <c:v>11.1</c:v>
                </c:pt>
                <c:pt idx="2">
                  <c:v>11.8</c:v>
                </c:pt>
                <c:pt idx="3">
                  <c:v>6.3</c:v>
                </c:pt>
                <c:pt idx="4">
                  <c:v>5.2</c:v>
                </c:pt>
                <c:pt idx="5">
                  <c:v>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475-46AB-9A41-04665BD36818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21.2</c:v>
                </c:pt>
                <c:pt idx="1">
                  <c:v>22.8</c:v>
                </c:pt>
                <c:pt idx="2">
                  <c:v>15.2</c:v>
                </c:pt>
                <c:pt idx="3">
                  <c:v>10.6</c:v>
                </c:pt>
                <c:pt idx="4">
                  <c:v>11.2</c:v>
                </c:pt>
                <c:pt idx="5">
                  <c:v>7.7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475-46AB-9A41-04665BD36818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66.599999999999994</c:v>
                </c:pt>
                <c:pt idx="1">
                  <c:v>69.599999999999994</c:v>
                </c:pt>
                <c:pt idx="2">
                  <c:v>68.5</c:v>
                </c:pt>
                <c:pt idx="3">
                  <c:v>74.2</c:v>
                </c:pt>
                <c:pt idx="4">
                  <c:v>71.5</c:v>
                </c:pt>
                <c:pt idx="5">
                  <c:v>68.3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475-46AB-9A41-04665BD368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9348736"/>
        <c:axId val="69475328"/>
      </c:lineChart>
      <c:catAx>
        <c:axId val="69348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475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47532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3487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Pinellas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Pinellas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855388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732529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Pinellas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166104"/>
              </p:ext>
            </p:extLst>
          </p:nvPr>
        </p:nvGraphicFramePr>
        <p:xfrm>
          <a:off x="4000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Pinellas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28788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Pinellas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Pinellas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Pinellas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693542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23006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Pinellas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24153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Pinellas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Pinellas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Pinellas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84164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65692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Pinellas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511022"/>
              </p:ext>
            </p:extLst>
          </p:nvPr>
        </p:nvGraphicFramePr>
        <p:xfrm>
          <a:off x="381000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Pinellas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Pinellas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1,528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4.7 percentage points for M.S. prevalence rates and 5.2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Pinellas County, past-30-day alcohol use was reported at 20.7%,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20.6% in 2006 to 8.1%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11.0% in 2006 to 4.2%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15.3% of high school students have ridden in a car with a driver who was under the influence of alcohol, and 26.1%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73948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Pinellas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Pinellas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829731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Pinellas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Pinellas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11271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Pinellas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Pinellas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50247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Pinellas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Pinellas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39294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Pinellas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Pinellas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5279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Pinellas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Pinellas County, 6.7%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5.1% in 2006 to 1.3%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3.5% in 2012 to 1.5%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1.9% reported the use of over-the-counter drugs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974375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Pinellas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25336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Pinellas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55904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Pinellas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Pinellas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(1.3%)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(0.3%)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(7.6%)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(5.8%).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Pinellas County, 28.3% of students have been socially bullied, 15.5% have been physically bullied, and 8.8%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2.9% of students have belonged to a gang, and 1.6%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12673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Pinellas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055515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Pinellas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27285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Pinellas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12492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Pinellas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12695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Pinellas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Pinellas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6690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98111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Pinellas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(37%)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(48%) and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</a:t>
            </a:r>
            <a:r>
              <a:rPr lang="en-US" sz="2800" i="1">
                <a:latin typeface="Gill Sans MT" pitchFamily="34" charset="0"/>
              </a:rPr>
              <a:t>to School </a:t>
            </a:r>
            <a:r>
              <a:rPr lang="en-US" sz="2800" dirty="0">
                <a:latin typeface="Gill Sans MT" pitchFamily="34" charset="0"/>
              </a:rPr>
              <a:t>(59%) and</a:t>
            </a:r>
            <a:r>
              <a:rPr lang="en-US" sz="2800" i="1" dirty="0">
                <a:latin typeface="Gill Sans MT" pitchFamily="34" charset="0"/>
              </a:rPr>
              <a:t> Transitions and Mobility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Pinellas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859141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40.0% for lifetime use and 20.7% for past-30-day use, alcohol is the most commonly used drug among Pinellas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(27.1% lifetime and 10.6% past-30-day) and marijuana (25.8% lifetime and 14.9%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18.1%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4.2% for cigarettes to 0.1%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922099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Pinellas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Pinellas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153447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Pinellas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Pinellas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9142</TotalTime>
  <Words>1351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Pinellas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2025-06-23T17:49:54Z</dcterms:modified>
</cp:coreProperties>
</file>