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asco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Inhalants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</c:v>
                </c:pt>
                <c:pt idx="1">
                  <c:v>26.8</c:v>
                </c:pt>
                <c:pt idx="2">
                  <c:v>22.4</c:v>
                </c:pt>
                <c:pt idx="3">
                  <c:v>17</c:v>
                </c:pt>
                <c:pt idx="4">
                  <c:v>16</c:v>
                </c:pt>
                <c:pt idx="5">
                  <c:v>7.1</c:v>
                </c:pt>
                <c:pt idx="6">
                  <c:v>6.3</c:v>
                </c:pt>
                <c:pt idx="7">
                  <c:v>5.7</c:v>
                </c:pt>
                <c:pt idx="8">
                  <c:v>5.7</c:v>
                </c:pt>
                <c:pt idx="9">
                  <c:v>3.7</c:v>
                </c:pt>
                <c:pt idx="10">
                  <c:v>3.6</c:v>
                </c:pt>
                <c:pt idx="11">
                  <c:v>3.5</c:v>
                </c:pt>
                <c:pt idx="12">
                  <c:v>1.9</c:v>
                </c:pt>
                <c:pt idx="13">
                  <c:v>1.7</c:v>
                </c:pt>
                <c:pt idx="14">
                  <c:v>1.3</c:v>
                </c:pt>
                <c:pt idx="15">
                  <c:v>0.7</c:v>
                </c:pt>
                <c:pt idx="16">
                  <c:v>0.5</c:v>
                </c:pt>
                <c:pt idx="17">
                  <c:v>0.5</c:v>
                </c:pt>
                <c:pt idx="1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644672"/>
        <c:axId val="96105216"/>
      </c:barChart>
      <c:catAx>
        <c:axId val="9564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0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052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44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26.8</c:v>
                </c:pt>
                <c:pt idx="1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609920"/>
        <c:axId val="90186496"/>
      </c:barChart>
      <c:catAx>
        <c:axId val="8860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8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1864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099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5.5</c:v>
                </c:pt>
                <c:pt idx="1">
                  <c:v>19.5</c:v>
                </c:pt>
                <c:pt idx="2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4.7</c:v>
                </c:pt>
                <c:pt idx="1">
                  <c:v>19.5</c:v>
                </c:pt>
                <c:pt idx="2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6.7</c:v>
                </c:pt>
                <c:pt idx="1">
                  <c:v>21.1</c:v>
                </c:pt>
                <c:pt idx="2">
                  <c:v>14.8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16.899999999999999</c:v>
                </c:pt>
                <c:pt idx="2">
                  <c:v>11.6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20.100000000000001</c:v>
                </c:pt>
                <c:pt idx="2">
                  <c:v>13.6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3.2</c:v>
                </c:pt>
                <c:pt idx="1">
                  <c:v>19.7</c:v>
                </c:pt>
                <c:pt idx="2">
                  <c:v>12.5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311680"/>
        <c:axId val="90392064"/>
      </c:barChart>
      <c:catAx>
        <c:axId val="9031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92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9206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116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13.6</c:v>
                </c:pt>
                <c:pt idx="1">
                  <c:v>12.9</c:v>
                </c:pt>
                <c:pt idx="2">
                  <c:v>14.8</c:v>
                </c:pt>
                <c:pt idx="3">
                  <c:v>11.6</c:v>
                </c:pt>
                <c:pt idx="4">
                  <c:v>13.6</c:v>
                </c:pt>
                <c:pt idx="5">
                  <c:v>12.5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13.6</c:v>
                </c:pt>
                <c:pt idx="1">
                  <c:v>11.8</c:v>
                </c:pt>
                <c:pt idx="2">
                  <c:v>13.8</c:v>
                </c:pt>
                <c:pt idx="3">
                  <c:v>11.1</c:v>
                </c:pt>
                <c:pt idx="4">
                  <c:v>12.1</c:v>
                </c:pt>
                <c:pt idx="5">
                  <c:v>12.3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33.9</c:v>
                </c:pt>
                <c:pt idx="1">
                  <c:v>32</c:v>
                </c:pt>
                <c:pt idx="2">
                  <c:v>25.3</c:v>
                </c:pt>
                <c:pt idx="3">
                  <c:v>26</c:v>
                </c:pt>
                <c:pt idx="4">
                  <c:v>22.5</c:v>
                </c:pt>
                <c:pt idx="5">
                  <c:v>23.4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420928"/>
        <c:axId val="69483136"/>
      </c:lineChart>
      <c:catAx>
        <c:axId val="694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8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831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20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5.9</c:v>
                </c:pt>
                <c:pt idx="1">
                  <c:v>9.1999999999999993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340160"/>
        <c:axId val="69505024"/>
      </c:barChart>
      <c:catAx>
        <c:axId val="693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0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050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40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17.100000000000001</c:v>
                </c:pt>
                <c:pt idx="1">
                  <c:v>22.9</c:v>
                </c:pt>
                <c:pt idx="2">
                  <c:v>7.6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15.5</c:v>
                </c:pt>
                <c:pt idx="1">
                  <c:v>23.4</c:v>
                </c:pt>
                <c:pt idx="2">
                  <c:v>4.8</c:v>
                </c:pt>
                <c:pt idx="3">
                  <c:v>13.1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14.8</c:v>
                </c:pt>
                <c:pt idx="1">
                  <c:v>21.9</c:v>
                </c:pt>
                <c:pt idx="2">
                  <c:v>3.6</c:v>
                </c:pt>
                <c:pt idx="3">
                  <c:v>9.6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190592"/>
        <c:axId val="70192128"/>
      </c:barChart>
      <c:catAx>
        <c:axId val="7019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9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1921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90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5.2</c:v>
                </c:pt>
                <c:pt idx="2">
                  <c:v>5.2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3.8</c:v>
                </c:pt>
                <c:pt idx="1">
                  <c:v>1.1000000000000001</c:v>
                </c:pt>
                <c:pt idx="2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1.7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2.4</c:v>
                </c:pt>
                <c:pt idx="1">
                  <c:v>1.5</c:v>
                </c:pt>
                <c:pt idx="2">
                  <c:v>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1.8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1.4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826688"/>
        <c:axId val="96171904"/>
      </c:barChart>
      <c:catAx>
        <c:axId val="9582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7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719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26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2.1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2.5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248960"/>
        <c:axId val="99082624"/>
      </c:barChart>
      <c:catAx>
        <c:axId val="9624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8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0826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489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6.5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3.5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0.7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222208"/>
        <c:axId val="70224896"/>
      </c:barChart>
      <c:catAx>
        <c:axId val="7022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2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2248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22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6.9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3.2</c:v>
                </c:pt>
                <c:pt idx="1">
                  <c:v>3.8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1.9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3.1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2.5</c:v>
                </c:pt>
                <c:pt idx="1">
                  <c:v>2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005568"/>
        <c:axId val="103014784"/>
      </c:barChart>
      <c:catAx>
        <c:axId val="10300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1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147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055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2.1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253952"/>
        <c:axId val="70347392"/>
      </c:barChart>
      <c:catAx>
        <c:axId val="7025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47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3473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539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Club Drugs</c:v>
                </c:pt>
                <c:pt idx="12">
                  <c:v>Synthetic Marijuana*</c:v>
                </c:pt>
                <c:pt idx="13">
                  <c:v>Steroids (without a doctor’s order)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Heroin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20.2</c:v>
                </c:pt>
                <c:pt idx="1">
                  <c:v>12.5</c:v>
                </c:pt>
                <c:pt idx="2">
                  <c:v>11.8</c:v>
                </c:pt>
                <c:pt idx="3">
                  <c:v>7.3</c:v>
                </c:pt>
                <c:pt idx="4">
                  <c:v>4.8</c:v>
                </c:pt>
                <c:pt idx="5">
                  <c:v>3</c:v>
                </c:pt>
                <c:pt idx="6">
                  <c:v>2.2000000000000002</c:v>
                </c:pt>
                <c:pt idx="7">
                  <c:v>1.8</c:v>
                </c:pt>
                <c:pt idx="8">
                  <c:v>1.3</c:v>
                </c:pt>
                <c:pt idx="9">
                  <c:v>1</c:v>
                </c:pt>
                <c:pt idx="10">
                  <c:v>0.7</c:v>
                </c:pt>
                <c:pt idx="11">
                  <c:v>0.7</c:v>
                </c:pt>
                <c:pt idx="12">
                  <c:v>0.6</c:v>
                </c:pt>
                <c:pt idx="13">
                  <c:v>0.5</c:v>
                </c:pt>
                <c:pt idx="14">
                  <c:v>0.3</c:v>
                </c:pt>
                <c:pt idx="15">
                  <c:v>0.3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843840"/>
        <c:axId val="95845376"/>
      </c:barChart>
      <c:catAx>
        <c:axId val="9584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4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45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43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16.3</c:v>
                </c:pt>
                <c:pt idx="1">
                  <c:v>7.6</c:v>
                </c:pt>
                <c:pt idx="2">
                  <c:v>10.6</c:v>
                </c:pt>
                <c:pt idx="3">
                  <c:v>26.6</c:v>
                </c:pt>
                <c:pt idx="4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354048"/>
        <c:axId val="95601408"/>
      </c:barChart>
      <c:catAx>
        <c:axId val="703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014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5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4.3</c:v>
                </c:pt>
                <c:pt idx="2">
                  <c:v>1.3</c:v>
                </c:pt>
                <c:pt idx="3">
                  <c:v>2.7</c:v>
                </c:pt>
                <c:pt idx="4">
                  <c:v>0.7</c:v>
                </c:pt>
                <c:pt idx="5">
                  <c:v>8.4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367872"/>
        <c:axId val="70382336"/>
      </c:barChart>
      <c:catAx>
        <c:axId val="7036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8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3823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678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7.6</c:v>
                </c:pt>
                <c:pt idx="1">
                  <c:v>19.7</c:v>
                </c:pt>
                <c:pt idx="2">
                  <c:v>39.200000000000003</c:v>
                </c:pt>
                <c:pt idx="3">
                  <c:v>9</c:v>
                </c:pt>
                <c:pt idx="4">
                  <c:v>5.9</c:v>
                </c:pt>
                <c:pt idx="5">
                  <c:v>10.6</c:v>
                </c:pt>
                <c:pt idx="6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11.9</c:v>
                </c:pt>
                <c:pt idx="1">
                  <c:v>7.7</c:v>
                </c:pt>
                <c:pt idx="2">
                  <c:v>25.6</c:v>
                </c:pt>
                <c:pt idx="3">
                  <c:v>8.5</c:v>
                </c:pt>
                <c:pt idx="4">
                  <c:v>2.8</c:v>
                </c:pt>
                <c:pt idx="5">
                  <c:v>9.1999999999999993</c:v>
                </c:pt>
                <c:pt idx="6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374144"/>
        <c:axId val="70378240"/>
      </c:barChart>
      <c:catAx>
        <c:axId val="7037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7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3782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74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3.5</c:v>
                </c:pt>
                <c:pt idx="1">
                  <c:v>20.3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221568"/>
        <c:axId val="90370816"/>
      </c:barChart>
      <c:catAx>
        <c:axId val="9022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7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708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215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46</c:v>
                </c:pt>
                <c:pt idx="1">
                  <c:v>59</c:v>
                </c:pt>
                <c:pt idx="2">
                  <c:v>53</c:v>
                </c:pt>
                <c:pt idx="3">
                  <c:v>57</c:v>
                </c:pt>
                <c:pt idx="4">
                  <c:v>48</c:v>
                </c:pt>
                <c:pt idx="5">
                  <c:v>44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553792"/>
        <c:axId val="95632000"/>
      </c:barChart>
      <c:catAx>
        <c:axId val="955537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32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632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537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45</c:v>
                </c:pt>
                <c:pt idx="1">
                  <c:v>62</c:v>
                </c:pt>
                <c:pt idx="2">
                  <c:v>34</c:v>
                </c:pt>
                <c:pt idx="3">
                  <c:v>38</c:v>
                </c:pt>
                <c:pt idx="4">
                  <c:v>26</c:v>
                </c:pt>
                <c:pt idx="5">
                  <c:v>36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345856"/>
        <c:axId val="90348544"/>
      </c:barChart>
      <c:catAx>
        <c:axId val="903458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48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348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458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42</c:v>
                </c:pt>
                <c:pt idx="1">
                  <c:v>55</c:v>
                </c:pt>
                <c:pt idx="2">
                  <c:v>37</c:v>
                </c:pt>
                <c:pt idx="3">
                  <c:v>32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284224"/>
        <c:axId val="69286144"/>
      </c:barChart>
      <c:catAx>
        <c:axId val="692842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861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2861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842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64</c:v>
                </c:pt>
                <c:pt idx="1">
                  <c:v>56</c:v>
                </c:pt>
                <c:pt idx="2">
                  <c:v>52</c:v>
                </c:pt>
                <c:pt idx="3">
                  <c:v>55</c:v>
                </c:pt>
                <c:pt idx="4">
                  <c:v>53</c:v>
                </c:pt>
                <c:pt idx="5">
                  <c:v>41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351680"/>
        <c:axId val="90347392"/>
      </c:barChart>
      <c:catAx>
        <c:axId val="69351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47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347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1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54</c:v>
                </c:pt>
                <c:pt idx="1">
                  <c:v>63</c:v>
                </c:pt>
                <c:pt idx="2">
                  <c:v>44</c:v>
                </c:pt>
                <c:pt idx="3">
                  <c:v>33</c:v>
                </c:pt>
                <c:pt idx="4">
                  <c:v>38</c:v>
                </c:pt>
                <c:pt idx="5">
                  <c:v>40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351296"/>
        <c:axId val="95797248"/>
      </c:barChart>
      <c:catAx>
        <c:axId val="693512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972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7972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12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49</c:v>
                </c:pt>
                <c:pt idx="1">
                  <c:v>62</c:v>
                </c:pt>
                <c:pt idx="2">
                  <c:v>42</c:v>
                </c:pt>
                <c:pt idx="3">
                  <c:v>42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092160"/>
        <c:axId val="96724096"/>
      </c:barChart>
      <c:catAx>
        <c:axId val="960921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24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724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921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46.4</c:v>
                </c:pt>
                <c:pt idx="2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15.1</c:v>
                </c:pt>
                <c:pt idx="1">
                  <c:v>42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16.2</c:v>
                </c:pt>
                <c:pt idx="1">
                  <c:v>39.299999999999997</c:v>
                </c:pt>
                <c:pt idx="2">
                  <c:v>29.2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13.8</c:v>
                </c:pt>
                <c:pt idx="1">
                  <c:v>32.6</c:v>
                </c:pt>
                <c:pt idx="2">
                  <c:v>24.3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11.8</c:v>
                </c:pt>
                <c:pt idx="1">
                  <c:v>28.8</c:v>
                </c:pt>
                <c:pt idx="2">
                  <c:v>21.3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28.5</c:v>
                </c:pt>
                <c:pt idx="2">
                  <c:v>20.2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708288"/>
        <c:axId val="95710208"/>
      </c:barChart>
      <c:catAx>
        <c:axId val="9570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1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102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082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29.4</c:v>
                </c:pt>
                <c:pt idx="2">
                  <c:v>20.3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</c:v>
                </c:pt>
                <c:pt idx="1">
                  <c:v>23.7</c:v>
                </c:pt>
                <c:pt idx="2">
                  <c:v>15.8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18.5</c:v>
                </c:pt>
                <c:pt idx="2">
                  <c:v>13.5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5.6</c:v>
                </c:pt>
                <c:pt idx="1">
                  <c:v>13.5</c:v>
                </c:pt>
                <c:pt idx="2">
                  <c:v>10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4.5</c:v>
                </c:pt>
                <c:pt idx="1">
                  <c:v>12.2</c:v>
                </c:pt>
                <c:pt idx="2">
                  <c:v>8.8000000000000007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11</c:v>
                </c:pt>
                <c:pt idx="2">
                  <c:v>7.3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708672"/>
        <c:axId val="96702848"/>
      </c:barChart>
      <c:catAx>
        <c:axId val="9570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0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7028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08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33.5</c:v>
                </c:pt>
                <c:pt idx="1">
                  <c:v>30</c:v>
                </c:pt>
                <c:pt idx="2">
                  <c:v>29.2</c:v>
                </c:pt>
                <c:pt idx="3">
                  <c:v>24.3</c:v>
                </c:pt>
                <c:pt idx="4">
                  <c:v>21.3</c:v>
                </c:pt>
                <c:pt idx="5">
                  <c:v>20.2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20.3</c:v>
                </c:pt>
                <c:pt idx="1">
                  <c:v>15.8</c:v>
                </c:pt>
                <c:pt idx="2">
                  <c:v>13.5</c:v>
                </c:pt>
                <c:pt idx="3">
                  <c:v>10</c:v>
                </c:pt>
                <c:pt idx="4">
                  <c:v>8.8000000000000007</c:v>
                </c:pt>
                <c:pt idx="5">
                  <c:v>7.3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36.299999999999997</c:v>
                </c:pt>
                <c:pt idx="1">
                  <c:v>33.799999999999997</c:v>
                </c:pt>
                <c:pt idx="2">
                  <c:v>27</c:v>
                </c:pt>
                <c:pt idx="3">
                  <c:v>22.7</c:v>
                </c:pt>
                <c:pt idx="4">
                  <c:v>20.100000000000001</c:v>
                </c:pt>
                <c:pt idx="5">
                  <c:v>20.8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36.6</c:v>
                </c:pt>
                <c:pt idx="1">
                  <c:v>39.200000000000003</c:v>
                </c:pt>
                <c:pt idx="2">
                  <c:v>40.4</c:v>
                </c:pt>
                <c:pt idx="3">
                  <c:v>40.799999999999997</c:v>
                </c:pt>
                <c:pt idx="4">
                  <c:v>38.200000000000003</c:v>
                </c:pt>
                <c:pt idx="5">
                  <c:v>39.700000000000003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54880"/>
        <c:axId val="95806976"/>
      </c:lineChart>
      <c:catAx>
        <c:axId val="9575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0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069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54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1.4</c:v>
                </c:pt>
                <c:pt idx="2">
                  <c:v>0</c:v>
                </c:pt>
                <c:pt idx="3">
                  <c:v>16</c:v>
                </c:pt>
                <c:pt idx="4">
                  <c:v>49.4</c:v>
                </c:pt>
                <c:pt idx="5">
                  <c:v>0</c:v>
                </c:pt>
                <c:pt idx="6">
                  <c:v>10.6</c:v>
                </c:pt>
                <c:pt idx="7">
                  <c:v>14.4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827072"/>
        <c:axId val="95828608"/>
      </c:barChart>
      <c:catAx>
        <c:axId val="9582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2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286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270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39.4</c:v>
                </c:pt>
                <c:pt idx="1">
                  <c:v>38.4</c:v>
                </c:pt>
                <c:pt idx="2">
                  <c:v>2.9</c:v>
                </c:pt>
                <c:pt idx="3">
                  <c:v>1.6</c:v>
                </c:pt>
                <c:pt idx="4">
                  <c:v>4.9000000000000004</c:v>
                </c:pt>
                <c:pt idx="5">
                  <c:v>0.8</c:v>
                </c:pt>
                <c:pt idx="6">
                  <c:v>1.2</c:v>
                </c:pt>
                <c:pt idx="7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226880"/>
        <c:axId val="69259264"/>
      </c:barChart>
      <c:catAx>
        <c:axId val="6922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5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2592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268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6.8</c:v>
                </c:pt>
                <c:pt idx="1">
                  <c:v>17.5</c:v>
                </c:pt>
                <c:pt idx="2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5.9</c:v>
                </c:pt>
                <c:pt idx="1">
                  <c:v>17.399999999999999</c:v>
                </c:pt>
                <c:pt idx="2">
                  <c:v>12.3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5.8</c:v>
                </c:pt>
                <c:pt idx="1">
                  <c:v>16.600000000000001</c:v>
                </c:pt>
                <c:pt idx="2">
                  <c:v>11.8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4.2</c:v>
                </c:pt>
                <c:pt idx="1">
                  <c:v>9.6999999999999993</c:v>
                </c:pt>
                <c:pt idx="2">
                  <c:v>7.2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2.5</c:v>
                </c:pt>
                <c:pt idx="1">
                  <c:v>7.3</c:v>
                </c:pt>
                <c:pt idx="2">
                  <c:v>5.2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1.5</c:v>
                </c:pt>
                <c:pt idx="1">
                  <c:v>7.4</c:v>
                </c:pt>
                <c:pt idx="2">
                  <c:v>4.8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264512"/>
        <c:axId val="69304320"/>
      </c:barChart>
      <c:catAx>
        <c:axId val="6926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0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3043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64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12.8</c:v>
                </c:pt>
                <c:pt idx="1">
                  <c:v>12.3</c:v>
                </c:pt>
                <c:pt idx="2">
                  <c:v>11.8</c:v>
                </c:pt>
                <c:pt idx="3">
                  <c:v>7.2</c:v>
                </c:pt>
                <c:pt idx="4">
                  <c:v>5.2</c:v>
                </c:pt>
                <c:pt idx="5">
                  <c:v>4.8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26.6</c:v>
                </c:pt>
                <c:pt idx="1">
                  <c:v>24.7</c:v>
                </c:pt>
                <c:pt idx="2">
                  <c:v>21</c:v>
                </c:pt>
                <c:pt idx="3">
                  <c:v>14.9</c:v>
                </c:pt>
                <c:pt idx="4">
                  <c:v>12.5</c:v>
                </c:pt>
                <c:pt idx="5">
                  <c:v>10.7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64.400000000000006</c:v>
                </c:pt>
                <c:pt idx="1">
                  <c:v>68.900000000000006</c:v>
                </c:pt>
                <c:pt idx="2">
                  <c:v>68.8</c:v>
                </c:pt>
                <c:pt idx="3">
                  <c:v>68.7</c:v>
                </c:pt>
                <c:pt idx="4">
                  <c:v>68</c:v>
                </c:pt>
                <c:pt idx="5">
                  <c:v>68.099999999999994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468544"/>
        <c:axId val="69470848"/>
      </c:lineChart>
      <c:catAx>
        <c:axId val="6946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7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708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68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Pasco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02618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8291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3207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700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08522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27524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575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0227"/>
              </p:ext>
            </p:extLst>
          </p:nvPr>
        </p:nvGraphicFramePr>
        <p:xfrm>
          <a:off x="390525" y="13430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161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85797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1,569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Pasco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8948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810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5216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977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24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31271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Pasco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prescription pain relievers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6166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347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748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Pasco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1.3%)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(8.4%)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Pasco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31.5%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12.9%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8.7%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093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089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293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217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8604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111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027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Pasco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(44%)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(41%)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 smtClean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(62</a:t>
            </a:r>
            <a:r>
              <a:rPr lang="en-US" sz="2800" dirty="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9201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Pasco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</a:t>
            </a:r>
            <a:r>
              <a:rPr lang="en-US" sz="2600" dirty="0" smtClean="0">
                <a:latin typeface="Gill Sans MT"/>
              </a:rPr>
              <a:t>26.8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17.0%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562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45520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Pasco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Pasco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9141</TotalTime>
  <Words>1323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2016-10-29T23:31:41Z</dcterms:modified>
</cp:coreProperties>
</file>