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alm%20Beach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LSD, PCP or Mushrooms</c:v>
                </c:pt>
                <c:pt idx="7">
                  <c:v>Depressants</c:v>
                </c:pt>
                <c:pt idx="8">
                  <c:v>Synthetic Marijuana*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Prescription Pain Relievers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Needle to Inject Illegal Drugs*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38.799999999999997</c:v>
                </c:pt>
                <c:pt idx="1">
                  <c:v>24.6</c:v>
                </c:pt>
                <c:pt idx="2">
                  <c:v>19.600000000000001</c:v>
                </c:pt>
                <c:pt idx="3">
                  <c:v>15.5</c:v>
                </c:pt>
                <c:pt idx="4">
                  <c:v>11.3</c:v>
                </c:pt>
                <c:pt idx="5">
                  <c:v>6.2</c:v>
                </c:pt>
                <c:pt idx="6">
                  <c:v>4.0999999999999996</c:v>
                </c:pt>
                <c:pt idx="7">
                  <c:v>3.9</c:v>
                </c:pt>
                <c:pt idx="8">
                  <c:v>3.7</c:v>
                </c:pt>
                <c:pt idx="9">
                  <c:v>3.6</c:v>
                </c:pt>
                <c:pt idx="10">
                  <c:v>3.4</c:v>
                </c:pt>
                <c:pt idx="11">
                  <c:v>3</c:v>
                </c:pt>
                <c:pt idx="12">
                  <c:v>2.5</c:v>
                </c:pt>
                <c:pt idx="13">
                  <c:v>1.4</c:v>
                </c:pt>
                <c:pt idx="14">
                  <c:v>0.9</c:v>
                </c:pt>
                <c:pt idx="15">
                  <c:v>0.7</c:v>
                </c:pt>
                <c:pt idx="16">
                  <c:v>0.5</c:v>
                </c:pt>
                <c:pt idx="17">
                  <c:v>0.4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1-4CF1-BDC4-D28299AF27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7823616"/>
        <c:axId val="57825920"/>
      </c:barChart>
      <c:catAx>
        <c:axId val="5782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825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82592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8236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24.6</c:v>
                </c:pt>
                <c:pt idx="1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7A-4414-91E5-72737975EE5C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7A-4414-91E5-72737975EE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5286400"/>
        <c:axId val="55334016"/>
      </c:barChart>
      <c:catAx>
        <c:axId val="55286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334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3340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28640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5.2</c:v>
                </c:pt>
                <c:pt idx="1">
                  <c:v>17.3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04-4D4F-9844-8CBCC8C9341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3.8</c:v>
                </c:pt>
                <c:pt idx="1">
                  <c:v>17.399999999999999</c:v>
                </c:pt>
                <c:pt idx="2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04-4D4F-9844-8CBCC8C9341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</c:v>
                </c:pt>
                <c:pt idx="1">
                  <c:v>22.7</c:v>
                </c:pt>
                <c:pt idx="2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04-4D4F-9844-8CBCC8C9341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2.7</c:v>
                </c:pt>
                <c:pt idx="1">
                  <c:v>20.6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04-4D4F-9844-8CBCC8C9341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22.6</c:v>
                </c:pt>
                <c:pt idx="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04-4D4F-9844-8CBCC8C9341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2.4</c:v>
                </c:pt>
                <c:pt idx="1">
                  <c:v>15.4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B04-4D4F-9844-8CBCC8C9341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04-4D4F-9844-8CBCC8C93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1593472"/>
        <c:axId val="101595008"/>
      </c:barChart>
      <c:catAx>
        <c:axId val="101593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595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59500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5934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12.2</c:v>
                </c:pt>
                <c:pt idx="1">
                  <c:v>11.7</c:v>
                </c:pt>
                <c:pt idx="2">
                  <c:v>15.8</c:v>
                </c:pt>
                <c:pt idx="3">
                  <c:v>13.4</c:v>
                </c:pt>
                <c:pt idx="4">
                  <c:v>14.8</c:v>
                </c:pt>
                <c:pt idx="5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79A-49C9-B91D-A5B950C3AF5D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12.1</c:v>
                </c:pt>
                <c:pt idx="1">
                  <c:v>8.9</c:v>
                </c:pt>
                <c:pt idx="2">
                  <c:v>11</c:v>
                </c:pt>
                <c:pt idx="3">
                  <c:v>12.4</c:v>
                </c:pt>
                <c:pt idx="4">
                  <c:v>11.9</c:v>
                </c:pt>
                <c:pt idx="5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79A-49C9-B91D-A5B950C3AF5D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30.3</c:v>
                </c:pt>
                <c:pt idx="1">
                  <c:v>30.7</c:v>
                </c:pt>
                <c:pt idx="2">
                  <c:v>25.7</c:v>
                </c:pt>
                <c:pt idx="3">
                  <c:v>27.6</c:v>
                </c:pt>
                <c:pt idx="4">
                  <c:v>24.4</c:v>
                </c:pt>
                <c:pt idx="5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79A-49C9-B91D-A5B950C3AF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702656"/>
        <c:axId val="75705344"/>
      </c:lineChart>
      <c:catAx>
        <c:axId val="75702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705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7053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7026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7.9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C3-4980-9596-DB7220C799EA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C3-4980-9596-DB7220C799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3214592"/>
        <c:axId val="75703040"/>
      </c:barChart>
      <c:catAx>
        <c:axId val="73214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703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70304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2145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20.6</c:v>
                </c:pt>
                <c:pt idx="1">
                  <c:v>25.7</c:v>
                </c:pt>
                <c:pt idx="2">
                  <c:v>10</c:v>
                </c:pt>
                <c:pt idx="3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59-43EE-A0A1-A58948A555A8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20.3</c:v>
                </c:pt>
                <c:pt idx="1">
                  <c:v>26.5</c:v>
                </c:pt>
                <c:pt idx="2">
                  <c:v>9.1</c:v>
                </c:pt>
                <c:pt idx="3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59-43EE-A0A1-A58948A555A8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15</c:v>
                </c:pt>
                <c:pt idx="1">
                  <c:v>19.100000000000001</c:v>
                </c:pt>
                <c:pt idx="2">
                  <c:v>4</c:v>
                </c:pt>
                <c:pt idx="3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59-43EE-A0A1-A58948A555A8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659-43EE-A0A1-A58948A555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5723136"/>
        <c:axId val="75726208"/>
      </c:barChart>
      <c:catAx>
        <c:axId val="7572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726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72620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72313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4.2</c:v>
                </c:pt>
                <c:pt idx="1">
                  <c:v>1.4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51-4CE7-ADDF-1432D5C2087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1.3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51-4CE7-ADDF-1432D5C2087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1.8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51-4CE7-ADDF-1432D5C2087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3.5</c:v>
                </c:pt>
                <c:pt idx="1">
                  <c:v>1.3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51-4CE7-ADDF-1432D5C2087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</c:v>
                </c:pt>
                <c:pt idx="1">
                  <c:v>1.5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51-4CE7-ADDF-1432D5C2087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2.6</c:v>
                </c:pt>
                <c:pt idx="1">
                  <c:v>1.1000000000000001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551-4CE7-ADDF-1432D5C2087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51-4CE7-ADDF-1432D5C208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5804032"/>
        <c:axId val="101790464"/>
      </c:barChart>
      <c:catAx>
        <c:axId val="7580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90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7904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8040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3.1</c:v>
                </c:pt>
                <c:pt idx="1">
                  <c:v>2.4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4D-4CAE-9D6B-988C6E11767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2.1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4D-4CAE-9D6B-988C6E11767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1.8</c:v>
                </c:pt>
                <c:pt idx="1">
                  <c:v>2.4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4D-4CAE-9D6B-988C6E11767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1.9</c:v>
                </c:pt>
                <c:pt idx="1">
                  <c:v>1.7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84D-4CAE-9D6B-988C6E11767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4D-4CAE-9D6B-988C6E1176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6043136"/>
        <c:axId val="116102272"/>
      </c:barChart>
      <c:catAx>
        <c:axId val="11604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102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61022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0431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0.5</c:v>
                </c:pt>
                <c:pt idx="1">
                  <c:v>3.2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DD-4E79-AB82-0E0D244D1F5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0.5</c:v>
                </c:pt>
                <c:pt idx="1">
                  <c:v>2.2000000000000002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DD-4E79-AB82-0E0D244D1F5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0.5</c:v>
                </c:pt>
                <c:pt idx="1">
                  <c:v>2.4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DD-4E79-AB82-0E0D244D1F5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0.2</c:v>
                </c:pt>
                <c:pt idx="1">
                  <c:v>2.2000000000000002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DD-4E79-AB82-0E0D244D1F5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0.2</c:v>
                </c:pt>
                <c:pt idx="1">
                  <c:v>1.6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DD-4E79-AB82-0E0D244D1F5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1.2</c:v>
                </c:pt>
                <c:pt idx="1">
                  <c:v>1.3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CDD-4E79-AB82-0E0D244D1F5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DD-4E79-AB82-0E0D244D1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5745920"/>
        <c:axId val="75784960"/>
      </c:barChart>
      <c:catAx>
        <c:axId val="75745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784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7849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7459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1.4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2-48E2-96C1-10B67E90895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1.7</c:v>
                </c:pt>
                <c:pt idx="1">
                  <c:v>3.2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2-48E2-96C1-10B67E90895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1.3</c:v>
                </c:pt>
                <c:pt idx="1">
                  <c:v>1.8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62-48E2-96C1-10B67E90895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1.6</c:v>
                </c:pt>
                <c:pt idx="1">
                  <c:v>2.2000000000000002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62-48E2-96C1-10B67E90895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0.9</c:v>
                </c:pt>
                <c:pt idx="1">
                  <c:v>1.5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62-48E2-96C1-10B67E90895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1.2</c:v>
                </c:pt>
                <c:pt idx="1">
                  <c:v>1.3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62-48E2-96C1-10B67E90895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62-48E2-96C1-10B67E9089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6149632"/>
        <c:axId val="116241536"/>
      </c:barChart>
      <c:catAx>
        <c:axId val="116149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2415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624153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1496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0.4</c:v>
                </c:pt>
                <c:pt idx="1">
                  <c:v>1.2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EB-4457-8BDC-B1F1731DC40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0.3</c:v>
                </c:pt>
                <c:pt idx="1">
                  <c:v>1.1000000000000001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EB-4457-8BDC-B1F1731DC40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0.8</c:v>
                </c:pt>
                <c:pt idx="1">
                  <c:v>1.4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EB-4457-8BDC-B1F1731DC40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0.2</c:v>
                </c:pt>
                <c:pt idx="1">
                  <c:v>1.4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EB-4457-8BDC-B1F1731DC40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0.5</c:v>
                </c:pt>
                <c:pt idx="1">
                  <c:v>1.4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EB-4457-8BDC-B1F1731DC40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0.6</c:v>
                </c:pt>
                <c:pt idx="1">
                  <c:v>1.7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EB-4457-8BDC-B1F1731DC40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EB-4457-8BDC-B1F1731DC4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5819264"/>
        <c:axId val="100206080"/>
      </c:barChart>
      <c:catAx>
        <c:axId val="75819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06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2060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8192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FF-4C69-A2D2-12DC15C2E7A8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Inhalants</c:v>
                </c:pt>
                <c:pt idx="7">
                  <c:v>Depressants</c:v>
                </c:pt>
                <c:pt idx="8">
                  <c:v>Prescription Amphetamines</c:v>
                </c:pt>
                <c:pt idx="9">
                  <c:v>Prescription Pain Relievers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Heroin</c:v>
                </c:pt>
                <c:pt idx="17">
                  <c:v>Steroids (without a doctor’s order)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19.7</c:v>
                </c:pt>
                <c:pt idx="1">
                  <c:v>10</c:v>
                </c:pt>
                <c:pt idx="2">
                  <c:v>9.8000000000000007</c:v>
                </c:pt>
                <c:pt idx="3">
                  <c:v>7.2</c:v>
                </c:pt>
                <c:pt idx="4">
                  <c:v>2.6</c:v>
                </c:pt>
                <c:pt idx="5">
                  <c:v>1.8</c:v>
                </c:pt>
                <c:pt idx="6">
                  <c:v>1.7</c:v>
                </c:pt>
                <c:pt idx="7">
                  <c:v>1.3</c:v>
                </c:pt>
                <c:pt idx="8">
                  <c:v>1.2</c:v>
                </c:pt>
                <c:pt idx="9">
                  <c:v>1.2</c:v>
                </c:pt>
                <c:pt idx="10">
                  <c:v>0.9</c:v>
                </c:pt>
                <c:pt idx="11">
                  <c:v>0.7</c:v>
                </c:pt>
                <c:pt idx="12">
                  <c:v>0.5</c:v>
                </c:pt>
                <c:pt idx="13">
                  <c:v>0.5</c:v>
                </c:pt>
                <c:pt idx="14">
                  <c:v>0.4</c:v>
                </c:pt>
                <c:pt idx="15">
                  <c:v>0.3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FF-4C69-A2D2-12DC15C2E7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9834112"/>
        <c:axId val="139835648"/>
      </c:barChart>
      <c:catAx>
        <c:axId val="139834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9835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983564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98341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13.5</c:v>
                </c:pt>
                <c:pt idx="1">
                  <c:v>5.9</c:v>
                </c:pt>
                <c:pt idx="2">
                  <c:v>12.2</c:v>
                </c:pt>
                <c:pt idx="3">
                  <c:v>25</c:v>
                </c:pt>
                <c:pt idx="4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B-434F-95D1-C7A94008153F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CB-434F-95D1-C7A9400815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634048"/>
        <c:axId val="101636352"/>
      </c:barChart>
      <c:catAx>
        <c:axId val="101634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636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6363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6340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3.9</c:v>
                </c:pt>
                <c:pt idx="1">
                  <c:v>3.4</c:v>
                </c:pt>
                <c:pt idx="2">
                  <c:v>0.9</c:v>
                </c:pt>
                <c:pt idx="3">
                  <c:v>2.1</c:v>
                </c:pt>
                <c:pt idx="4">
                  <c:v>0.5</c:v>
                </c:pt>
                <c:pt idx="5">
                  <c:v>8.6999999999999993</c:v>
                </c:pt>
                <c:pt idx="6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1B-4ED0-8BBB-98E729115DD7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1B-4ED0-8BBB-98E729115D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5800320"/>
        <c:axId val="116015488"/>
      </c:barChart>
      <c:catAx>
        <c:axId val="115800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015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601548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8003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5.0999999999999996</c:v>
                </c:pt>
                <c:pt idx="1">
                  <c:v>18.3</c:v>
                </c:pt>
                <c:pt idx="2">
                  <c:v>32.1</c:v>
                </c:pt>
                <c:pt idx="3">
                  <c:v>8.3000000000000007</c:v>
                </c:pt>
                <c:pt idx="4">
                  <c:v>7.5</c:v>
                </c:pt>
                <c:pt idx="5">
                  <c:v>14.7</c:v>
                </c:pt>
                <c:pt idx="6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B7-40F7-A5E1-5331E751C10E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7.9</c:v>
                </c:pt>
                <c:pt idx="1">
                  <c:v>8.3000000000000007</c:v>
                </c:pt>
                <c:pt idx="2">
                  <c:v>20.8</c:v>
                </c:pt>
                <c:pt idx="3">
                  <c:v>6.6</c:v>
                </c:pt>
                <c:pt idx="4">
                  <c:v>5.4</c:v>
                </c:pt>
                <c:pt idx="5">
                  <c:v>10.3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B7-40F7-A5E1-5331E751C1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6121984"/>
        <c:axId val="116123520"/>
      </c:barChart>
      <c:catAx>
        <c:axId val="116121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123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61235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1219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3.3</c:v>
                </c:pt>
                <c:pt idx="1">
                  <c:v>12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F7-4D99-8E32-79D6E31AA381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F7-4D99-8E32-79D6E31AA3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7747328"/>
        <c:axId val="77762560"/>
      </c:barChart>
      <c:catAx>
        <c:axId val="77747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62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76256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473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50</c:v>
                </c:pt>
                <c:pt idx="1">
                  <c:v>64</c:v>
                </c:pt>
                <c:pt idx="2">
                  <c:v>60</c:v>
                </c:pt>
                <c:pt idx="3">
                  <c:v>60</c:v>
                </c:pt>
                <c:pt idx="4">
                  <c:v>51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86-471D-9C75-9673CC4CAC4D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86-471D-9C75-9673CC4CA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7767808"/>
        <c:axId val="77769344"/>
      </c:barChart>
      <c:catAx>
        <c:axId val="777678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693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77693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678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40</c:v>
                </c:pt>
                <c:pt idx="1">
                  <c:v>55</c:v>
                </c:pt>
                <c:pt idx="2">
                  <c:v>38</c:v>
                </c:pt>
                <c:pt idx="3">
                  <c:v>32</c:v>
                </c:pt>
                <c:pt idx="4">
                  <c:v>17</c:v>
                </c:pt>
                <c:pt idx="5">
                  <c:v>40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AC-41CB-B3F9-6AC8A693CA71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AC-41CB-B3F9-6AC8A693CA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7773440"/>
        <c:axId val="77776768"/>
      </c:barChart>
      <c:catAx>
        <c:axId val="777734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767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77767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734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38</c:v>
                </c:pt>
                <c:pt idx="1">
                  <c:v>46</c:v>
                </c:pt>
                <c:pt idx="2">
                  <c:v>38</c:v>
                </c:pt>
                <c:pt idx="3">
                  <c:v>31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5A-4A72-A2F1-94D18839412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5A-4A72-A2F1-94D188394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6228480"/>
        <c:axId val="116230016"/>
      </c:barChart>
      <c:catAx>
        <c:axId val="1162284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2300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62300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2284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68</c:v>
                </c:pt>
                <c:pt idx="1">
                  <c:v>57</c:v>
                </c:pt>
                <c:pt idx="2">
                  <c:v>55</c:v>
                </c:pt>
                <c:pt idx="3">
                  <c:v>65</c:v>
                </c:pt>
                <c:pt idx="4">
                  <c:v>60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C0-4812-B4A9-C46726C46919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C0-4812-B4A9-C46726C469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6404736"/>
        <c:axId val="66406656"/>
      </c:barChart>
      <c:catAx>
        <c:axId val="664047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066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64066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047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48</c:v>
                </c:pt>
                <c:pt idx="1">
                  <c:v>57</c:v>
                </c:pt>
                <c:pt idx="2">
                  <c:v>32</c:v>
                </c:pt>
                <c:pt idx="3">
                  <c:v>25</c:v>
                </c:pt>
                <c:pt idx="4">
                  <c:v>30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40-4A2A-8DA7-80B881A4C710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40-4A2A-8DA7-80B881A4C7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0169984"/>
        <c:axId val="116267648"/>
      </c:barChart>
      <c:catAx>
        <c:axId val="1001699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2676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62676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1699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42</c:v>
                </c:pt>
                <c:pt idx="1">
                  <c:v>49</c:v>
                </c:pt>
                <c:pt idx="2">
                  <c:v>32</c:v>
                </c:pt>
                <c:pt idx="3">
                  <c:v>34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15-4E34-9FAE-A935B29D7A1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15-4E34-9FAE-A935B29D7A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6397184"/>
        <c:axId val="116437760"/>
      </c:barChart>
      <c:catAx>
        <c:axId val="1163971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43776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643776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3971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19.8</c:v>
                </c:pt>
                <c:pt idx="1">
                  <c:v>46.3</c:v>
                </c:pt>
                <c:pt idx="2">
                  <c:v>35.1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8A-4FD7-ABD0-845CE70D5B8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16.5</c:v>
                </c:pt>
                <c:pt idx="1">
                  <c:v>42.2</c:v>
                </c:pt>
                <c:pt idx="2">
                  <c:v>31.3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8A-4FD7-ABD0-845CE70D5B8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19.100000000000001</c:v>
                </c:pt>
                <c:pt idx="1">
                  <c:v>41.8</c:v>
                </c:pt>
                <c:pt idx="2">
                  <c:v>32.4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8A-4FD7-ABD0-845CE70D5B8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11.9</c:v>
                </c:pt>
                <c:pt idx="1">
                  <c:v>38</c:v>
                </c:pt>
                <c:pt idx="2">
                  <c:v>27.4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8A-4FD7-ABD0-845CE70D5B8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11.5</c:v>
                </c:pt>
                <c:pt idx="1">
                  <c:v>34.1</c:v>
                </c:pt>
                <c:pt idx="2">
                  <c:v>24.6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8A-4FD7-ABD0-845CE70D5B8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27</c:v>
                </c:pt>
                <c:pt idx="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C8A-4FD7-ABD0-845CE70D5B8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8A-4FD7-ABD0-845CE70D5B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40650368"/>
        <c:axId val="140651904"/>
      </c:barChart>
      <c:catAx>
        <c:axId val="140650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0651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065190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06503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25.1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BC-4285-B6F0-B916C319CCC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5.9</c:v>
                </c:pt>
                <c:pt idx="1">
                  <c:v>21.8</c:v>
                </c:pt>
                <c:pt idx="2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BC-4285-B6F0-B916C319CCC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6.6</c:v>
                </c:pt>
                <c:pt idx="1">
                  <c:v>21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BC-4285-B6F0-B916C319CCC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4.2</c:v>
                </c:pt>
                <c:pt idx="1">
                  <c:v>18.100000000000001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0BC-4285-B6F0-B916C319CCC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4.2</c:v>
                </c:pt>
                <c:pt idx="1">
                  <c:v>15.9</c:v>
                </c:pt>
                <c:pt idx="2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0BC-4285-B6F0-B916C319CCC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3.3</c:v>
                </c:pt>
                <c:pt idx="1">
                  <c:v>9.8000000000000007</c:v>
                </c:pt>
                <c:pt idx="2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0BC-4285-B6F0-B916C319CCC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0BC-4285-B6F0-B916C319CC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40786688"/>
        <c:axId val="140794880"/>
      </c:barChart>
      <c:catAx>
        <c:axId val="140786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0794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079488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07866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35.1</c:v>
                </c:pt>
                <c:pt idx="1">
                  <c:v>31.3</c:v>
                </c:pt>
                <c:pt idx="2">
                  <c:v>32.4</c:v>
                </c:pt>
                <c:pt idx="3">
                  <c:v>27.4</c:v>
                </c:pt>
                <c:pt idx="4">
                  <c:v>24.6</c:v>
                </c:pt>
                <c:pt idx="5">
                  <c:v>19.7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57A-4151-9F67-D32D2E111F46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18.3</c:v>
                </c:pt>
                <c:pt idx="1">
                  <c:v>15.1</c:v>
                </c:pt>
                <c:pt idx="2">
                  <c:v>15</c:v>
                </c:pt>
                <c:pt idx="3">
                  <c:v>12.4</c:v>
                </c:pt>
                <c:pt idx="4">
                  <c:v>10.9</c:v>
                </c:pt>
                <c:pt idx="5">
                  <c:v>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7A-4151-9F67-D32D2E111F46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36.299999999999997</c:v>
                </c:pt>
                <c:pt idx="1">
                  <c:v>33.200000000000003</c:v>
                </c:pt>
                <c:pt idx="2">
                  <c:v>27.3</c:v>
                </c:pt>
                <c:pt idx="3">
                  <c:v>25.4</c:v>
                </c:pt>
                <c:pt idx="4">
                  <c:v>24.5</c:v>
                </c:pt>
                <c:pt idx="5">
                  <c:v>19.100000000000001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57A-4151-9F67-D32D2E111F46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39.9</c:v>
                </c:pt>
                <c:pt idx="1">
                  <c:v>42.3</c:v>
                </c:pt>
                <c:pt idx="2">
                  <c:v>42.3</c:v>
                </c:pt>
                <c:pt idx="3">
                  <c:v>42.9</c:v>
                </c:pt>
                <c:pt idx="4">
                  <c:v>44.7</c:v>
                </c:pt>
                <c:pt idx="5">
                  <c:v>46.2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57A-4151-9F67-D32D2E111F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0871552"/>
        <c:axId val="141141120"/>
      </c:lineChart>
      <c:catAx>
        <c:axId val="140871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1141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11411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08715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11.9</c:v>
                </c:pt>
                <c:pt idx="1">
                  <c:v>2.1</c:v>
                </c:pt>
                <c:pt idx="2">
                  <c:v>1.2</c:v>
                </c:pt>
                <c:pt idx="3">
                  <c:v>11.3</c:v>
                </c:pt>
                <c:pt idx="4">
                  <c:v>42.5</c:v>
                </c:pt>
                <c:pt idx="5">
                  <c:v>0</c:v>
                </c:pt>
                <c:pt idx="6">
                  <c:v>11.3</c:v>
                </c:pt>
                <c:pt idx="7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ED-4063-AD4A-4508A2559EA0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ED-4063-AD4A-4508A2559E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40694272"/>
        <c:axId val="140695808"/>
      </c:barChart>
      <c:catAx>
        <c:axId val="140694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0695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069580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069427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41.9</c:v>
                </c:pt>
                <c:pt idx="1">
                  <c:v>37.9</c:v>
                </c:pt>
                <c:pt idx="2">
                  <c:v>0.7</c:v>
                </c:pt>
                <c:pt idx="3">
                  <c:v>3.1</c:v>
                </c:pt>
                <c:pt idx="4">
                  <c:v>5.2</c:v>
                </c:pt>
                <c:pt idx="5">
                  <c:v>2.8</c:v>
                </c:pt>
                <c:pt idx="6">
                  <c:v>1.1000000000000001</c:v>
                </c:pt>
                <c:pt idx="7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F4-4858-BD57-2442FADE8422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F4-4858-BD57-2442FADE84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5190272"/>
        <c:axId val="55304960"/>
      </c:barChart>
      <c:catAx>
        <c:axId val="55190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304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30496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19027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3.7</c:v>
                </c:pt>
                <c:pt idx="1">
                  <c:v>14.9</c:v>
                </c:pt>
                <c:pt idx="2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DA-400A-9817-2D4198E7225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3.3</c:v>
                </c:pt>
                <c:pt idx="1">
                  <c:v>10.6</c:v>
                </c:pt>
                <c:pt idx="2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DA-400A-9817-2D4198E7225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2.9</c:v>
                </c:pt>
                <c:pt idx="1">
                  <c:v>11.2</c:v>
                </c:pt>
                <c:pt idx="2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DA-400A-9817-2D4198E7225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2.1</c:v>
                </c:pt>
                <c:pt idx="1">
                  <c:v>8.6</c:v>
                </c:pt>
                <c:pt idx="2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DA-400A-9817-2D4198E7225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</c:v>
                </c:pt>
                <c:pt idx="1">
                  <c:v>8.8000000000000007</c:v>
                </c:pt>
                <c:pt idx="2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DA-400A-9817-2D4198E7225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</c:v>
                </c:pt>
                <c:pt idx="1">
                  <c:v>3.8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4DA-400A-9817-2D4198E7225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4DA-400A-9817-2D4198E722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5238016"/>
        <c:axId val="55311744"/>
      </c:barChart>
      <c:catAx>
        <c:axId val="55238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311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31174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23801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10.1</c:v>
                </c:pt>
                <c:pt idx="1">
                  <c:v>7.5</c:v>
                </c:pt>
                <c:pt idx="2">
                  <c:v>7.8</c:v>
                </c:pt>
                <c:pt idx="3">
                  <c:v>5.9</c:v>
                </c:pt>
                <c:pt idx="4">
                  <c:v>5.5</c:v>
                </c:pt>
                <c:pt idx="5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BE-49BA-9E8E-824428ADB354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21.9</c:v>
                </c:pt>
                <c:pt idx="1">
                  <c:v>18.100000000000001</c:v>
                </c:pt>
                <c:pt idx="2">
                  <c:v>15</c:v>
                </c:pt>
                <c:pt idx="3">
                  <c:v>12.7</c:v>
                </c:pt>
                <c:pt idx="4">
                  <c:v>11</c:v>
                </c:pt>
                <c:pt idx="5">
                  <c:v>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6BE-49BA-9E8E-824428ADB354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67.900000000000006</c:v>
                </c:pt>
                <c:pt idx="1">
                  <c:v>69.099999999999994</c:v>
                </c:pt>
                <c:pt idx="2">
                  <c:v>67.900000000000006</c:v>
                </c:pt>
                <c:pt idx="3">
                  <c:v>68.400000000000006</c:v>
                </c:pt>
                <c:pt idx="4">
                  <c:v>66.8</c:v>
                </c:pt>
                <c:pt idx="5">
                  <c:v>69.7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6BE-49BA-9E8E-824428ADB3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248000"/>
        <c:axId val="66480768"/>
      </c:lineChart>
      <c:catAx>
        <c:axId val="55248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80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48076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2480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Palm Beach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Palm Beach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919716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09099"/>
              </p:ext>
            </p:extLst>
          </p:nvPr>
        </p:nvGraphicFramePr>
        <p:xfrm>
          <a:off x="37578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Palm Beach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452570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Palm Beach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90477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Palm Beach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Palm Beach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419400"/>
              </p:ext>
            </p:extLst>
          </p:nvPr>
        </p:nvGraphicFramePr>
        <p:xfrm>
          <a:off x="390525" y="13906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2594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Palm Beach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6220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Palm Beach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Palm Beach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920670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61360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Palm Beach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019312"/>
              </p:ext>
            </p:extLst>
          </p:nvPr>
        </p:nvGraphicFramePr>
        <p:xfrm>
          <a:off x="385762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Palm Beach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Palm Beach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1,847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4.5 percentage points for both M.S. and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Palm Beach County, past-30-day alcohol use was reported at 19.7%,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18.3% in 2006 to 7.2%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10.1% in 2006 to 2.6%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15.0% of high school students have ridden in a car with a driver who was under the influence of alcohol, and 19.1%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18905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Palm Beach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60639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Palm Beach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91853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Palm Beach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72324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Palm Beach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7685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Palm Beach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90353"/>
              </p:ext>
            </p:extLst>
          </p:nvPr>
        </p:nvGraphicFramePr>
        <p:xfrm>
          <a:off x="37866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Palm Beach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Palm Beach County, 5.9%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2.6% in 2006 to 1.7%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3.6% in 2012 to 0.9%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2.6%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7164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Palm Beach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69373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Palm Beach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181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Palm Beach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Palm Beach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(0.9%)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less than 1.0%.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(8.7%)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Palm Beach County, 25.5% of students have been socially bullied, 12.5% have been physically bullied, and 7.3%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3.3% of students have belonged to a gang, and 1.3%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7190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Palm Beach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96518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Palm Beach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56820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Palm Beach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4527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Palm Beach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09585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Palm Beach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Palm Beach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25171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61905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Palm Beach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Palm Beach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(49%)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(55%),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(57%),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(57%)</a:t>
            </a:r>
            <a:r>
              <a:rPr lang="en-US" sz="2800" i="1" dirty="0">
                <a:latin typeface="Gill Sans MT" pitchFamily="34" charset="0"/>
              </a:rPr>
              <a:t>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(49%)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Palm Beach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64640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38.8% for lifetime use and 19.7% for past-30-day use, alcohol is the most commonly used drug among Palm Beach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(24.6% lifetime and 9.8% past-30-day) and marijuana (19.6% lifetime and 10.0%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2.6% for cigarettes to 0.1%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75246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Palm Beach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102817"/>
              </p:ext>
            </p:extLst>
          </p:nvPr>
        </p:nvGraphicFramePr>
        <p:xfrm>
          <a:off x="395737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Palm Beach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Palm Beach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9143</TotalTime>
  <Words>1408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Palm Beach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2025-06-23T17:45:01Z</dcterms:modified>
</cp:coreProperties>
</file>