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range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Inhalants</c:v>
                </c:pt>
                <c:pt idx="6">
                  <c:v>Depressants</c:v>
                </c:pt>
                <c:pt idx="7">
                  <c:v>Prescription Pain Relievers</c:v>
                </c:pt>
                <c:pt idx="8">
                  <c:v>Synthetic Marijuana*</c:v>
                </c:pt>
                <c:pt idx="9">
                  <c:v>Over-the-Counter Drugs</c:v>
                </c:pt>
                <c:pt idx="10">
                  <c:v>Prescription Amphetamines</c:v>
                </c:pt>
                <c:pt idx="11">
                  <c:v>LSD, PCP or Mushrooms</c:v>
                </c:pt>
                <c:pt idx="12">
                  <c:v>Cocaine or Crack Cocaine</c:v>
                </c:pt>
                <c:pt idx="13">
                  <c:v>Club Drugs</c:v>
                </c:pt>
                <c:pt idx="14">
                  <c:v>Needle to Inject Illegal Drugs*</c:v>
                </c:pt>
                <c:pt idx="15">
                  <c:v>Heroin</c:v>
                </c:pt>
                <c:pt idx="16">
                  <c:v>Steroids (without a doctor’s order)</c:v>
                </c:pt>
                <c:pt idx="17">
                  <c:v>Methamphetamine</c:v>
                </c:pt>
                <c:pt idx="18">
                  <c:v>Flakka*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35.6</c:v>
                </c:pt>
                <c:pt idx="1">
                  <c:v>19.7</c:v>
                </c:pt>
                <c:pt idx="2">
                  <c:v>19.3</c:v>
                </c:pt>
                <c:pt idx="3">
                  <c:v>14.4</c:v>
                </c:pt>
                <c:pt idx="4">
                  <c:v>10.8</c:v>
                </c:pt>
                <c:pt idx="5">
                  <c:v>4.5999999999999996</c:v>
                </c:pt>
                <c:pt idx="6">
                  <c:v>4.4000000000000004</c:v>
                </c:pt>
                <c:pt idx="7">
                  <c:v>4.0999999999999996</c:v>
                </c:pt>
                <c:pt idx="8">
                  <c:v>3.7</c:v>
                </c:pt>
                <c:pt idx="9">
                  <c:v>3.5</c:v>
                </c:pt>
                <c:pt idx="10">
                  <c:v>2.9</c:v>
                </c:pt>
                <c:pt idx="11">
                  <c:v>2.6</c:v>
                </c:pt>
                <c:pt idx="12">
                  <c:v>2.1</c:v>
                </c:pt>
                <c:pt idx="13">
                  <c:v>2</c:v>
                </c:pt>
                <c:pt idx="14">
                  <c:v>1.3</c:v>
                </c:pt>
                <c:pt idx="15">
                  <c:v>0.5</c:v>
                </c:pt>
                <c:pt idx="16">
                  <c:v>0.4</c:v>
                </c:pt>
                <c:pt idx="17">
                  <c:v>0.4</c:v>
                </c:pt>
                <c:pt idx="18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1D-4C55-99B9-0F7EC3BF25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5929856"/>
        <c:axId val="95998720"/>
      </c:barChart>
      <c:catAx>
        <c:axId val="95929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9987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99872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9298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19.3</c:v>
                </c:pt>
                <c:pt idx="1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8B-4A02-8E95-B67DA44035C8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8B-4A02-8E95-B67DA44035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4680704"/>
        <c:axId val="64682624"/>
      </c:barChart>
      <c:catAx>
        <c:axId val="646807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6826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468262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68070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13.6</c:v>
                </c:pt>
                <c:pt idx="2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AF-4D85-99BA-7D6FA0E7261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3.9</c:v>
                </c:pt>
                <c:pt idx="1">
                  <c:v>12.4</c:v>
                </c:pt>
                <c:pt idx="2">
                  <c:v>8.6999999999999993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AF-4D85-99BA-7D6FA0E7261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4</c:v>
                </c:pt>
                <c:pt idx="1">
                  <c:v>17.899999999999999</c:v>
                </c:pt>
                <c:pt idx="2">
                  <c:v>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AAF-4D85-99BA-7D6FA0E7261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4.5</c:v>
                </c:pt>
                <c:pt idx="1">
                  <c:v>17.7</c:v>
                </c:pt>
                <c:pt idx="2">
                  <c:v>12.1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AAF-4D85-99BA-7D6FA0E7261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2.7</c:v>
                </c:pt>
                <c:pt idx="1">
                  <c:v>17.399999999999999</c:v>
                </c:pt>
                <c:pt idx="2">
                  <c:v>11.3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AAF-4D85-99BA-7D6FA0E7261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14.2</c:v>
                </c:pt>
                <c:pt idx="2">
                  <c:v>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AAF-4D85-99BA-7D6FA0E7261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AAF-4D85-99BA-7D6FA0E726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4705664"/>
        <c:axId val="64707200"/>
      </c:barChart>
      <c:catAx>
        <c:axId val="64705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7072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4707200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70566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9.6</c:v>
                </c:pt>
                <c:pt idx="1">
                  <c:v>8.6999999999999993</c:v>
                </c:pt>
                <c:pt idx="2">
                  <c:v>11.9</c:v>
                </c:pt>
                <c:pt idx="3">
                  <c:v>12.1</c:v>
                </c:pt>
                <c:pt idx="4">
                  <c:v>11.3</c:v>
                </c:pt>
                <c:pt idx="5">
                  <c:v>9.1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85B-45FE-BEFD-393052853884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11.4</c:v>
                </c:pt>
                <c:pt idx="1">
                  <c:v>8.9</c:v>
                </c:pt>
                <c:pt idx="2">
                  <c:v>11.7</c:v>
                </c:pt>
                <c:pt idx="3">
                  <c:v>8.6999999999999993</c:v>
                </c:pt>
                <c:pt idx="4">
                  <c:v>9.9</c:v>
                </c:pt>
                <c:pt idx="5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85B-45FE-BEFD-393052853884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36.700000000000003</c:v>
                </c:pt>
                <c:pt idx="1">
                  <c:v>35.700000000000003</c:v>
                </c:pt>
                <c:pt idx="2">
                  <c:v>30</c:v>
                </c:pt>
                <c:pt idx="3">
                  <c:v>28.6</c:v>
                </c:pt>
                <c:pt idx="4">
                  <c:v>26.9</c:v>
                </c:pt>
                <c:pt idx="5">
                  <c:v>28.3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85B-45FE-BEFD-3930528538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4799488"/>
        <c:axId val="64801408"/>
      </c:lineChart>
      <c:catAx>
        <c:axId val="64799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8014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480140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79948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5</c:v>
                </c:pt>
                <c:pt idx="1">
                  <c:v>7.9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F3-4278-9942-C1ABC9DD47C5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F3-4278-9942-C1ABC9DD47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36592256"/>
        <c:axId val="64762240"/>
      </c:barChart>
      <c:catAx>
        <c:axId val="36592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7622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476224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659225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20.9</c:v>
                </c:pt>
                <c:pt idx="1">
                  <c:v>24.9</c:v>
                </c:pt>
                <c:pt idx="2">
                  <c:v>7.1</c:v>
                </c:pt>
                <c:pt idx="3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4C-4CC6-9E81-B93C5AE19A16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16.600000000000001</c:v>
                </c:pt>
                <c:pt idx="1">
                  <c:v>21.6</c:v>
                </c:pt>
                <c:pt idx="2">
                  <c:v>5.9</c:v>
                </c:pt>
                <c:pt idx="3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4C-4CC6-9E81-B93C5AE19A16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15</c:v>
                </c:pt>
                <c:pt idx="1">
                  <c:v>23.6</c:v>
                </c:pt>
                <c:pt idx="2">
                  <c:v>3.8</c:v>
                </c:pt>
                <c:pt idx="3">
                  <c:v>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C4C-4CC6-9E81-B93C5AE19A16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C4C-4CC6-9E81-B93C5AE19A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4976384"/>
        <c:axId val="64977920"/>
      </c:barChart>
      <c:catAx>
        <c:axId val="64976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9779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497792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97638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5.8</c:v>
                </c:pt>
                <c:pt idx="1">
                  <c:v>3.2</c:v>
                </c:pt>
                <c:pt idx="2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73-4512-BFE1-8BDCFEFC926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5.3</c:v>
                </c:pt>
                <c:pt idx="1">
                  <c:v>3.6</c:v>
                </c:pt>
                <c:pt idx="2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473-4512-BFE1-8BDCFEFC926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2.9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473-4512-BFE1-8BDCFEFC926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3.7</c:v>
                </c:pt>
                <c:pt idx="1">
                  <c:v>2.4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473-4512-BFE1-8BDCFEFC926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3.1</c:v>
                </c:pt>
                <c:pt idx="1">
                  <c:v>0.9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473-4512-BFE1-8BDCFEFC926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1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473-4512-BFE1-8BDCFEFC926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473-4512-BFE1-8BDCFEFC92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0822912"/>
        <c:axId val="70853376"/>
      </c:barChart>
      <c:catAx>
        <c:axId val="70822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8533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085337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82291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1.7</c:v>
                </c:pt>
                <c:pt idx="1">
                  <c:v>2.5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6C-4F39-ACFC-774F9AE1AD18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2.1</c:v>
                </c:pt>
                <c:pt idx="1">
                  <c:v>3.2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6C-4F39-ACFC-774F9AE1AD18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1.5</c:v>
                </c:pt>
                <c:pt idx="1">
                  <c:v>2.2999999999999998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86C-4F39-ACFC-774F9AE1AD18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86C-4F39-ACFC-774F9AE1AD18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6C-4F39-ACFC-774F9AE1AD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0821376"/>
        <c:axId val="70833664"/>
      </c:barChart>
      <c:catAx>
        <c:axId val="70821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8336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083366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82137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1.3</c:v>
                </c:pt>
                <c:pt idx="1">
                  <c:v>2.1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3B-4374-B809-91ADD453CE2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1.5</c:v>
                </c:pt>
                <c:pt idx="1">
                  <c:v>2.2000000000000002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83B-4374-B809-91ADD453CE2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</c:v>
                </c:pt>
                <c:pt idx="1">
                  <c:v>2.8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83B-4374-B809-91ADD453CE2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1</c:v>
                </c:pt>
                <c:pt idx="1">
                  <c:v>1.2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83B-4374-B809-91ADD453CE2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0.6</c:v>
                </c:pt>
                <c:pt idx="1">
                  <c:v>2.4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83B-4374-B809-91ADD453CE2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0.4</c:v>
                </c:pt>
                <c:pt idx="1">
                  <c:v>1.6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83B-4374-B809-91ADD453CE2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83B-4374-B809-91ADD453CE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0843008"/>
        <c:axId val="70882048"/>
      </c:barChart>
      <c:catAx>
        <c:axId val="70843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8820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088204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84300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1.6</c:v>
                </c:pt>
                <c:pt idx="1">
                  <c:v>2.6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2D-46D0-BFCC-CE4D7660831E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2.8</c:v>
                </c:pt>
                <c:pt idx="1">
                  <c:v>1.9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2D-46D0-BFCC-CE4D7660831E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2.1</c:v>
                </c:pt>
                <c:pt idx="1">
                  <c:v>3.4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22D-46D0-BFCC-CE4D7660831E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3.5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22D-46D0-BFCC-CE4D7660831E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1.6</c:v>
                </c:pt>
                <c:pt idx="1">
                  <c:v>2.8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22D-46D0-BFCC-CE4D7660831E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1.5</c:v>
                </c:pt>
                <c:pt idx="1">
                  <c:v>1.6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22D-46D0-BFCC-CE4D7660831E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22D-46D0-BFCC-CE4D766083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1014272"/>
        <c:axId val="71015808"/>
      </c:barChart>
      <c:catAx>
        <c:axId val="71014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0158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01580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01427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1.3</c:v>
                </c:pt>
                <c:pt idx="1">
                  <c:v>1.7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DD-48A4-92D8-6FCEE04B79E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0.5</c:v>
                </c:pt>
                <c:pt idx="1">
                  <c:v>1.3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DD-48A4-92D8-6FCEE04B79E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0.7</c:v>
                </c:pt>
                <c:pt idx="1">
                  <c:v>1.3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0DD-48A4-92D8-6FCEE04B79E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0.4</c:v>
                </c:pt>
                <c:pt idx="1">
                  <c:v>1.8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0DD-48A4-92D8-6FCEE04B79E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0.2</c:v>
                </c:pt>
                <c:pt idx="1">
                  <c:v>1.6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0DD-48A4-92D8-6FCEE04B79E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0.1</c:v>
                </c:pt>
                <c:pt idx="1">
                  <c:v>1.3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0DD-48A4-92D8-6FCEE04B79E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0DD-48A4-92D8-6FCEE04B79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0940928"/>
        <c:axId val="71024640"/>
      </c:barChart>
      <c:catAx>
        <c:axId val="70940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0246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02464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94092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D6B-4815-BD5C-231F5A43007D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Inhalants</c:v>
                </c:pt>
                <c:pt idx="7">
                  <c:v>Prescription Pain Relievers</c:v>
                </c:pt>
                <c:pt idx="8">
                  <c:v>Depressants</c:v>
                </c:pt>
                <c:pt idx="9">
                  <c:v>Prescription Amphetamines</c:v>
                </c:pt>
                <c:pt idx="10">
                  <c:v>Synthetic Marijuana*</c:v>
                </c:pt>
                <c:pt idx="11">
                  <c:v>Cocaine or Crack Cocaine</c:v>
                </c:pt>
                <c:pt idx="12">
                  <c:v>LSD, PCP or Mushrooms</c:v>
                </c:pt>
                <c:pt idx="13">
                  <c:v>Club Drugs</c:v>
                </c:pt>
                <c:pt idx="14">
                  <c:v>Heroin</c:v>
                </c:pt>
                <c:pt idx="15">
                  <c:v>Steroids (without a doctor’s order)</c:v>
                </c:pt>
                <c:pt idx="16">
                  <c:v>Methamphetamine</c:v>
                </c:pt>
                <c:pt idx="17">
                  <c:v>Flakka*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16.100000000000001</c:v>
                </c:pt>
                <c:pt idx="1">
                  <c:v>9.1</c:v>
                </c:pt>
                <c:pt idx="2">
                  <c:v>6.3</c:v>
                </c:pt>
                <c:pt idx="3">
                  <c:v>5.6</c:v>
                </c:pt>
                <c:pt idx="4">
                  <c:v>2</c:v>
                </c:pt>
                <c:pt idx="5">
                  <c:v>1.8</c:v>
                </c:pt>
                <c:pt idx="6">
                  <c:v>1.6</c:v>
                </c:pt>
                <c:pt idx="7">
                  <c:v>1.5</c:v>
                </c:pt>
                <c:pt idx="8">
                  <c:v>1.1000000000000001</c:v>
                </c:pt>
                <c:pt idx="9">
                  <c:v>0.8</c:v>
                </c:pt>
                <c:pt idx="10">
                  <c:v>0.7</c:v>
                </c:pt>
                <c:pt idx="11">
                  <c:v>0.6</c:v>
                </c:pt>
                <c:pt idx="12">
                  <c:v>0.6</c:v>
                </c:pt>
                <c:pt idx="13">
                  <c:v>0.3</c:v>
                </c:pt>
                <c:pt idx="14">
                  <c:v>0.2</c:v>
                </c:pt>
                <c:pt idx="15">
                  <c:v>0.1</c:v>
                </c:pt>
                <c:pt idx="16">
                  <c:v>0.1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6B-4815-BD5C-231F5A4300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6005120"/>
        <c:axId val="96019968"/>
      </c:barChart>
      <c:catAx>
        <c:axId val="96005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0199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01996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00512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12.2</c:v>
                </c:pt>
                <c:pt idx="1">
                  <c:v>5.8</c:v>
                </c:pt>
                <c:pt idx="2">
                  <c:v>10</c:v>
                </c:pt>
                <c:pt idx="3">
                  <c:v>21.8</c:v>
                </c:pt>
                <c:pt idx="4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31-4246-B766-B649FE974F83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31-4246-B766-B649FE974F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1067136"/>
        <c:axId val="71074560"/>
      </c:barChart>
      <c:catAx>
        <c:axId val="71067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0745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07456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06713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4.4000000000000004</c:v>
                </c:pt>
                <c:pt idx="1">
                  <c:v>3.6</c:v>
                </c:pt>
                <c:pt idx="2">
                  <c:v>1.3</c:v>
                </c:pt>
                <c:pt idx="3">
                  <c:v>1.8</c:v>
                </c:pt>
                <c:pt idx="4">
                  <c:v>0.9</c:v>
                </c:pt>
                <c:pt idx="5">
                  <c:v>8.8000000000000007</c:v>
                </c:pt>
                <c:pt idx="6">
                  <c:v>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E3-430C-BC07-C840AB40C77E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7E3-430C-BC07-C840AB40C7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1083904"/>
        <c:axId val="71085440"/>
      </c:barChart>
      <c:catAx>
        <c:axId val="71083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0854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08544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08390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5.9</c:v>
                </c:pt>
                <c:pt idx="1">
                  <c:v>19.7</c:v>
                </c:pt>
                <c:pt idx="2">
                  <c:v>33</c:v>
                </c:pt>
                <c:pt idx="3">
                  <c:v>8.6999999999999993</c:v>
                </c:pt>
                <c:pt idx="4">
                  <c:v>7.5</c:v>
                </c:pt>
                <c:pt idx="5">
                  <c:v>14</c:v>
                </c:pt>
                <c:pt idx="6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11-452F-849C-D4551CBE99B6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7.7</c:v>
                </c:pt>
                <c:pt idx="1">
                  <c:v>7.8</c:v>
                </c:pt>
                <c:pt idx="2">
                  <c:v>23.1</c:v>
                </c:pt>
                <c:pt idx="3">
                  <c:v>7.2</c:v>
                </c:pt>
                <c:pt idx="4">
                  <c:v>5.3</c:v>
                </c:pt>
                <c:pt idx="5">
                  <c:v>11.4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11-452F-849C-D4551CBE99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1089536"/>
        <c:axId val="89640320"/>
      </c:barChart>
      <c:catAx>
        <c:axId val="71089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6403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964032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08953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3.4</c:v>
                </c:pt>
                <c:pt idx="1">
                  <c:v>21.1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52-4F0F-996F-75BF1EFE1AE0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52-4F0F-996F-75BF1EFE1A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9671168"/>
        <c:axId val="89672704"/>
      </c:barChart>
      <c:catAx>
        <c:axId val="89671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6727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9672704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67116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42</c:v>
                </c:pt>
                <c:pt idx="1">
                  <c:v>60</c:v>
                </c:pt>
                <c:pt idx="2">
                  <c:v>59</c:v>
                </c:pt>
                <c:pt idx="3">
                  <c:v>53</c:v>
                </c:pt>
                <c:pt idx="4">
                  <c:v>53</c:v>
                </c:pt>
                <c:pt idx="5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50-4059-BD53-9A60BF860CA2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50-4059-BD53-9A60BF860C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6799744"/>
        <c:axId val="96915840"/>
      </c:barChart>
      <c:catAx>
        <c:axId val="9679974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91584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691584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79974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43</c:v>
                </c:pt>
                <c:pt idx="1">
                  <c:v>56</c:v>
                </c:pt>
                <c:pt idx="2">
                  <c:v>37</c:v>
                </c:pt>
                <c:pt idx="3">
                  <c:v>32</c:v>
                </c:pt>
                <c:pt idx="4">
                  <c:v>21</c:v>
                </c:pt>
                <c:pt idx="5">
                  <c:v>42</c:v>
                </c:pt>
                <c:pt idx="6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5A-40F9-9D5B-CC231FDD3859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5A-40F9-9D5B-CC231FDD38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6518528"/>
        <c:axId val="96797056"/>
      </c:barChart>
      <c:catAx>
        <c:axId val="9651852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79705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679705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51852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35</c:v>
                </c:pt>
                <c:pt idx="1">
                  <c:v>52</c:v>
                </c:pt>
                <c:pt idx="2">
                  <c:v>40</c:v>
                </c:pt>
                <c:pt idx="3">
                  <c:v>30</c:v>
                </c:pt>
                <c:pt idx="4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4D-4D1E-85EE-6B3AE979B69D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54D-4D1E-85EE-6B3AE979B6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6521600"/>
        <c:axId val="96867456"/>
      </c:barChart>
      <c:catAx>
        <c:axId val="9652160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86745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686745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52160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69</c:v>
                </c:pt>
                <c:pt idx="1">
                  <c:v>57</c:v>
                </c:pt>
                <c:pt idx="2">
                  <c:v>55</c:v>
                </c:pt>
                <c:pt idx="3">
                  <c:v>59</c:v>
                </c:pt>
                <c:pt idx="4">
                  <c:v>56</c:v>
                </c:pt>
                <c:pt idx="5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76-4184-A5D1-B7B79D306C20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76-4184-A5D1-B7B79D306C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8218624"/>
        <c:axId val="88228224"/>
      </c:barChart>
      <c:catAx>
        <c:axId val="8821862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22822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822822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21862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48</c:v>
                </c:pt>
                <c:pt idx="1">
                  <c:v>65</c:v>
                </c:pt>
                <c:pt idx="2">
                  <c:v>28</c:v>
                </c:pt>
                <c:pt idx="3">
                  <c:v>25</c:v>
                </c:pt>
                <c:pt idx="4">
                  <c:v>35</c:v>
                </c:pt>
                <c:pt idx="5">
                  <c:v>44</c:v>
                </c:pt>
                <c:pt idx="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21-4A42-AEA6-E4E42EB7C054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21-4A42-AEA6-E4E42EB7C0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6019584"/>
        <c:axId val="97232000"/>
      </c:barChart>
      <c:catAx>
        <c:axId val="9601958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23200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723200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01958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40</c:v>
                </c:pt>
                <c:pt idx="1">
                  <c:v>59</c:v>
                </c:pt>
                <c:pt idx="2">
                  <c:v>35</c:v>
                </c:pt>
                <c:pt idx="3">
                  <c:v>32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70-4336-934A-F1B6AFAD713C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70-4336-934A-F1B6AFAD71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7273728"/>
        <c:axId val="97346688"/>
      </c:barChart>
      <c:catAx>
        <c:axId val="9727372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34668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734668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27372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15.5</c:v>
                </c:pt>
                <c:pt idx="1">
                  <c:v>38.4</c:v>
                </c:pt>
                <c:pt idx="2">
                  <c:v>28.6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86-4236-9974-B0C8E227CA8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17.2</c:v>
                </c:pt>
                <c:pt idx="1">
                  <c:v>35.299999999999997</c:v>
                </c:pt>
                <c:pt idx="2">
                  <c:v>27.4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86-4236-9974-B0C8E227CA8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14.1</c:v>
                </c:pt>
                <c:pt idx="1">
                  <c:v>35.799999999999997</c:v>
                </c:pt>
                <c:pt idx="2">
                  <c:v>26.5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86-4236-9974-B0C8E227CA8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10.8</c:v>
                </c:pt>
                <c:pt idx="1">
                  <c:v>32.200000000000003</c:v>
                </c:pt>
                <c:pt idx="2">
                  <c:v>23.1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286-4236-9974-B0C8E227CA8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8</c:v>
                </c:pt>
                <c:pt idx="1">
                  <c:v>23.5</c:v>
                </c:pt>
                <c:pt idx="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286-4236-9974-B0C8E227CA8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6.3</c:v>
                </c:pt>
                <c:pt idx="1">
                  <c:v>23.3</c:v>
                </c:pt>
                <c:pt idx="2">
                  <c:v>16.100000000000001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286-4236-9974-B0C8E227CA8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286-4236-9974-B0C8E227CA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6289152"/>
        <c:axId val="96332416"/>
      </c:barChart>
      <c:catAx>
        <c:axId val="96289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332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33241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2891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7.7</c:v>
                </c:pt>
                <c:pt idx="1">
                  <c:v>21.2</c:v>
                </c:pt>
                <c:pt idx="2">
                  <c:v>15.5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1F-4401-B49C-60D1EB7EDE9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5.6</c:v>
                </c:pt>
                <c:pt idx="1">
                  <c:v>17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1F-4401-B49C-60D1EB7EDE9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5.2</c:v>
                </c:pt>
                <c:pt idx="1">
                  <c:v>17.899999999999999</c:v>
                </c:pt>
                <c:pt idx="2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31F-4401-B49C-60D1EB7EDE9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5.2</c:v>
                </c:pt>
                <c:pt idx="1">
                  <c:v>14.6</c:v>
                </c:pt>
                <c:pt idx="2">
                  <c:v>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31F-4401-B49C-60D1EB7EDE9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3</c:v>
                </c:pt>
                <c:pt idx="1">
                  <c:v>11.5</c:v>
                </c:pt>
                <c:pt idx="2">
                  <c:v>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31F-4401-B49C-60D1EB7EDE9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2.5</c:v>
                </c:pt>
                <c:pt idx="1">
                  <c:v>7.9</c:v>
                </c:pt>
                <c:pt idx="2">
                  <c:v>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31F-4401-B49C-60D1EB7EDE9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31F-4401-B49C-60D1EB7EDE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6761728"/>
        <c:axId val="96769920"/>
      </c:barChart>
      <c:catAx>
        <c:axId val="96761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7699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769920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76172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28.6</c:v>
                </c:pt>
                <c:pt idx="1">
                  <c:v>27.4</c:v>
                </c:pt>
                <c:pt idx="2">
                  <c:v>26.5</c:v>
                </c:pt>
                <c:pt idx="3">
                  <c:v>23.1</c:v>
                </c:pt>
                <c:pt idx="4">
                  <c:v>17</c:v>
                </c:pt>
                <c:pt idx="5">
                  <c:v>16.100000000000001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F6E-41AF-A50C-A6E4FD20DFF1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15.5</c:v>
                </c:pt>
                <c:pt idx="1">
                  <c:v>12</c:v>
                </c:pt>
                <c:pt idx="2">
                  <c:v>12.5</c:v>
                </c:pt>
                <c:pt idx="3">
                  <c:v>10.6</c:v>
                </c:pt>
                <c:pt idx="4">
                  <c:v>7.9</c:v>
                </c:pt>
                <c:pt idx="5">
                  <c:v>5.6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F6E-41AF-A50C-A6E4FD20DFF1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35.200000000000003</c:v>
                </c:pt>
                <c:pt idx="1">
                  <c:v>31.1</c:v>
                </c:pt>
                <c:pt idx="2">
                  <c:v>27.5</c:v>
                </c:pt>
                <c:pt idx="3">
                  <c:v>21.4</c:v>
                </c:pt>
                <c:pt idx="4">
                  <c:v>16.2</c:v>
                </c:pt>
                <c:pt idx="5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F6E-41AF-A50C-A6E4FD20DFF1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42.3</c:v>
                </c:pt>
                <c:pt idx="1">
                  <c:v>43.9</c:v>
                </c:pt>
                <c:pt idx="2">
                  <c:v>45.7</c:v>
                </c:pt>
                <c:pt idx="3">
                  <c:v>45.2</c:v>
                </c:pt>
                <c:pt idx="4">
                  <c:v>46.1</c:v>
                </c:pt>
                <c:pt idx="5">
                  <c:v>43.5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F6E-41AF-A50C-A6E4FD20DF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6677248"/>
        <c:axId val="96778880"/>
      </c:lineChart>
      <c:catAx>
        <c:axId val="96677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7788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77888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6772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5.2</c:v>
                </c:pt>
                <c:pt idx="1">
                  <c:v>0</c:v>
                </c:pt>
                <c:pt idx="2">
                  <c:v>0</c:v>
                </c:pt>
                <c:pt idx="3">
                  <c:v>10.4</c:v>
                </c:pt>
                <c:pt idx="4">
                  <c:v>45.2</c:v>
                </c:pt>
                <c:pt idx="5">
                  <c:v>0.6</c:v>
                </c:pt>
                <c:pt idx="6">
                  <c:v>22.4</c:v>
                </c:pt>
                <c:pt idx="7">
                  <c:v>16.100000000000001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DE-4D93-89CC-86AFA5791AB7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DE-4D93-89CC-86AFA5791A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6794880"/>
        <c:axId val="96822400"/>
      </c:barChart>
      <c:catAx>
        <c:axId val="96794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8224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82240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79488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43.7</c:v>
                </c:pt>
                <c:pt idx="1">
                  <c:v>33.6</c:v>
                </c:pt>
                <c:pt idx="2">
                  <c:v>1.3</c:v>
                </c:pt>
                <c:pt idx="3">
                  <c:v>4</c:v>
                </c:pt>
                <c:pt idx="4">
                  <c:v>2.1</c:v>
                </c:pt>
                <c:pt idx="5">
                  <c:v>1.9</c:v>
                </c:pt>
                <c:pt idx="6">
                  <c:v>2.9</c:v>
                </c:pt>
                <c:pt idx="7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1C-4E30-8DBE-EBC53320D3E2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1C-4E30-8DBE-EBC53320D3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3644800"/>
        <c:axId val="63647104"/>
      </c:barChart>
      <c:catAx>
        <c:axId val="63644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6471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64710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64480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5.2</c:v>
                </c:pt>
                <c:pt idx="1">
                  <c:v>12.6</c:v>
                </c:pt>
                <c:pt idx="2">
                  <c:v>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44-41E7-A1FF-7071127EAEA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10.1</c:v>
                </c:pt>
                <c:pt idx="2">
                  <c:v>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44-41E7-A1FF-7071127EAEA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10.6</c:v>
                </c:pt>
                <c:pt idx="2">
                  <c:v>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44-41E7-A1FF-7071127EAEA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1.3</c:v>
                </c:pt>
                <c:pt idx="1">
                  <c:v>7.8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744-41E7-A1FF-7071127EAEA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1.4</c:v>
                </c:pt>
                <c:pt idx="1">
                  <c:v>5.7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744-41E7-A1FF-7071127EAEA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0.8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744-41E7-A1FF-7071127EAEA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744-41E7-A1FF-7071127EAE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36974976"/>
        <c:axId val="36976512"/>
      </c:barChart>
      <c:catAx>
        <c:axId val="36974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69765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697651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697497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9.5</c:v>
                </c:pt>
                <c:pt idx="1">
                  <c:v>7.8</c:v>
                </c:pt>
                <c:pt idx="2">
                  <c:v>7.8</c:v>
                </c:pt>
                <c:pt idx="3">
                  <c:v>5</c:v>
                </c:pt>
                <c:pt idx="4">
                  <c:v>3.9</c:v>
                </c:pt>
                <c:pt idx="5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AA0-4B37-8FDA-AFC983A190E3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22.4</c:v>
                </c:pt>
                <c:pt idx="1">
                  <c:v>18.600000000000001</c:v>
                </c:pt>
                <c:pt idx="2">
                  <c:v>18.8</c:v>
                </c:pt>
                <c:pt idx="3">
                  <c:v>10.4</c:v>
                </c:pt>
                <c:pt idx="4">
                  <c:v>8.6</c:v>
                </c:pt>
                <c:pt idx="5">
                  <c:v>7.4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AA0-4B37-8FDA-AFC983A190E3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63.4</c:v>
                </c:pt>
                <c:pt idx="1">
                  <c:v>67</c:v>
                </c:pt>
                <c:pt idx="2">
                  <c:v>66.3</c:v>
                </c:pt>
                <c:pt idx="3">
                  <c:v>70.5</c:v>
                </c:pt>
                <c:pt idx="4">
                  <c:v>73.8</c:v>
                </c:pt>
                <c:pt idx="5">
                  <c:v>69.900000000000006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AA0-4B37-8FDA-AFC983A190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4496384"/>
        <c:axId val="64498304"/>
      </c:lineChart>
      <c:catAx>
        <c:axId val="64496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4983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449830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4963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Orange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Orange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8662990"/>
              </p:ext>
            </p:extLst>
          </p:nvPr>
        </p:nvGraphicFramePr>
        <p:xfrm>
          <a:off x="37147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891611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Orange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Orange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435019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Orange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Orange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67718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Orange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Orange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Orange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109345"/>
              </p:ext>
            </p:extLst>
          </p:nvPr>
        </p:nvGraphicFramePr>
        <p:xfrm>
          <a:off x="390525" y="13335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856096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Orange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Orange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477792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Orange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Orange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Orange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892252"/>
              </p:ext>
            </p:extLst>
          </p:nvPr>
        </p:nvGraphicFramePr>
        <p:xfrm>
          <a:off x="381000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75056"/>
              </p:ext>
            </p:extLst>
          </p:nvPr>
        </p:nvGraphicFramePr>
        <p:xfrm>
          <a:off x="40005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Orange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Orange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376282"/>
              </p:ext>
            </p:extLst>
          </p:nvPr>
        </p:nvGraphicFramePr>
        <p:xfrm>
          <a:off x="381000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Orange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Orange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1,608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4.7 percentage points for M.S. prevalence rates and 5.0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Orange County, past-30-day alcohol use was reported at 16.1%,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15.5% in 2006 to 5.6%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9.5% in 2006 to 2.0%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15.0% of high school students have ridden in a car with a driver who was under the influence of alcohol, and 23.6%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7001998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Orange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Orange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72833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Orange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Orange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41372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Orange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Orange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90750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Orange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Orange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00583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Orange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Orange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9078656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Orange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Orange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Orange County, 5.8%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4.3% in 2006 to 1.6%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4.7% in 2012 to 0.7%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2.3% reported the use of inhalants in the past 30 days, a rate higher than any other illicit drug (and equal to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36210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Orange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Orange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30277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Orange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8662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Orange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Orange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Orange County, prevalence rates for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(1.8%),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(1.3%),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(0.9%)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(8.8%)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(6.9%).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Orange County, 27.3% of students have been socially bullied, 12.9% have been physically bullied, and 7.8%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3.4% of students have belonged to a gang, and 1.2%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18806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Orange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Orange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5875746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Orange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Orange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03601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Orange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Orange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517268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Orange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Orange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01008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Orange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Orange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Orange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95072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12349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Orange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Orange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(42%),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(53%),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(55%),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(56%), and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(56%)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(65%) and </a:t>
            </a:r>
            <a:r>
              <a:rPr lang="en-US" sz="2800" i="1" dirty="0">
                <a:latin typeface="Gill Sans MT" pitchFamily="34" charset="0"/>
              </a:rPr>
              <a:t>Lack of Commitment to </a:t>
            </a:r>
            <a:r>
              <a:rPr lang="en-US" sz="2800" i="1">
                <a:latin typeface="Gill Sans MT" pitchFamily="34" charset="0"/>
              </a:rPr>
              <a:t>School </a:t>
            </a:r>
            <a:r>
              <a:rPr lang="en-US" sz="2800">
                <a:latin typeface="Gill Sans MT" pitchFamily="34" charset="0"/>
              </a:rPr>
              <a:t>(59%)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Orange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4689488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35.6% for lifetime use and 16.1% for past-30-day use, alcohol is the most commonly used drug among Orange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(19.3% lifetime and 6.3% past-30-day) and marijuana (19.7% lifetime and 9.1%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14.4%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2.0% for cigarettes to 0.1% for methamphetamine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08166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Orange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Orange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946658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Orange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Orange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9142</TotalTime>
  <Words>1379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Orange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2025-06-23T17:38:23Z</dcterms:modified>
</cp:coreProperties>
</file>