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Orang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Heroin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35.6</c:v>
                </c:pt>
                <c:pt idx="1">
                  <c:v>19.7</c:v>
                </c:pt>
                <c:pt idx="2">
                  <c:v>19.3</c:v>
                </c:pt>
                <c:pt idx="3">
                  <c:v>14.4</c:v>
                </c:pt>
                <c:pt idx="4">
                  <c:v>10.8</c:v>
                </c:pt>
                <c:pt idx="5">
                  <c:v>4.5999999999999996</c:v>
                </c:pt>
                <c:pt idx="6">
                  <c:v>4.4000000000000004</c:v>
                </c:pt>
                <c:pt idx="7">
                  <c:v>4.0999999999999996</c:v>
                </c:pt>
                <c:pt idx="8">
                  <c:v>3.7</c:v>
                </c:pt>
                <c:pt idx="9">
                  <c:v>3.5</c:v>
                </c:pt>
                <c:pt idx="10">
                  <c:v>2.9</c:v>
                </c:pt>
                <c:pt idx="11">
                  <c:v>2.6</c:v>
                </c:pt>
                <c:pt idx="12">
                  <c:v>2.1</c:v>
                </c:pt>
                <c:pt idx="13">
                  <c:v>2</c:v>
                </c:pt>
                <c:pt idx="14">
                  <c:v>1.3</c:v>
                </c:pt>
                <c:pt idx="15">
                  <c:v>0.5</c:v>
                </c:pt>
                <c:pt idx="16">
                  <c:v>0.4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929856"/>
        <c:axId val="95998720"/>
      </c:barChart>
      <c:catAx>
        <c:axId val="9592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9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987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2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19.3</c:v>
                </c:pt>
                <c:pt idx="1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680704"/>
        <c:axId val="64682624"/>
      </c:barChart>
      <c:catAx>
        <c:axId val="6468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8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682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807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13.6</c:v>
                </c:pt>
                <c:pt idx="2">
                  <c:v>9.6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3.9</c:v>
                </c:pt>
                <c:pt idx="1">
                  <c:v>12.4</c:v>
                </c:pt>
                <c:pt idx="2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</c:v>
                </c:pt>
                <c:pt idx="1">
                  <c:v>17.899999999999999</c:v>
                </c:pt>
                <c:pt idx="2">
                  <c:v>11.9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4.5</c:v>
                </c:pt>
                <c:pt idx="1">
                  <c:v>17.7</c:v>
                </c:pt>
                <c:pt idx="2">
                  <c:v>12.1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2.7</c:v>
                </c:pt>
                <c:pt idx="1">
                  <c:v>17.399999999999999</c:v>
                </c:pt>
                <c:pt idx="2">
                  <c:v>11.3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14.2</c:v>
                </c:pt>
                <c:pt idx="2">
                  <c:v>9.1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705664"/>
        <c:axId val="64707200"/>
      </c:barChart>
      <c:catAx>
        <c:axId val="6470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0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0720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05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9.6</c:v>
                </c:pt>
                <c:pt idx="1">
                  <c:v>8.6999999999999993</c:v>
                </c:pt>
                <c:pt idx="2">
                  <c:v>11.9</c:v>
                </c:pt>
                <c:pt idx="3">
                  <c:v>12.1</c:v>
                </c:pt>
                <c:pt idx="4">
                  <c:v>11.3</c:v>
                </c:pt>
                <c:pt idx="5">
                  <c:v>9.1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11.4</c:v>
                </c:pt>
                <c:pt idx="1">
                  <c:v>8.9</c:v>
                </c:pt>
                <c:pt idx="2">
                  <c:v>11.7</c:v>
                </c:pt>
                <c:pt idx="3">
                  <c:v>8.6999999999999993</c:v>
                </c:pt>
                <c:pt idx="4">
                  <c:v>9.9</c:v>
                </c:pt>
                <c:pt idx="5">
                  <c:v>10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36.700000000000003</c:v>
                </c:pt>
                <c:pt idx="1">
                  <c:v>35.700000000000003</c:v>
                </c:pt>
                <c:pt idx="2">
                  <c:v>30</c:v>
                </c:pt>
                <c:pt idx="3">
                  <c:v>28.6</c:v>
                </c:pt>
                <c:pt idx="4">
                  <c:v>26.9</c:v>
                </c:pt>
                <c:pt idx="5">
                  <c:v>28.3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99488"/>
        <c:axId val="64801408"/>
      </c:lineChart>
      <c:catAx>
        <c:axId val="6479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014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99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</c:v>
                </c:pt>
                <c:pt idx="1">
                  <c:v>7.9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6592256"/>
        <c:axId val="64762240"/>
      </c:barChart>
      <c:catAx>
        <c:axId val="3659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6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7622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592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20.9</c:v>
                </c:pt>
                <c:pt idx="1">
                  <c:v>24.9</c:v>
                </c:pt>
                <c:pt idx="2">
                  <c:v>7.1</c:v>
                </c:pt>
                <c:pt idx="3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16.600000000000001</c:v>
                </c:pt>
                <c:pt idx="1">
                  <c:v>21.6</c:v>
                </c:pt>
                <c:pt idx="2">
                  <c:v>5.9</c:v>
                </c:pt>
                <c:pt idx="3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</c:v>
                </c:pt>
                <c:pt idx="1">
                  <c:v>23.6</c:v>
                </c:pt>
                <c:pt idx="2">
                  <c:v>3.8</c:v>
                </c:pt>
                <c:pt idx="3">
                  <c:v>8.5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4976384"/>
        <c:axId val="64977920"/>
      </c:barChart>
      <c:catAx>
        <c:axId val="649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7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7792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7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5.8</c:v>
                </c:pt>
                <c:pt idx="1">
                  <c:v>3.2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5.3</c:v>
                </c:pt>
                <c:pt idx="1">
                  <c:v>3.6</c:v>
                </c:pt>
                <c:pt idx="2">
                  <c:v>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2.9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3.1</c:v>
                </c:pt>
                <c:pt idx="1">
                  <c:v>0.9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822912"/>
        <c:axId val="70853376"/>
      </c:barChart>
      <c:catAx>
        <c:axId val="708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533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229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1.7</c:v>
                </c:pt>
                <c:pt idx="1">
                  <c:v>2.5</c:v>
                </c:pt>
                <c:pt idx="2">
                  <c:v>2.2000000000000002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2.1</c:v>
                </c:pt>
                <c:pt idx="1">
                  <c:v>3.2</c:v>
                </c:pt>
                <c:pt idx="2">
                  <c:v>2.7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2.2999999999999998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821376"/>
        <c:axId val="70833664"/>
      </c:barChart>
      <c:catAx>
        <c:axId val="7082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33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336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213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1.2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0.6</c:v>
                </c:pt>
                <c:pt idx="1">
                  <c:v>2.4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843008"/>
        <c:axId val="70882048"/>
      </c:barChart>
      <c:catAx>
        <c:axId val="7084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8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8820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8430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1.6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2.8</c:v>
                </c:pt>
                <c:pt idx="1">
                  <c:v>1.9</c:v>
                </c:pt>
                <c:pt idx="2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2.1</c:v>
                </c:pt>
                <c:pt idx="1">
                  <c:v>3.4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1.6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14272"/>
        <c:axId val="71015808"/>
      </c:barChart>
      <c:catAx>
        <c:axId val="7101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15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158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142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1.3</c:v>
                </c:pt>
                <c:pt idx="1">
                  <c:v>1.7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1.3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0.1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0940928"/>
        <c:axId val="71024640"/>
      </c:barChart>
      <c:catAx>
        <c:axId val="709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2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24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940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Heroin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16.100000000000001</c:v>
                </c:pt>
                <c:pt idx="1">
                  <c:v>9.1</c:v>
                </c:pt>
                <c:pt idx="2">
                  <c:v>6.3</c:v>
                </c:pt>
                <c:pt idx="3">
                  <c:v>5.6</c:v>
                </c:pt>
                <c:pt idx="4">
                  <c:v>2</c:v>
                </c:pt>
                <c:pt idx="5">
                  <c:v>1.8</c:v>
                </c:pt>
                <c:pt idx="6">
                  <c:v>1.6</c:v>
                </c:pt>
                <c:pt idx="7">
                  <c:v>1.5</c:v>
                </c:pt>
                <c:pt idx="8">
                  <c:v>1.1000000000000001</c:v>
                </c:pt>
                <c:pt idx="9">
                  <c:v>0.8</c:v>
                </c:pt>
                <c:pt idx="10">
                  <c:v>0.7</c:v>
                </c:pt>
                <c:pt idx="11">
                  <c:v>0.6</c:v>
                </c:pt>
                <c:pt idx="12">
                  <c:v>0.6</c:v>
                </c:pt>
                <c:pt idx="13">
                  <c:v>0.3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005120"/>
        <c:axId val="96019968"/>
      </c:barChart>
      <c:catAx>
        <c:axId val="960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199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051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12.2</c:v>
                </c:pt>
                <c:pt idx="1">
                  <c:v>5.8</c:v>
                </c:pt>
                <c:pt idx="2">
                  <c:v>10</c:v>
                </c:pt>
                <c:pt idx="3">
                  <c:v>21.8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67136"/>
        <c:axId val="71074560"/>
      </c:barChart>
      <c:catAx>
        <c:axId val="7106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7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74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7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3.6</c:v>
                </c:pt>
                <c:pt idx="2">
                  <c:v>1.3</c:v>
                </c:pt>
                <c:pt idx="3">
                  <c:v>1.8</c:v>
                </c:pt>
                <c:pt idx="4">
                  <c:v>0.9</c:v>
                </c:pt>
                <c:pt idx="5">
                  <c:v>8.8000000000000007</c:v>
                </c:pt>
                <c:pt idx="6">
                  <c:v>6.9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83904"/>
        <c:axId val="71085440"/>
      </c:barChart>
      <c:catAx>
        <c:axId val="710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5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0854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3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5.9</c:v>
                </c:pt>
                <c:pt idx="1">
                  <c:v>19.7</c:v>
                </c:pt>
                <c:pt idx="2">
                  <c:v>33</c:v>
                </c:pt>
                <c:pt idx="3">
                  <c:v>8.6999999999999993</c:v>
                </c:pt>
                <c:pt idx="4">
                  <c:v>7.5</c:v>
                </c:pt>
                <c:pt idx="5">
                  <c:v>14</c:v>
                </c:pt>
                <c:pt idx="6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7.7</c:v>
                </c:pt>
                <c:pt idx="1">
                  <c:v>7.8</c:v>
                </c:pt>
                <c:pt idx="2">
                  <c:v>23.1</c:v>
                </c:pt>
                <c:pt idx="3">
                  <c:v>7.2</c:v>
                </c:pt>
                <c:pt idx="4">
                  <c:v>5.3</c:v>
                </c:pt>
                <c:pt idx="5">
                  <c:v>11.4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089536"/>
        <c:axId val="89640320"/>
      </c:barChart>
      <c:catAx>
        <c:axId val="710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403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895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3.4</c:v>
                </c:pt>
                <c:pt idx="1">
                  <c:v>21.1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671168"/>
        <c:axId val="89672704"/>
      </c:barChart>
      <c:catAx>
        <c:axId val="8967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7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727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71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60</c:v>
                </c:pt>
                <c:pt idx="2">
                  <c:v>59</c:v>
                </c:pt>
                <c:pt idx="3">
                  <c:v>53</c:v>
                </c:pt>
                <c:pt idx="4">
                  <c:v>53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799744"/>
        <c:axId val="96915840"/>
      </c:barChart>
      <c:catAx>
        <c:axId val="967997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158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9158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997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56</c:v>
                </c:pt>
                <c:pt idx="2">
                  <c:v>37</c:v>
                </c:pt>
                <c:pt idx="3">
                  <c:v>32</c:v>
                </c:pt>
                <c:pt idx="4">
                  <c:v>21</c:v>
                </c:pt>
                <c:pt idx="5">
                  <c:v>42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18528"/>
        <c:axId val="96797056"/>
      </c:barChart>
      <c:catAx>
        <c:axId val="96518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970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970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18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35</c:v>
                </c:pt>
                <c:pt idx="1">
                  <c:v>52</c:v>
                </c:pt>
                <c:pt idx="2">
                  <c:v>40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521600"/>
        <c:axId val="96867456"/>
      </c:barChart>
      <c:catAx>
        <c:axId val="96521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67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867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21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57</c:v>
                </c:pt>
                <c:pt idx="2">
                  <c:v>55</c:v>
                </c:pt>
                <c:pt idx="3">
                  <c:v>59</c:v>
                </c:pt>
                <c:pt idx="4">
                  <c:v>56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218624"/>
        <c:axId val="88228224"/>
      </c:barChart>
      <c:catAx>
        <c:axId val="882186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28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228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186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48</c:v>
                </c:pt>
                <c:pt idx="1">
                  <c:v>65</c:v>
                </c:pt>
                <c:pt idx="2">
                  <c:v>28</c:v>
                </c:pt>
                <c:pt idx="3">
                  <c:v>25</c:v>
                </c:pt>
                <c:pt idx="4">
                  <c:v>35</c:v>
                </c:pt>
                <c:pt idx="5">
                  <c:v>44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019584"/>
        <c:axId val="97232000"/>
      </c:barChart>
      <c:catAx>
        <c:axId val="960195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3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23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195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59</c:v>
                </c:pt>
                <c:pt idx="2">
                  <c:v>35</c:v>
                </c:pt>
                <c:pt idx="3">
                  <c:v>32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7273728"/>
        <c:axId val="97346688"/>
      </c:barChart>
      <c:catAx>
        <c:axId val="97273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4668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734668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73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15.5</c:v>
                </c:pt>
                <c:pt idx="1">
                  <c:v>38.4</c:v>
                </c:pt>
                <c:pt idx="2">
                  <c:v>28.6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17.2</c:v>
                </c:pt>
                <c:pt idx="1">
                  <c:v>35.299999999999997</c:v>
                </c:pt>
                <c:pt idx="2">
                  <c:v>27.4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14.1</c:v>
                </c:pt>
                <c:pt idx="1">
                  <c:v>35.799999999999997</c:v>
                </c:pt>
                <c:pt idx="2">
                  <c:v>26.5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10.8</c:v>
                </c:pt>
                <c:pt idx="1">
                  <c:v>32.200000000000003</c:v>
                </c:pt>
                <c:pt idx="2">
                  <c:v>23.1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</c:v>
                </c:pt>
                <c:pt idx="1">
                  <c:v>23.5</c:v>
                </c:pt>
                <c:pt idx="2">
                  <c:v>17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6.3</c:v>
                </c:pt>
                <c:pt idx="1">
                  <c:v>23.3</c:v>
                </c:pt>
                <c:pt idx="2">
                  <c:v>16.100000000000001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289152"/>
        <c:axId val="96332416"/>
      </c:barChart>
      <c:catAx>
        <c:axId val="9628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3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324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89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7.7</c:v>
                </c:pt>
                <c:pt idx="1">
                  <c:v>21.2</c:v>
                </c:pt>
                <c:pt idx="2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5.2</c:v>
                </c:pt>
                <c:pt idx="1">
                  <c:v>17.899999999999999</c:v>
                </c:pt>
                <c:pt idx="2">
                  <c:v>12.5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5.2</c:v>
                </c:pt>
                <c:pt idx="1">
                  <c:v>14.6</c:v>
                </c:pt>
                <c:pt idx="2">
                  <c:v>10.6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</c:v>
                </c:pt>
                <c:pt idx="1">
                  <c:v>11.5</c:v>
                </c:pt>
                <c:pt idx="2">
                  <c:v>7.9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2.5</c:v>
                </c:pt>
                <c:pt idx="1">
                  <c:v>7.9</c:v>
                </c:pt>
                <c:pt idx="2">
                  <c:v>5.6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761728"/>
        <c:axId val="96769920"/>
      </c:barChart>
      <c:catAx>
        <c:axId val="9676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6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699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61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28.6</c:v>
                </c:pt>
                <c:pt idx="1">
                  <c:v>27.4</c:v>
                </c:pt>
                <c:pt idx="2">
                  <c:v>26.5</c:v>
                </c:pt>
                <c:pt idx="3">
                  <c:v>23.1</c:v>
                </c:pt>
                <c:pt idx="4">
                  <c:v>17</c:v>
                </c:pt>
                <c:pt idx="5">
                  <c:v>16.100000000000001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15.5</c:v>
                </c:pt>
                <c:pt idx="1">
                  <c:v>12</c:v>
                </c:pt>
                <c:pt idx="2">
                  <c:v>12.5</c:v>
                </c:pt>
                <c:pt idx="3">
                  <c:v>10.6</c:v>
                </c:pt>
                <c:pt idx="4">
                  <c:v>7.9</c:v>
                </c:pt>
                <c:pt idx="5">
                  <c:v>5.6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35.200000000000003</c:v>
                </c:pt>
                <c:pt idx="1">
                  <c:v>31.1</c:v>
                </c:pt>
                <c:pt idx="2">
                  <c:v>27.5</c:v>
                </c:pt>
                <c:pt idx="3">
                  <c:v>21.4</c:v>
                </c:pt>
                <c:pt idx="4">
                  <c:v>16.2</c:v>
                </c:pt>
                <c:pt idx="5">
                  <c:v>20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42.3</c:v>
                </c:pt>
                <c:pt idx="1">
                  <c:v>43.9</c:v>
                </c:pt>
                <c:pt idx="2">
                  <c:v>45.7</c:v>
                </c:pt>
                <c:pt idx="3">
                  <c:v>45.2</c:v>
                </c:pt>
                <c:pt idx="4">
                  <c:v>46.1</c:v>
                </c:pt>
                <c:pt idx="5">
                  <c:v>43.5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677248"/>
        <c:axId val="96778880"/>
      </c:lineChart>
      <c:catAx>
        <c:axId val="9667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78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788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72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5.2</c:v>
                </c:pt>
                <c:pt idx="1">
                  <c:v>0</c:v>
                </c:pt>
                <c:pt idx="2">
                  <c:v>0</c:v>
                </c:pt>
                <c:pt idx="3">
                  <c:v>10.4</c:v>
                </c:pt>
                <c:pt idx="4">
                  <c:v>45.2</c:v>
                </c:pt>
                <c:pt idx="5">
                  <c:v>0.6</c:v>
                </c:pt>
                <c:pt idx="6">
                  <c:v>22.4</c:v>
                </c:pt>
                <c:pt idx="7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794880"/>
        <c:axId val="96822400"/>
      </c:barChart>
      <c:catAx>
        <c:axId val="9679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2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8224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94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43.7</c:v>
                </c:pt>
                <c:pt idx="1">
                  <c:v>33.6</c:v>
                </c:pt>
                <c:pt idx="2">
                  <c:v>1.3</c:v>
                </c:pt>
                <c:pt idx="3">
                  <c:v>4</c:v>
                </c:pt>
                <c:pt idx="4">
                  <c:v>2.1</c:v>
                </c:pt>
                <c:pt idx="5">
                  <c:v>1.9</c:v>
                </c:pt>
                <c:pt idx="6">
                  <c:v>2.9</c:v>
                </c:pt>
                <c:pt idx="7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644800"/>
        <c:axId val="63647104"/>
      </c:barChart>
      <c:catAx>
        <c:axId val="636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4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6471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448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5.2</c:v>
                </c:pt>
                <c:pt idx="1">
                  <c:v>12.6</c:v>
                </c:pt>
                <c:pt idx="2">
                  <c:v>9.5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10.1</c:v>
                </c:pt>
                <c:pt idx="2">
                  <c:v>7.8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10.6</c:v>
                </c:pt>
                <c:pt idx="2">
                  <c:v>7.8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1.3</c:v>
                </c:pt>
                <c:pt idx="1">
                  <c:v>7.8</c:v>
                </c:pt>
                <c:pt idx="2">
                  <c:v>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1.4</c:v>
                </c:pt>
                <c:pt idx="1">
                  <c:v>5.7</c:v>
                </c:pt>
                <c:pt idx="2">
                  <c:v>3.9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0.8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6974976"/>
        <c:axId val="36976512"/>
      </c:barChart>
      <c:catAx>
        <c:axId val="3697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976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765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9749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9.5</c:v>
                </c:pt>
                <c:pt idx="1">
                  <c:v>7.8</c:v>
                </c:pt>
                <c:pt idx="2">
                  <c:v>7.8</c:v>
                </c:pt>
                <c:pt idx="3">
                  <c:v>5</c:v>
                </c:pt>
                <c:pt idx="4">
                  <c:v>3.9</c:v>
                </c:pt>
                <c:pt idx="5">
                  <c:v>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22.4</c:v>
                </c:pt>
                <c:pt idx="1">
                  <c:v>18.600000000000001</c:v>
                </c:pt>
                <c:pt idx="2">
                  <c:v>18.8</c:v>
                </c:pt>
                <c:pt idx="3">
                  <c:v>10.4</c:v>
                </c:pt>
                <c:pt idx="4">
                  <c:v>8.6</c:v>
                </c:pt>
                <c:pt idx="5">
                  <c:v>7.4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63.4</c:v>
                </c:pt>
                <c:pt idx="1">
                  <c:v>67</c:v>
                </c:pt>
                <c:pt idx="2">
                  <c:v>66.3</c:v>
                </c:pt>
                <c:pt idx="3">
                  <c:v>70.5</c:v>
                </c:pt>
                <c:pt idx="4">
                  <c:v>73.8</c:v>
                </c:pt>
                <c:pt idx="5">
                  <c:v>69.900000000000006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496384"/>
        <c:axId val="64498304"/>
      </c:lineChart>
      <c:catAx>
        <c:axId val="644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9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4983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96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Orange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62990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9161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501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771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09345"/>
              </p:ext>
            </p:extLst>
          </p:nvPr>
        </p:nvGraphicFramePr>
        <p:xfrm>
          <a:off x="390525" y="13335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6096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779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892252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5056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7628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1,608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Orange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01998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2833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137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075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058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07865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Orange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(and equal to marijuana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6210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3027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66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Orange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(8.8%)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Orange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3.4%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1.2%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880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7574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360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7268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100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5072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234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Orange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(42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(55%),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(56%),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(59%)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8948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35.6%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Orange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(19.3%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16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4665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Orange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Orange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1350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2016-10-29T23:02:54Z</dcterms:modified>
</cp:coreProperties>
</file>