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LSD, PCP or Mushrooms</c:v>
                </c:pt>
                <c:pt idx="9">
                  <c:v>Depressants</c:v>
                </c:pt>
                <c:pt idx="10">
                  <c:v>Needle to Inject Illegal Drugs*</c:v>
                </c:pt>
                <c:pt idx="11">
                  <c:v>Over-the-Counter Drugs</c:v>
                </c:pt>
                <c:pt idx="12">
                  <c:v>Flakka*</c:v>
                </c:pt>
                <c:pt idx="13">
                  <c:v>Prescription Amphetamines</c:v>
                </c:pt>
                <c:pt idx="14">
                  <c:v>Cocaine or Crack Cocaine</c:v>
                </c:pt>
                <c:pt idx="15">
                  <c:v>Club Drugs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38.6</c:v>
                </c:pt>
                <c:pt idx="1">
                  <c:v>28</c:v>
                </c:pt>
                <c:pt idx="2">
                  <c:v>21.2</c:v>
                </c:pt>
                <c:pt idx="3">
                  <c:v>20.8</c:v>
                </c:pt>
                <c:pt idx="4">
                  <c:v>18.7</c:v>
                </c:pt>
                <c:pt idx="5">
                  <c:v>5.5</c:v>
                </c:pt>
                <c:pt idx="6">
                  <c:v>4.2</c:v>
                </c:pt>
                <c:pt idx="7">
                  <c:v>4.2</c:v>
                </c:pt>
                <c:pt idx="8">
                  <c:v>4.0999999999999996</c:v>
                </c:pt>
                <c:pt idx="9">
                  <c:v>3.7</c:v>
                </c:pt>
                <c:pt idx="10">
                  <c:v>2.5</c:v>
                </c:pt>
                <c:pt idx="11">
                  <c:v>2.5</c:v>
                </c:pt>
                <c:pt idx="12">
                  <c:v>2.2999999999999998</c:v>
                </c:pt>
                <c:pt idx="13">
                  <c:v>2</c:v>
                </c:pt>
                <c:pt idx="14">
                  <c:v>2</c:v>
                </c:pt>
                <c:pt idx="15">
                  <c:v>1.3</c:v>
                </c:pt>
                <c:pt idx="16">
                  <c:v>1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0-4AD6-A200-6A37F9A7F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7023488"/>
        <c:axId val="137025024"/>
      </c:barChart>
      <c:catAx>
        <c:axId val="1370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2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0250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23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</c:v>
                </c:pt>
                <c:pt idx="1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0-4FD7-801E-4CFEF43A61B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00-4FD7-801E-4CFEF43A6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9975936"/>
        <c:axId val="79977472"/>
      </c:barChart>
      <c:catAx>
        <c:axId val="799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9774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5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15.4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2-4D08-942E-6A912A39655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6.6</c:v>
                </c:pt>
                <c:pt idx="1">
                  <c:v>15.4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E2-4D08-942E-6A912A39655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E2-4D08-942E-6A912A39655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17.899999999999999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E2-4D08-942E-6A912A39655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6.7</c:v>
                </c:pt>
                <c:pt idx="1">
                  <c:v>16.100000000000001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E2-4D08-942E-6A912A39655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16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E2-4D08-942E-6A912A39655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E2-4D08-942E-6A912A396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9698944"/>
        <c:axId val="143257984"/>
      </c:barChart>
      <c:catAx>
        <c:axId val="1196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57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25798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698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11.4</c:v>
                </c:pt>
                <c:pt idx="1">
                  <c:v>11.5</c:v>
                </c:pt>
                <c:pt idx="3">
                  <c:v>12.3</c:v>
                </c:pt>
                <c:pt idx="4">
                  <c:v>11.9</c:v>
                </c:pt>
                <c:pt idx="5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08-4F0A-9091-6A0EC6CF89B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17</c:v>
                </c:pt>
                <c:pt idx="1">
                  <c:v>17.600000000000001</c:v>
                </c:pt>
                <c:pt idx="3">
                  <c:v>13.7</c:v>
                </c:pt>
                <c:pt idx="4">
                  <c:v>15</c:v>
                </c:pt>
                <c:pt idx="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08-4F0A-9091-6A0EC6CF89B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38.5</c:v>
                </c:pt>
                <c:pt idx="1">
                  <c:v>31.9</c:v>
                </c:pt>
                <c:pt idx="3">
                  <c:v>28.6</c:v>
                </c:pt>
                <c:pt idx="4">
                  <c:v>26.4</c:v>
                </c:pt>
                <c:pt idx="5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08-4F0A-9091-6A0EC6CF8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70464"/>
        <c:axId val="143269248"/>
      </c:lineChart>
      <c:catAx>
        <c:axId val="11507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6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2692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0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6.5</c:v>
                </c:pt>
                <c:pt idx="1">
                  <c:v>8.6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0-43A0-B9C7-E538A2D3FC54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0-43A0-B9C7-E538A2D3F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070848"/>
        <c:axId val="143311616"/>
      </c:barChart>
      <c:catAx>
        <c:axId val="11507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1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116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0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30.6</c:v>
                </c:pt>
                <c:pt idx="1">
                  <c:v>24.6</c:v>
                </c:pt>
                <c:pt idx="2">
                  <c:v>11.5</c:v>
                </c:pt>
                <c:pt idx="3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3F-487D-B268-72D81308E2E9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27.8</c:v>
                </c:pt>
                <c:pt idx="1">
                  <c:v>26.3</c:v>
                </c:pt>
                <c:pt idx="2">
                  <c:v>11.4</c:v>
                </c:pt>
                <c:pt idx="3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3F-487D-B268-72D81308E2E9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20.8</c:v>
                </c:pt>
                <c:pt idx="1">
                  <c:v>24.7</c:v>
                </c:pt>
                <c:pt idx="2">
                  <c:v>9.8000000000000007</c:v>
                </c:pt>
                <c:pt idx="3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3F-487D-B268-72D81308E2E9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3F-487D-B268-72D81308E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579200"/>
        <c:axId val="76580736"/>
      </c:barChart>
      <c:catAx>
        <c:axId val="7657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8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807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792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3.4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B-45DF-8CCC-B64395B4A59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6.8</c:v>
                </c:pt>
                <c:pt idx="1">
                  <c:v>0.3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DB-45DF-8CCC-B64395B4A59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DB-45DF-8CCC-B64395B4A59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4.5</c:v>
                </c:pt>
                <c:pt idx="1">
                  <c:v>1.8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DB-45DF-8CCC-B64395B4A59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3.5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DB-45DF-8CCC-B64395B4A59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DB-45DF-8CCC-B64395B4A59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DB-45DF-8CCC-B64395B4A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43392768"/>
        <c:axId val="143395456"/>
      </c:barChart>
      <c:catAx>
        <c:axId val="1433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9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954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927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8-494E-9773-08B293B9CA2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78-494E-9773-08B293B9CA2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</c:v>
                </c:pt>
                <c:pt idx="1">
                  <c:v>1.8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78-494E-9773-08B293B9CA2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78-494E-9773-08B293B9CA2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78-494E-9773-08B293B9C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723392"/>
        <c:axId val="96087424"/>
      </c:barChart>
      <c:catAx>
        <c:axId val="8572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8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87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233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9-4878-A1E6-2F39479BEDD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1.8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9-4878-A1E6-2F39479BEDD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9-4878-A1E6-2F39479BEDD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09-4878-A1E6-2F39479BEDD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09-4878-A1E6-2F39479BEDD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09-4878-A1E6-2F39479BEDD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09-4878-A1E6-2F39479BE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609024"/>
        <c:axId val="76610560"/>
      </c:barChart>
      <c:catAx>
        <c:axId val="766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1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10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9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0.8</c:v>
                </c:pt>
                <c:pt idx="1">
                  <c:v>4.5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CB-4EC7-90E0-B16EFCB9EF6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4.7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CB-4EC7-90E0-B16EFCB9EF6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CB-4EC7-90E0-B16EFCB9EF6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CB-4EC7-90E0-B16EFCB9EF6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1.9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CB-4EC7-90E0-B16EFCB9EF6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3.1</c:v>
                </c:pt>
                <c:pt idx="1">
                  <c:v>2.4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CB-4EC7-90E0-B16EFCB9EF6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CB-4EC7-90E0-B16EFCB9E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658176"/>
        <c:axId val="76659712"/>
      </c:barChart>
      <c:catAx>
        <c:axId val="766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59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597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581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1D-4F7E-900F-4C5FA25FDD9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1D-4F7E-900F-4C5FA25FDD9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1D-4F7E-900F-4C5FA25FDD9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1D-4F7E-900F-4C5FA25FDD9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1D-4F7E-900F-4C5FA25FDD9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1D-4F7E-900F-4C5FA25FDD9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1D-4F7E-900F-4C5FA25FD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931840"/>
        <c:axId val="76933376"/>
      </c:barChart>
      <c:catAx>
        <c:axId val="7693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3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333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318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30-4741-875E-7AC4C8E0742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Over-the-Counter Drugs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Club Drugs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19.100000000000001</c:v>
                </c:pt>
                <c:pt idx="1">
                  <c:v>12.6</c:v>
                </c:pt>
                <c:pt idx="2">
                  <c:v>11.5</c:v>
                </c:pt>
                <c:pt idx="3">
                  <c:v>10.5</c:v>
                </c:pt>
                <c:pt idx="4">
                  <c:v>6.3</c:v>
                </c:pt>
                <c:pt idx="5">
                  <c:v>2.7</c:v>
                </c:pt>
                <c:pt idx="6">
                  <c:v>2.2999999999999998</c:v>
                </c:pt>
                <c:pt idx="7">
                  <c:v>2.1</c:v>
                </c:pt>
                <c:pt idx="8">
                  <c:v>1.8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0.9</c:v>
                </c:pt>
                <c:pt idx="13">
                  <c:v>0.6</c:v>
                </c:pt>
                <c:pt idx="14">
                  <c:v>0.4</c:v>
                </c:pt>
                <c:pt idx="15">
                  <c:v>0.3</c:v>
                </c:pt>
                <c:pt idx="16">
                  <c:v>0.3</c:v>
                </c:pt>
                <c:pt idx="1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0-4741-875E-7AC4C8E07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218560"/>
        <c:axId val="143220096"/>
      </c:barChart>
      <c:catAx>
        <c:axId val="14321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2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2200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1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14.3</c:v>
                </c:pt>
                <c:pt idx="1">
                  <c:v>6.4</c:v>
                </c:pt>
                <c:pt idx="2">
                  <c:v>9.3000000000000007</c:v>
                </c:pt>
                <c:pt idx="3">
                  <c:v>24</c:v>
                </c:pt>
                <c:pt idx="4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8-47B7-918F-3A85A8733E71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8-47B7-918F-3A85A8733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837632"/>
        <c:axId val="76839168"/>
      </c:barChart>
      <c:catAx>
        <c:axId val="768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83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8391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837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8.9</c:v>
                </c:pt>
                <c:pt idx="1">
                  <c:v>4.5999999999999996</c:v>
                </c:pt>
                <c:pt idx="2">
                  <c:v>1.9</c:v>
                </c:pt>
                <c:pt idx="3">
                  <c:v>3.9</c:v>
                </c:pt>
                <c:pt idx="4">
                  <c:v>1.3</c:v>
                </c:pt>
                <c:pt idx="5">
                  <c:v>14.3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6F-4FAF-A182-FBE5D6F93AC4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6F-4FAF-A182-FBE5D6F93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966528"/>
        <c:axId val="77009280"/>
      </c:barChart>
      <c:catAx>
        <c:axId val="7696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0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009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665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10.199999999999999</c:v>
                </c:pt>
                <c:pt idx="1">
                  <c:v>19.100000000000001</c:v>
                </c:pt>
                <c:pt idx="2">
                  <c:v>35.9</c:v>
                </c:pt>
                <c:pt idx="3">
                  <c:v>12.4</c:v>
                </c:pt>
                <c:pt idx="4">
                  <c:v>5.9</c:v>
                </c:pt>
                <c:pt idx="5">
                  <c:v>15.7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5-4028-AC8C-E9BB4B1D086E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9.1</c:v>
                </c:pt>
                <c:pt idx="1">
                  <c:v>7.5</c:v>
                </c:pt>
                <c:pt idx="2">
                  <c:v>16</c:v>
                </c:pt>
                <c:pt idx="3">
                  <c:v>7.3</c:v>
                </c:pt>
                <c:pt idx="4">
                  <c:v>5.0999999999999996</c:v>
                </c:pt>
                <c:pt idx="5">
                  <c:v>8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25-4028-AC8C-E9BB4B1D0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061504"/>
        <c:axId val="77075584"/>
      </c:barChart>
      <c:catAx>
        <c:axId val="7706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7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075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615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</c:v>
                </c:pt>
                <c:pt idx="1">
                  <c:v>14.2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3-4D3D-B897-5C7246C810D6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F3-4D3D-B897-5C7246C81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052928"/>
        <c:axId val="77116160"/>
      </c:barChart>
      <c:catAx>
        <c:axId val="7705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11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1161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52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55</c:v>
                </c:pt>
                <c:pt idx="2">
                  <c:v>52</c:v>
                </c:pt>
                <c:pt idx="3">
                  <c:v>45</c:v>
                </c:pt>
                <c:pt idx="4">
                  <c:v>53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5-4B90-9A09-14B168AE1516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85-4B90-9A09-14B168AE1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5727488"/>
        <c:axId val="85745664"/>
      </c:barChart>
      <c:catAx>
        <c:axId val="857274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45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5745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274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54</c:v>
                </c:pt>
                <c:pt idx="1">
                  <c:v>55</c:v>
                </c:pt>
                <c:pt idx="2">
                  <c:v>45</c:v>
                </c:pt>
                <c:pt idx="3">
                  <c:v>38</c:v>
                </c:pt>
                <c:pt idx="4">
                  <c:v>28</c:v>
                </c:pt>
                <c:pt idx="5">
                  <c:v>49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1-4233-8EC8-94F5CC28F432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F1-4233-8EC8-94F5CC28F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718848"/>
        <c:axId val="78721024"/>
      </c:barChart>
      <c:catAx>
        <c:axId val="787188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21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721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188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57</c:v>
                </c:pt>
                <c:pt idx="1">
                  <c:v>61</c:v>
                </c:pt>
                <c:pt idx="2">
                  <c:v>45</c:v>
                </c:pt>
                <c:pt idx="3">
                  <c:v>39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C-41D2-8DEB-69A6A156725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C-41D2-8DEB-69A6A1567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743808"/>
        <c:axId val="85739776"/>
      </c:barChart>
      <c:catAx>
        <c:axId val="78743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39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5739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43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59</c:v>
                </c:pt>
                <c:pt idx="2">
                  <c:v>56</c:v>
                </c:pt>
                <c:pt idx="3">
                  <c:v>54</c:v>
                </c:pt>
                <c:pt idx="4">
                  <c:v>55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2-4CCD-BA15-C12FC62CD376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2-4CCD-BA15-C12FC62CD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5738624"/>
        <c:axId val="85775872"/>
      </c:barChart>
      <c:catAx>
        <c:axId val="857386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75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5775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386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57</c:v>
                </c:pt>
                <c:pt idx="2">
                  <c:v>34</c:v>
                </c:pt>
                <c:pt idx="3">
                  <c:v>27</c:v>
                </c:pt>
                <c:pt idx="4">
                  <c:v>41</c:v>
                </c:pt>
                <c:pt idx="5">
                  <c:v>44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2-48DB-ADCE-FDC0EE10F57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A2-48DB-ADCE-FDC0EE10F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648320"/>
        <c:axId val="86649856"/>
      </c:barChart>
      <c:catAx>
        <c:axId val="866483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49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649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483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63</c:v>
                </c:pt>
                <c:pt idx="2">
                  <c:v>36</c:v>
                </c:pt>
                <c:pt idx="3">
                  <c:v>37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1F-409E-A83F-BF4BC4ECF48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1F-409E-A83F-BF4BC4ECF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687744"/>
        <c:axId val="96084736"/>
      </c:barChart>
      <c:catAx>
        <c:axId val="866877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84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084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877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</c:v>
                </c:pt>
                <c:pt idx="1">
                  <c:v>46.3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1-42C6-8064-C9AF4A85655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27.8</c:v>
                </c:pt>
                <c:pt idx="1">
                  <c:v>49.3</c:v>
                </c:pt>
                <c:pt idx="2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E1-42C6-8064-C9AF4A85655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E1-42C6-8064-C9AF4A85655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22.1</c:v>
                </c:pt>
                <c:pt idx="1">
                  <c:v>40.299999999999997</c:v>
                </c:pt>
                <c:pt idx="2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E1-42C6-8064-C9AF4A85655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13.6</c:v>
                </c:pt>
                <c:pt idx="1">
                  <c:v>34.799999999999997</c:v>
                </c:pt>
                <c:pt idx="2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E1-42C6-8064-C9AF4A85655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11.1</c:v>
                </c:pt>
                <c:pt idx="1">
                  <c:v>24.9</c:v>
                </c:pt>
                <c:pt idx="2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E1-42C6-8064-C9AF4A85655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E1-42C6-8064-C9AF4A856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61776768"/>
        <c:axId val="161788672"/>
      </c:barChart>
      <c:catAx>
        <c:axId val="16177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788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178867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776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13.8</c:v>
                </c:pt>
                <c:pt idx="1">
                  <c:v>29.9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A-4150-85E3-255F2938606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14</c:v>
                </c:pt>
                <c:pt idx="1">
                  <c:v>30.7</c:v>
                </c:pt>
                <c:pt idx="2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A-4150-85E3-255F2938606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A-4150-85E3-255F2938606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13.2</c:v>
                </c:pt>
                <c:pt idx="1">
                  <c:v>23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8A-4150-85E3-255F2938606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6.4</c:v>
                </c:pt>
                <c:pt idx="1">
                  <c:v>19.899999999999999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8A-4150-85E3-255F2938606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6.2</c:v>
                </c:pt>
                <c:pt idx="1">
                  <c:v>13.7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8A-4150-85E3-255F2938606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8A-4150-85E3-255F29386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37144192"/>
        <c:axId val="137145728"/>
      </c:barChart>
      <c:catAx>
        <c:axId val="13714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145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1457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1441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37</c:v>
                </c:pt>
                <c:pt idx="1">
                  <c:v>39.700000000000003</c:v>
                </c:pt>
                <c:pt idx="3">
                  <c:v>32.4</c:v>
                </c:pt>
                <c:pt idx="4">
                  <c:v>25.3</c:v>
                </c:pt>
                <c:pt idx="5">
                  <c:v>19.100000000000001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1F-44C2-BAE0-86823CE03710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23</c:v>
                </c:pt>
                <c:pt idx="1">
                  <c:v>23.3</c:v>
                </c:pt>
                <c:pt idx="3">
                  <c:v>18.7</c:v>
                </c:pt>
                <c:pt idx="4">
                  <c:v>13.9</c:v>
                </c:pt>
                <c:pt idx="5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1F-44C2-BAE0-86823CE03710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38.700000000000003</c:v>
                </c:pt>
                <c:pt idx="3">
                  <c:v>31.2</c:v>
                </c:pt>
                <c:pt idx="4">
                  <c:v>26.8</c:v>
                </c:pt>
                <c:pt idx="5">
                  <c:v>25.3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1F-44C2-BAE0-86823CE03710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34.9</c:v>
                </c:pt>
                <c:pt idx="1">
                  <c:v>34.700000000000003</c:v>
                </c:pt>
                <c:pt idx="3">
                  <c:v>34.9</c:v>
                </c:pt>
                <c:pt idx="4">
                  <c:v>31.9</c:v>
                </c:pt>
                <c:pt idx="5">
                  <c:v>37.299999999999997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1F-44C2-BAE0-86823CE03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69344"/>
        <c:axId val="143371264"/>
      </c:lineChart>
      <c:catAx>
        <c:axId val="14336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7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712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69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5.9</c:v>
                </c:pt>
                <c:pt idx="1">
                  <c:v>3.8</c:v>
                </c:pt>
                <c:pt idx="2">
                  <c:v>2.2000000000000002</c:v>
                </c:pt>
                <c:pt idx="3">
                  <c:v>16.399999999999999</c:v>
                </c:pt>
                <c:pt idx="4">
                  <c:v>45.6</c:v>
                </c:pt>
                <c:pt idx="5">
                  <c:v>0.6</c:v>
                </c:pt>
                <c:pt idx="6">
                  <c:v>5.0999999999999996</c:v>
                </c:pt>
                <c:pt idx="7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5-4793-825A-DB0EAB7E80DF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5-4793-825A-DB0EAB7E8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449664"/>
        <c:axId val="96677248"/>
      </c:barChart>
      <c:catAx>
        <c:axId val="9644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77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6772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496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36.5</c:v>
                </c:pt>
                <c:pt idx="1">
                  <c:v>30.9</c:v>
                </c:pt>
                <c:pt idx="2">
                  <c:v>0</c:v>
                </c:pt>
                <c:pt idx="3">
                  <c:v>1.5</c:v>
                </c:pt>
                <c:pt idx="4">
                  <c:v>4.0999999999999996</c:v>
                </c:pt>
                <c:pt idx="5">
                  <c:v>0</c:v>
                </c:pt>
                <c:pt idx="6">
                  <c:v>6.1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1E-4B59-B414-4B28CB280C47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1E-4B59-B414-4B28CB280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897280"/>
        <c:axId val="74898816"/>
      </c:barChart>
      <c:catAx>
        <c:axId val="7489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9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8988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972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20.5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E-4D4C-BCDB-8F27FE9D0B7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18.399999999999999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E-4D4C-BCDB-8F27FE9D0B7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AE-4D4C-BCDB-8F27FE9D0B7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4.5</c:v>
                </c:pt>
                <c:pt idx="1">
                  <c:v>17.100000000000001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AE-4D4C-BCDB-8F27FE9D0B7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2.6</c:v>
                </c:pt>
                <c:pt idx="1">
                  <c:v>11.2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AE-4D4C-BCDB-8F27FE9D0B7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9.9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AE-4D4C-BCDB-8F27FE9D0B7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AE-4D4C-BCDB-8F27FE9D0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699904"/>
        <c:axId val="74785536"/>
      </c:barChart>
      <c:catAx>
        <c:axId val="746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8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7855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99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</c:v>
                </c:pt>
                <c:pt idx="1">
                  <c:v>13.5</c:v>
                </c:pt>
                <c:pt idx="3">
                  <c:v>11.6</c:v>
                </c:pt>
                <c:pt idx="4">
                  <c:v>7.3</c:v>
                </c:pt>
                <c:pt idx="5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A2-499D-A1D6-CBAA551B2181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32.4</c:v>
                </c:pt>
                <c:pt idx="1">
                  <c:v>32.5</c:v>
                </c:pt>
                <c:pt idx="3">
                  <c:v>19.399999999999999</c:v>
                </c:pt>
                <c:pt idx="4">
                  <c:v>23</c:v>
                </c:pt>
                <c:pt idx="5">
                  <c:v>15.9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A2-499D-A1D6-CBAA551B2181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58</c:v>
                </c:pt>
                <c:pt idx="1">
                  <c:v>64.900000000000006</c:v>
                </c:pt>
                <c:pt idx="3">
                  <c:v>60</c:v>
                </c:pt>
                <c:pt idx="4">
                  <c:v>60.6</c:v>
                </c:pt>
                <c:pt idx="5">
                  <c:v>61.7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A2-499D-A1D6-CBAA551B2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41952"/>
        <c:axId val="79955456"/>
      </c:lineChart>
      <c:catAx>
        <c:axId val="765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5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9554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4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Okeechobee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Okeechobee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87395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1748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Okeechobee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071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Okeechobee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307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Okeechobee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Okeechobee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934114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4465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Okeechobee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41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Okeechobee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Okeechobee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789617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6306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Okeechobee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9471"/>
              </p:ext>
            </p:extLst>
          </p:nvPr>
        </p:nvGraphicFramePr>
        <p:xfrm>
          <a:off x="40957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Okeechobee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Okeechobee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867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5.8 percentage points for M.S. prevalence rates and 5.7 percentage points for H.S. prevalence rates.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Okeechobee County did not participate in the 2010 FYSAS. As a result, trend data are not available for the 2010 survey.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Okeechobee County, past-30-day alcohol use was reported at 19.1%,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23.0% in 2006 to 10.5%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15.0% in 2006 to 6.3%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20.8% of high school students have ridden in a car with a driver who was under the influence of alcohol, and 24.7%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807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Okeechobee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700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Okeechobee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395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Okeechobee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445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Okeechobee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1217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Okeechobee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237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Okeechobee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Okeechobee County, 6.4%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4.1% in 2006 to 2.3%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2.1%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29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Okeechobee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53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Okeechobee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883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Okeechobee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Okeechobee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(1.3%)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(14.3%)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Okeechobee County, 24.4% of students have been socially bullied, 12.3% have been physically bullied, and 9.4%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5.0% of students have belonged to a gang, and 3.4%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466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757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294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967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566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Okeechobee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90364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593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Okeechobee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687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38.6% for lifetime use and 19.1% for past-30-day use, alcohol is the most commonly used drug among Okeechobee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(28.0% lifetime and 12.6% past-30-day) and marijuana (21.2% lifetime and 11.5%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6.3% for cigarettes to 0.3%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682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Okeechobee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5824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Okeechobee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1378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Okeechobee County PowerPoint</dc:title>
  <dc:creator>Bert Rothenbach</dc:creator>
  <cp:lastModifiedBy>VanDyke, Misty N</cp:lastModifiedBy>
  <cp:revision>341</cp:revision>
  <dcterms:created xsi:type="dcterms:W3CDTF">2010-11-20T14:45:41Z</dcterms:created>
  <dcterms:modified xsi:type="dcterms:W3CDTF">2025-06-23T17:36:08Z</dcterms:modified>
</cp:coreProperties>
</file>