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aloosa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Inhalants</c:v>
                </c:pt>
                <c:pt idx="8">
                  <c:v>Synthetic Marijuana*</c:v>
                </c:pt>
                <c:pt idx="9">
                  <c:v>Prescription Amphetamines</c:v>
                </c:pt>
                <c:pt idx="10">
                  <c:v>Over-the-Counter Drugs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Steroids (without a doctor’s order)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Flakka*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39.5</c:v>
                </c:pt>
                <c:pt idx="1">
                  <c:v>27.1</c:v>
                </c:pt>
                <c:pt idx="2">
                  <c:v>21.8</c:v>
                </c:pt>
                <c:pt idx="3">
                  <c:v>18.7</c:v>
                </c:pt>
                <c:pt idx="4">
                  <c:v>18.5</c:v>
                </c:pt>
                <c:pt idx="5">
                  <c:v>9</c:v>
                </c:pt>
                <c:pt idx="6">
                  <c:v>6.3</c:v>
                </c:pt>
                <c:pt idx="7">
                  <c:v>6.3</c:v>
                </c:pt>
                <c:pt idx="8">
                  <c:v>6.2</c:v>
                </c:pt>
                <c:pt idx="9">
                  <c:v>5</c:v>
                </c:pt>
                <c:pt idx="10">
                  <c:v>4.8</c:v>
                </c:pt>
                <c:pt idx="11">
                  <c:v>4.3</c:v>
                </c:pt>
                <c:pt idx="12">
                  <c:v>2.9</c:v>
                </c:pt>
                <c:pt idx="13">
                  <c:v>2.5</c:v>
                </c:pt>
                <c:pt idx="14">
                  <c:v>0.7</c:v>
                </c:pt>
                <c:pt idx="15">
                  <c:v>0.6</c:v>
                </c:pt>
                <c:pt idx="16">
                  <c:v>0.6</c:v>
                </c:pt>
                <c:pt idx="17">
                  <c:v>0.6</c:v>
                </c:pt>
                <c:pt idx="18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0300800"/>
        <c:axId val="30314880"/>
      </c:barChart>
      <c:catAx>
        <c:axId val="3030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314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3148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3008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27.1</c:v>
                </c:pt>
                <c:pt idx="1">
                  <c:v>9.6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873536"/>
        <c:axId val="61904384"/>
      </c:barChart>
      <c:catAx>
        <c:axId val="6187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904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90438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87353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4.5</c:v>
                </c:pt>
                <c:pt idx="1">
                  <c:v>18</c:v>
                </c:pt>
                <c:pt idx="2">
                  <c:v>12.4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5.3</c:v>
                </c:pt>
                <c:pt idx="1">
                  <c:v>16.5</c:v>
                </c:pt>
                <c:pt idx="2">
                  <c:v>11.8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2</c:v>
                </c:pt>
                <c:pt idx="1">
                  <c:v>14.7</c:v>
                </c:pt>
                <c:pt idx="2">
                  <c:v>9.4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2.9</c:v>
                </c:pt>
                <c:pt idx="1">
                  <c:v>13.9</c:v>
                </c:pt>
                <c:pt idx="2">
                  <c:v>9.1999999999999993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3.7</c:v>
                </c:pt>
                <c:pt idx="1">
                  <c:v>15.5</c:v>
                </c:pt>
                <c:pt idx="2">
                  <c:v>10.4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061184"/>
        <c:axId val="86466944"/>
      </c:barChart>
      <c:catAx>
        <c:axId val="6206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466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46694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611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Graphs!$E$295:$I$295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Graphs!$E$296:$I$296</c:f>
              <c:numCache>
                <c:formatCode>0.0</c:formatCode>
                <c:ptCount val="5"/>
                <c:pt idx="0">
                  <c:v>12.4</c:v>
                </c:pt>
                <c:pt idx="1">
                  <c:v>11.8</c:v>
                </c:pt>
                <c:pt idx="2">
                  <c:v>9.4</c:v>
                </c:pt>
                <c:pt idx="3">
                  <c:v>9.1999999999999993</c:v>
                </c:pt>
                <c:pt idx="4">
                  <c:v>10.4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Graphs!$E$295:$I$295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Graphs!$E$297:$I$297</c:f>
              <c:numCache>
                <c:formatCode>0.0</c:formatCode>
                <c:ptCount val="5"/>
                <c:pt idx="0">
                  <c:v>11.3</c:v>
                </c:pt>
                <c:pt idx="1">
                  <c:v>9.1</c:v>
                </c:pt>
                <c:pt idx="2">
                  <c:v>9</c:v>
                </c:pt>
                <c:pt idx="3">
                  <c:v>6.3</c:v>
                </c:pt>
                <c:pt idx="4">
                  <c:v>9.5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Graphs!$E$295:$I$295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Graphs!$E$298:$I$298</c:f>
              <c:numCache>
                <c:formatCode>0.0</c:formatCode>
                <c:ptCount val="5"/>
                <c:pt idx="0">
                  <c:v>31.8</c:v>
                </c:pt>
                <c:pt idx="1">
                  <c:v>31.2</c:v>
                </c:pt>
                <c:pt idx="2">
                  <c:v>30.1</c:v>
                </c:pt>
                <c:pt idx="3">
                  <c:v>28</c:v>
                </c:pt>
                <c:pt idx="4">
                  <c:v>25.1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499328"/>
        <c:axId val="86500864"/>
      </c:lineChart>
      <c:catAx>
        <c:axId val="86499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500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50086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4993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4.2</c:v>
                </c:pt>
                <c:pt idx="1">
                  <c:v>7.2</c:v>
                </c:pt>
                <c:pt idx="2">
                  <c:v>3.3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478912"/>
        <c:axId val="95480448"/>
      </c:barChart>
      <c:catAx>
        <c:axId val="9547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80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48044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789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18.8</c:v>
                </c:pt>
                <c:pt idx="1">
                  <c:v>18.100000000000001</c:v>
                </c:pt>
                <c:pt idx="2">
                  <c:v>7.1</c:v>
                </c:pt>
                <c:pt idx="3">
                  <c:v>10.199999999999999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13.8</c:v>
                </c:pt>
                <c:pt idx="1">
                  <c:v>15.3</c:v>
                </c:pt>
                <c:pt idx="2">
                  <c:v>6</c:v>
                </c:pt>
                <c:pt idx="3">
                  <c:v>8.9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11.7</c:v>
                </c:pt>
                <c:pt idx="1">
                  <c:v>19.899999999999999</c:v>
                </c:pt>
                <c:pt idx="2">
                  <c:v>5.8</c:v>
                </c:pt>
                <c:pt idx="3">
                  <c:v>8.6999999999999993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6672512"/>
        <c:axId val="95544448"/>
      </c:barChart>
      <c:catAx>
        <c:axId val="8667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544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54444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725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6.6</c:v>
                </c:pt>
                <c:pt idx="1">
                  <c:v>2.5</c:v>
                </c:pt>
                <c:pt idx="2">
                  <c:v>4.2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6.2</c:v>
                </c:pt>
                <c:pt idx="1">
                  <c:v>1.7</c:v>
                </c:pt>
                <c:pt idx="2">
                  <c:v>3.6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3.4</c:v>
                </c:pt>
                <c:pt idx="1">
                  <c:v>1.4</c:v>
                </c:pt>
                <c:pt idx="2">
                  <c:v>2.2999999999999998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1.6</c:v>
                </c:pt>
                <c:pt idx="2">
                  <c:v>1.9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2.9</c:v>
                </c:pt>
                <c:pt idx="1">
                  <c:v>0.4</c:v>
                </c:pt>
                <c:pt idx="2">
                  <c:v>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6676992"/>
        <c:axId val="86678912"/>
      </c:barChart>
      <c:catAx>
        <c:axId val="8667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78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67891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769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3.7</c:v>
                </c:pt>
                <c:pt idx="1">
                  <c:v>3.1</c:v>
                </c:pt>
                <c:pt idx="2">
                  <c:v>3.4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1.2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1.5</c:v>
                </c:pt>
                <c:pt idx="1">
                  <c:v>3.7</c:v>
                </c:pt>
                <c:pt idx="2">
                  <c:v>2.7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</c:v>
                </c:pt>
                <c:pt idx="1">
                  <c:v>2.1</c:v>
                </c:pt>
                <c:pt idx="2">
                  <c:v>1.6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6697472"/>
        <c:axId val="86699008"/>
      </c:barChart>
      <c:catAx>
        <c:axId val="8669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99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6990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974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1.3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1.6</c:v>
                </c:pt>
                <c:pt idx="1">
                  <c:v>2.9</c:v>
                </c:pt>
                <c:pt idx="2">
                  <c:v>2.4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0.9</c:v>
                </c:pt>
                <c:pt idx="1">
                  <c:v>2.8</c:v>
                </c:pt>
                <c:pt idx="2">
                  <c:v>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1.3</c:v>
                </c:pt>
                <c:pt idx="1">
                  <c:v>4.5</c:v>
                </c:pt>
                <c:pt idx="2">
                  <c:v>3.1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6851968"/>
        <c:axId val="86854656"/>
      </c:barChart>
      <c:catAx>
        <c:axId val="8685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854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8546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8519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</c:v>
                </c:pt>
                <c:pt idx="1">
                  <c:v>5.5</c:v>
                </c:pt>
                <c:pt idx="2">
                  <c:v>4.5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3.1</c:v>
                </c:pt>
                <c:pt idx="1">
                  <c:v>4.5999999999999996</c:v>
                </c:pt>
                <c:pt idx="2">
                  <c:v>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1.9</c:v>
                </c:pt>
                <c:pt idx="1">
                  <c:v>3.5</c:v>
                </c:pt>
                <c:pt idx="2">
                  <c:v>2.8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2.1</c:v>
                </c:pt>
                <c:pt idx="1">
                  <c:v>2.2000000000000002</c:v>
                </c:pt>
                <c:pt idx="2">
                  <c:v>2.2000000000000002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1.6</c:v>
                </c:pt>
                <c:pt idx="1">
                  <c:v>2.2000000000000002</c:v>
                </c:pt>
                <c:pt idx="2">
                  <c:v>1.9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6860160"/>
        <c:axId val="86862080"/>
      </c:barChart>
      <c:catAx>
        <c:axId val="8686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862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8620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8601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1.6</c:v>
                </c:pt>
                <c:pt idx="1">
                  <c:v>3.4</c:v>
                </c:pt>
                <c:pt idx="2">
                  <c:v>2.7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1.4</c:v>
                </c:pt>
                <c:pt idx="1">
                  <c:v>3.1</c:v>
                </c:pt>
                <c:pt idx="2">
                  <c:v>2.4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1</c:v>
                </c:pt>
                <c:pt idx="1">
                  <c:v>3.4</c:v>
                </c:pt>
                <c:pt idx="2">
                  <c:v>2.4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</c:v>
                </c:pt>
                <c:pt idx="1">
                  <c:v>1.8</c:v>
                </c:pt>
                <c:pt idx="2">
                  <c:v>1.5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0.3</c:v>
                </c:pt>
                <c:pt idx="1">
                  <c:v>2.2999999999999998</c:v>
                </c:pt>
                <c:pt idx="2">
                  <c:v>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3903488"/>
        <c:axId val="95537792"/>
      </c:barChart>
      <c:catAx>
        <c:axId val="9390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537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5377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9034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Over-the-Counter Drugs</c:v>
                </c:pt>
                <c:pt idx="8">
                  <c:v>Inhalants</c:v>
                </c:pt>
                <c:pt idx="9">
                  <c:v>Prescription Amphetamines</c:v>
                </c:pt>
                <c:pt idx="10">
                  <c:v>Cocaine or Crack Cocaine</c:v>
                </c:pt>
                <c:pt idx="11">
                  <c:v>LSD, PCP or Mushrooms</c:v>
                </c:pt>
                <c:pt idx="12">
                  <c:v>Synthetic Marijuana*</c:v>
                </c:pt>
                <c:pt idx="13">
                  <c:v>Club Drugs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18.600000000000001</c:v>
                </c:pt>
                <c:pt idx="1">
                  <c:v>10.4</c:v>
                </c:pt>
                <c:pt idx="2">
                  <c:v>9.6</c:v>
                </c:pt>
                <c:pt idx="3">
                  <c:v>7.5</c:v>
                </c:pt>
                <c:pt idx="4">
                  <c:v>4.3</c:v>
                </c:pt>
                <c:pt idx="5">
                  <c:v>3.1</c:v>
                </c:pt>
                <c:pt idx="6">
                  <c:v>1.9</c:v>
                </c:pt>
                <c:pt idx="7">
                  <c:v>1.6</c:v>
                </c:pt>
                <c:pt idx="8">
                  <c:v>1.5</c:v>
                </c:pt>
                <c:pt idx="9">
                  <c:v>1.4</c:v>
                </c:pt>
                <c:pt idx="10">
                  <c:v>0.9</c:v>
                </c:pt>
                <c:pt idx="11">
                  <c:v>0.7</c:v>
                </c:pt>
                <c:pt idx="12">
                  <c:v>0.6</c:v>
                </c:pt>
                <c:pt idx="13">
                  <c:v>0.4</c:v>
                </c:pt>
                <c:pt idx="14">
                  <c:v>0.3</c:v>
                </c:pt>
                <c:pt idx="15">
                  <c:v>0.2</c:v>
                </c:pt>
                <c:pt idx="16">
                  <c:v>0.1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4222592"/>
        <c:axId val="94270592"/>
      </c:barChart>
      <c:catAx>
        <c:axId val="9422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270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27059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222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14.1</c:v>
                </c:pt>
                <c:pt idx="1">
                  <c:v>7.3</c:v>
                </c:pt>
                <c:pt idx="2">
                  <c:v>10</c:v>
                </c:pt>
                <c:pt idx="3">
                  <c:v>23.8</c:v>
                </c:pt>
                <c:pt idx="4">
                  <c:v>5.5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3932544"/>
        <c:axId val="95536256"/>
      </c:barChart>
      <c:catAx>
        <c:axId val="9393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536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53625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9325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6.9</c:v>
                </c:pt>
                <c:pt idx="1">
                  <c:v>4.5</c:v>
                </c:pt>
                <c:pt idx="2">
                  <c:v>0.7</c:v>
                </c:pt>
                <c:pt idx="3">
                  <c:v>2.1</c:v>
                </c:pt>
                <c:pt idx="4">
                  <c:v>0.2</c:v>
                </c:pt>
                <c:pt idx="5">
                  <c:v>5.8</c:v>
                </c:pt>
                <c:pt idx="6">
                  <c:v>5.3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590656"/>
        <c:axId val="95750784"/>
      </c:barChart>
      <c:catAx>
        <c:axId val="9559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50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75078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5906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8.1</c:v>
                </c:pt>
                <c:pt idx="1">
                  <c:v>18</c:v>
                </c:pt>
                <c:pt idx="2">
                  <c:v>36.6</c:v>
                </c:pt>
                <c:pt idx="3">
                  <c:v>7.4</c:v>
                </c:pt>
                <c:pt idx="4">
                  <c:v>5.9</c:v>
                </c:pt>
                <c:pt idx="5">
                  <c:v>12</c:v>
                </c:pt>
                <c:pt idx="6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9.1</c:v>
                </c:pt>
                <c:pt idx="1">
                  <c:v>8.8000000000000007</c:v>
                </c:pt>
                <c:pt idx="2">
                  <c:v>24.2</c:v>
                </c:pt>
                <c:pt idx="3">
                  <c:v>9.8000000000000007</c:v>
                </c:pt>
                <c:pt idx="4">
                  <c:v>3.2</c:v>
                </c:pt>
                <c:pt idx="5">
                  <c:v>9.1999999999999993</c:v>
                </c:pt>
                <c:pt idx="6">
                  <c:v>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811840"/>
        <c:axId val="95843840"/>
      </c:barChart>
      <c:catAx>
        <c:axId val="9581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43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8438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118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3.1</c:v>
                </c:pt>
                <c:pt idx="1">
                  <c:v>19.899999999999999</c:v>
                </c:pt>
                <c:pt idx="2">
                  <c:v>1.3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3931776"/>
        <c:axId val="95789056"/>
      </c:barChart>
      <c:catAx>
        <c:axId val="9393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89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78905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9317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52</c:v>
                </c:pt>
                <c:pt idx="1">
                  <c:v>63</c:v>
                </c:pt>
                <c:pt idx="2">
                  <c:v>58</c:v>
                </c:pt>
                <c:pt idx="3">
                  <c:v>62</c:v>
                </c:pt>
                <c:pt idx="4">
                  <c:v>52</c:v>
                </c:pt>
                <c:pt idx="5">
                  <c:v>56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5793920"/>
        <c:axId val="95796224"/>
      </c:barChart>
      <c:catAx>
        <c:axId val="957939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962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7962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939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37</c:v>
                </c:pt>
                <c:pt idx="1">
                  <c:v>60</c:v>
                </c:pt>
                <c:pt idx="2">
                  <c:v>34</c:v>
                </c:pt>
                <c:pt idx="3">
                  <c:v>42</c:v>
                </c:pt>
                <c:pt idx="4">
                  <c:v>34</c:v>
                </c:pt>
                <c:pt idx="5">
                  <c:v>33</c:v>
                </c:pt>
                <c:pt idx="6">
                  <c:v>39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3931392"/>
        <c:axId val="95795456"/>
      </c:barChart>
      <c:catAx>
        <c:axId val="939313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954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7954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9313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41</c:v>
                </c:pt>
                <c:pt idx="1">
                  <c:v>50</c:v>
                </c:pt>
                <c:pt idx="2">
                  <c:v>39</c:v>
                </c:pt>
                <c:pt idx="3">
                  <c:v>30</c:v>
                </c:pt>
                <c:pt idx="4">
                  <c:v>23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024832"/>
        <c:axId val="96027008"/>
      </c:barChart>
      <c:catAx>
        <c:axId val="960248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270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0270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248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75</c:v>
                </c:pt>
                <c:pt idx="1">
                  <c:v>61</c:v>
                </c:pt>
                <c:pt idx="2">
                  <c:v>57</c:v>
                </c:pt>
                <c:pt idx="3">
                  <c:v>70</c:v>
                </c:pt>
                <c:pt idx="4">
                  <c:v>60</c:v>
                </c:pt>
                <c:pt idx="5">
                  <c:v>59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232960"/>
        <c:axId val="96234496"/>
      </c:barChart>
      <c:catAx>
        <c:axId val="962329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344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2344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329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39</c:v>
                </c:pt>
                <c:pt idx="1">
                  <c:v>67</c:v>
                </c:pt>
                <c:pt idx="2">
                  <c:v>30</c:v>
                </c:pt>
                <c:pt idx="3">
                  <c:v>28</c:v>
                </c:pt>
                <c:pt idx="4">
                  <c:v>39</c:v>
                </c:pt>
                <c:pt idx="5">
                  <c:v>32</c:v>
                </c:pt>
                <c:pt idx="6">
                  <c:v>34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249344"/>
        <c:axId val="96251264"/>
      </c:barChart>
      <c:catAx>
        <c:axId val="962493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512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2512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493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45</c:v>
                </c:pt>
                <c:pt idx="1">
                  <c:v>54</c:v>
                </c:pt>
                <c:pt idx="2">
                  <c:v>36</c:v>
                </c:pt>
                <c:pt idx="3">
                  <c:v>38</c:v>
                </c:pt>
                <c:pt idx="4">
                  <c:v>22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230784"/>
        <c:axId val="96269824"/>
      </c:barChart>
      <c:catAx>
        <c:axId val="962307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698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2698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307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17.399999999999999</c:v>
                </c:pt>
                <c:pt idx="1">
                  <c:v>40.200000000000003</c:v>
                </c:pt>
                <c:pt idx="2">
                  <c:v>30.7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15.4</c:v>
                </c:pt>
                <c:pt idx="1">
                  <c:v>34.799999999999997</c:v>
                </c:pt>
                <c:pt idx="2">
                  <c:v>26.7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9.8000000000000007</c:v>
                </c:pt>
                <c:pt idx="1">
                  <c:v>30.1</c:v>
                </c:pt>
                <c:pt idx="2">
                  <c:v>21.4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27.9</c:v>
                </c:pt>
                <c:pt idx="2">
                  <c:v>20.100000000000001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9.1</c:v>
                </c:pt>
                <c:pt idx="1">
                  <c:v>25.9</c:v>
                </c:pt>
                <c:pt idx="2">
                  <c:v>18.600000000000001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4614656"/>
        <c:axId val="94616576"/>
      </c:barChart>
      <c:catAx>
        <c:axId val="9461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616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61657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6146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5.7</c:v>
                </c:pt>
                <c:pt idx="1">
                  <c:v>21.7</c:v>
                </c:pt>
                <c:pt idx="2">
                  <c:v>15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6.7</c:v>
                </c:pt>
                <c:pt idx="1">
                  <c:v>19.600000000000001</c:v>
                </c:pt>
                <c:pt idx="2">
                  <c:v>14.2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3.6</c:v>
                </c:pt>
                <c:pt idx="1">
                  <c:v>15</c:v>
                </c:pt>
                <c:pt idx="2">
                  <c:v>10.199999999999999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2.6</c:v>
                </c:pt>
                <c:pt idx="1">
                  <c:v>12.6</c:v>
                </c:pt>
                <c:pt idx="2">
                  <c:v>8.3000000000000007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11.4</c:v>
                </c:pt>
                <c:pt idx="2">
                  <c:v>7.5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4340224"/>
        <c:axId val="94798208"/>
      </c:barChart>
      <c:catAx>
        <c:axId val="9434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98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79820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3402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Graphs!$E$280:$I$280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Graphs!$E$281:$I$281</c:f>
              <c:numCache>
                <c:formatCode>0.0</c:formatCode>
                <c:ptCount val="5"/>
                <c:pt idx="0">
                  <c:v>30.7</c:v>
                </c:pt>
                <c:pt idx="1">
                  <c:v>26.7</c:v>
                </c:pt>
                <c:pt idx="2">
                  <c:v>21.4</c:v>
                </c:pt>
                <c:pt idx="3">
                  <c:v>20.100000000000001</c:v>
                </c:pt>
                <c:pt idx="4">
                  <c:v>18.600000000000001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Graphs!$E$280:$I$280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Graphs!$E$282:$I$282</c:f>
              <c:numCache>
                <c:formatCode>0.0</c:formatCode>
                <c:ptCount val="5"/>
                <c:pt idx="0">
                  <c:v>15</c:v>
                </c:pt>
                <c:pt idx="1">
                  <c:v>14.2</c:v>
                </c:pt>
                <c:pt idx="2">
                  <c:v>10.199999999999999</c:v>
                </c:pt>
                <c:pt idx="3">
                  <c:v>8.3000000000000007</c:v>
                </c:pt>
                <c:pt idx="4">
                  <c:v>7.5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Graphs!$E$280:$I$280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Graphs!$E$283:$I$283</c:f>
              <c:numCache>
                <c:formatCode>0.0</c:formatCode>
                <c:ptCount val="5"/>
                <c:pt idx="0">
                  <c:v>26.9</c:v>
                </c:pt>
                <c:pt idx="1">
                  <c:v>24.2</c:v>
                </c:pt>
                <c:pt idx="2">
                  <c:v>20.100000000000001</c:v>
                </c:pt>
                <c:pt idx="3">
                  <c:v>18</c:v>
                </c:pt>
                <c:pt idx="4">
                  <c:v>18.600000000000001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Graphs!$E$280:$I$280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Graphs!$E$284:$I$284</c:f>
              <c:numCache>
                <c:formatCode>0.0</c:formatCode>
                <c:ptCount val="5"/>
                <c:pt idx="0">
                  <c:v>42.9</c:v>
                </c:pt>
                <c:pt idx="1">
                  <c:v>44</c:v>
                </c:pt>
                <c:pt idx="2">
                  <c:v>41</c:v>
                </c:pt>
                <c:pt idx="3">
                  <c:v>39.799999999999997</c:v>
                </c:pt>
                <c:pt idx="4">
                  <c:v>39.4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366720"/>
        <c:axId val="94814976"/>
      </c:lineChart>
      <c:catAx>
        <c:axId val="94366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814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81497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3667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6.9</c:v>
                </c:pt>
                <c:pt idx="1">
                  <c:v>0.6</c:v>
                </c:pt>
                <c:pt idx="2">
                  <c:v>0.5</c:v>
                </c:pt>
                <c:pt idx="3">
                  <c:v>19.2</c:v>
                </c:pt>
                <c:pt idx="4">
                  <c:v>40.1</c:v>
                </c:pt>
                <c:pt idx="5">
                  <c:v>1.8</c:v>
                </c:pt>
                <c:pt idx="6">
                  <c:v>12.6</c:v>
                </c:pt>
                <c:pt idx="7">
                  <c:v>18.3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4967680"/>
        <c:axId val="94969216"/>
      </c:barChart>
      <c:catAx>
        <c:axId val="9496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969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9692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9676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32.6</c:v>
                </c:pt>
                <c:pt idx="1">
                  <c:v>50</c:v>
                </c:pt>
                <c:pt idx="2">
                  <c:v>1.7</c:v>
                </c:pt>
                <c:pt idx="3">
                  <c:v>2.5</c:v>
                </c:pt>
                <c:pt idx="4">
                  <c:v>2.4</c:v>
                </c:pt>
                <c:pt idx="5">
                  <c:v>0.2</c:v>
                </c:pt>
                <c:pt idx="6">
                  <c:v>2</c:v>
                </c:pt>
                <c:pt idx="7">
                  <c:v>8.6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857792"/>
        <c:axId val="85466112"/>
      </c:barChart>
      <c:catAx>
        <c:axId val="6185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466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46611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85779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4.8</c:v>
                </c:pt>
                <c:pt idx="1">
                  <c:v>16.899999999999999</c:v>
                </c:pt>
                <c:pt idx="2">
                  <c:v>11.9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5.6</c:v>
                </c:pt>
                <c:pt idx="1">
                  <c:v>15.8</c:v>
                </c:pt>
                <c:pt idx="2">
                  <c:v>11.5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3.4</c:v>
                </c:pt>
                <c:pt idx="1">
                  <c:v>11.8</c:v>
                </c:pt>
                <c:pt idx="2">
                  <c:v>8.3000000000000007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4</c:v>
                </c:pt>
                <c:pt idx="2">
                  <c:v>2.8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1.8</c:v>
                </c:pt>
                <c:pt idx="1">
                  <c:v>6.3</c:v>
                </c:pt>
                <c:pt idx="2">
                  <c:v>4.3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524352"/>
        <c:axId val="95525888"/>
      </c:barChart>
      <c:catAx>
        <c:axId val="9552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525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52588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5243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Graphs!$E$287:$I$287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Graphs!$E$288:$I$288</c:f>
              <c:numCache>
                <c:formatCode>0.0</c:formatCode>
                <c:ptCount val="5"/>
                <c:pt idx="0">
                  <c:v>11.9</c:v>
                </c:pt>
                <c:pt idx="1">
                  <c:v>11.5</c:v>
                </c:pt>
                <c:pt idx="2">
                  <c:v>8.3000000000000007</c:v>
                </c:pt>
                <c:pt idx="3">
                  <c:v>2.8</c:v>
                </c:pt>
                <c:pt idx="4">
                  <c:v>4.3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Graphs!$E$287:$I$287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Graphs!$E$289:$I$289</c:f>
              <c:numCache>
                <c:formatCode>0.0</c:formatCode>
                <c:ptCount val="5"/>
                <c:pt idx="0">
                  <c:v>23.3</c:v>
                </c:pt>
                <c:pt idx="1">
                  <c:v>17.8</c:v>
                </c:pt>
                <c:pt idx="2">
                  <c:v>16</c:v>
                </c:pt>
                <c:pt idx="3">
                  <c:v>11</c:v>
                </c:pt>
                <c:pt idx="4">
                  <c:v>12.1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Graphs!$E$287:$I$287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Graphs!$E$290:$I$290</c:f>
              <c:numCache>
                <c:formatCode>0.0</c:formatCode>
                <c:ptCount val="5"/>
                <c:pt idx="0">
                  <c:v>71.599999999999994</c:v>
                </c:pt>
                <c:pt idx="1">
                  <c:v>71.400000000000006</c:v>
                </c:pt>
                <c:pt idx="2">
                  <c:v>71.7</c:v>
                </c:pt>
                <c:pt idx="3">
                  <c:v>74.7</c:v>
                </c:pt>
                <c:pt idx="4">
                  <c:v>68.099999999999994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866368"/>
        <c:axId val="61981824"/>
      </c:lineChart>
      <c:catAx>
        <c:axId val="6186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981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98182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8663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Okaloosa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2008-2016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38958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110840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4684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44102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2008-2016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2008-2016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66831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2008-2016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13155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31607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2008-2016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2008-2016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2008-2016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417649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6275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699519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Okaloosa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2,316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3.7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Okaloosa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County did not participate in the 2006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FYSAS.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 As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 result, trend data in this report start with the 2008 survey.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Okaloosa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18.6%,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15.0%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2008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7.5%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1587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2008-2016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2008-2016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3724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18383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2008-2016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2008-2016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64574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2008-2016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2008-2016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81635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2008-2016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2008-2016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524661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Okaloosa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4.2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6713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85609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41028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Okaloosa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(0.7%)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(0.2%) </a:t>
            </a:r>
            <a:r>
              <a:rPr lang="en-US" sz="2700" dirty="0" smtClean="0">
                <a:latin typeface="Gill Sans MT"/>
              </a:rPr>
              <a:t>are </a:t>
            </a:r>
            <a:r>
              <a:rPr lang="en-US" sz="2700" dirty="0" smtClean="0">
                <a:latin typeface="Gill Sans MT"/>
              </a:rPr>
              <a:t>1.0</a:t>
            </a:r>
            <a:r>
              <a:rPr lang="en-US" sz="2700" dirty="0" smtClean="0">
                <a:latin typeface="Gill Sans MT"/>
              </a:rPr>
              <a:t>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(6.9%), </a:t>
            </a:r>
            <a:r>
              <a:rPr lang="en-US" sz="2700" i="1" dirty="0" smtClean="0">
                <a:latin typeface="Gill Sans MT"/>
              </a:rPr>
              <a:t>Getting </a:t>
            </a:r>
            <a:r>
              <a:rPr lang="en-US" sz="2700" i="1" dirty="0">
                <a:latin typeface="Gill Sans MT"/>
              </a:rPr>
              <a:t>Suspended </a:t>
            </a:r>
            <a:r>
              <a:rPr lang="en-US" sz="2700" dirty="0" smtClean="0">
                <a:latin typeface="Gill Sans MT"/>
              </a:rPr>
              <a:t>(5.8%), and </a:t>
            </a:r>
            <a:r>
              <a:rPr lang="en-US" sz="2700" i="1" dirty="0" smtClean="0">
                <a:latin typeface="Gill Sans MT"/>
              </a:rPr>
              <a:t>Attacking Someone with Intent to Harm </a:t>
            </a:r>
            <a:r>
              <a:rPr lang="en-US" sz="2700" dirty="0" smtClean="0">
                <a:latin typeface="Gill Sans MT"/>
              </a:rPr>
              <a:t>(5.3%).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Okaloosa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29.6%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12.8%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8.8%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3.1%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1.3%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29951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57007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93318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28071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366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48078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8317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Okaloosa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52%)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>
                <a:latin typeface="Gill Sans MT" pitchFamily="34" charset="0"/>
              </a:rPr>
              <a:t>(52%) scales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(57%)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(59%)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(60%)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(50%)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(67%)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 smtClean="0">
                <a:latin typeface="Gill Sans MT" pitchFamily="34" charset="0"/>
              </a:rPr>
              <a:t>(54%)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40200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39.5%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18.6%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Okaloosa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(27.1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9.6%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(21.8%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10.4%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18.7%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12216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2008-2016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2008-2016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904989"/>
              </p:ext>
            </p:extLst>
          </p:nvPr>
        </p:nvGraphicFramePr>
        <p:xfrm>
          <a:off x="376687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Okaloosa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2008-2016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Okaloosa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2008-2016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9171</TotalTime>
  <Words>1358</Words>
  <Application>Microsoft Office PowerPoint</Application>
  <PresentationFormat>On-screen Show (4:3)</PresentationFormat>
  <Paragraphs>224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342</cp:revision>
  <dcterms:created xsi:type="dcterms:W3CDTF">2010-11-20T14:45:41Z</dcterms:created>
  <dcterms:modified xsi:type="dcterms:W3CDTF">2016-10-30T22:34:27Z</dcterms:modified>
</cp:coreProperties>
</file>