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Prescription Amphetamines</c:v>
                </c:pt>
                <c:pt idx="7">
                  <c:v>Prescription Pain Relievers</c:v>
                </c:pt>
                <c:pt idx="8">
                  <c:v>Depressants</c:v>
                </c:pt>
                <c:pt idx="9">
                  <c:v>Synthetic Marijuana*</c:v>
                </c:pt>
                <c:pt idx="10">
                  <c:v>Over-the-Counter Drugs</c:v>
                </c:pt>
                <c:pt idx="11">
                  <c:v>Club Drugs</c:v>
                </c:pt>
                <c:pt idx="12">
                  <c:v>Cocaine or Crack Cocaine</c:v>
                </c:pt>
                <c:pt idx="13">
                  <c:v>LSD, PCP or Mushrooms</c:v>
                </c:pt>
                <c:pt idx="14">
                  <c:v>Steroids (without a doctor’s order)</c:v>
                </c:pt>
                <c:pt idx="15">
                  <c:v>Needle to Inject Illegal Drugs*</c:v>
                </c:pt>
                <c:pt idx="16">
                  <c:v>Flakka*</c:v>
                </c:pt>
                <c:pt idx="17">
                  <c:v>Methamphetamine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43.5</c:v>
                </c:pt>
                <c:pt idx="1">
                  <c:v>28.5</c:v>
                </c:pt>
                <c:pt idx="2">
                  <c:v>22.1</c:v>
                </c:pt>
                <c:pt idx="3">
                  <c:v>20.3</c:v>
                </c:pt>
                <c:pt idx="4">
                  <c:v>16.8</c:v>
                </c:pt>
                <c:pt idx="5">
                  <c:v>6.6</c:v>
                </c:pt>
                <c:pt idx="6">
                  <c:v>5.3</c:v>
                </c:pt>
                <c:pt idx="7">
                  <c:v>4.7</c:v>
                </c:pt>
                <c:pt idx="8">
                  <c:v>4.7</c:v>
                </c:pt>
                <c:pt idx="9">
                  <c:v>4.7</c:v>
                </c:pt>
                <c:pt idx="10">
                  <c:v>3.6</c:v>
                </c:pt>
                <c:pt idx="11">
                  <c:v>2.7</c:v>
                </c:pt>
                <c:pt idx="12">
                  <c:v>2.6</c:v>
                </c:pt>
                <c:pt idx="13">
                  <c:v>2.6</c:v>
                </c:pt>
                <c:pt idx="14">
                  <c:v>1.4</c:v>
                </c:pt>
                <c:pt idx="15">
                  <c:v>0.9</c:v>
                </c:pt>
                <c:pt idx="16">
                  <c:v>0.9</c:v>
                </c:pt>
                <c:pt idx="17">
                  <c:v>0.8</c:v>
                </c:pt>
                <c:pt idx="18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9582592"/>
        <c:axId val="115214208"/>
      </c:barChart>
      <c:catAx>
        <c:axId val="109582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214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21420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5825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28.5</c:v>
                </c:pt>
                <c:pt idx="1">
                  <c:v>9.9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0281088"/>
        <c:axId val="90283008"/>
      </c:barChart>
      <c:catAx>
        <c:axId val="9028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283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28300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28108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6.5</c:v>
                </c:pt>
                <c:pt idx="1">
                  <c:v>13</c:v>
                </c:pt>
                <c:pt idx="2">
                  <c:v>10.199999999999999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11.7</c:v>
                </c:pt>
                <c:pt idx="2">
                  <c:v>10.199999999999999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5.2</c:v>
                </c:pt>
                <c:pt idx="1">
                  <c:v>17.3</c:v>
                </c:pt>
                <c:pt idx="2">
                  <c:v>12.1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</c:v>
                </c:pt>
                <c:pt idx="1">
                  <c:v>9.8000000000000007</c:v>
                </c:pt>
                <c:pt idx="2">
                  <c:v>7.7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15.6</c:v>
                </c:pt>
                <c:pt idx="2">
                  <c:v>10.7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3.9</c:v>
                </c:pt>
                <c:pt idx="1">
                  <c:v>13.6</c:v>
                </c:pt>
                <c:pt idx="2">
                  <c:v>9.5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0327296"/>
        <c:axId val="90337664"/>
      </c:barChart>
      <c:catAx>
        <c:axId val="90327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37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33766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272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10.199999999999999</c:v>
                </c:pt>
                <c:pt idx="1">
                  <c:v>10.199999999999999</c:v>
                </c:pt>
                <c:pt idx="2">
                  <c:v>12.1</c:v>
                </c:pt>
                <c:pt idx="3">
                  <c:v>7.7</c:v>
                </c:pt>
                <c:pt idx="4">
                  <c:v>10.7</c:v>
                </c:pt>
                <c:pt idx="5">
                  <c:v>9.5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14.7</c:v>
                </c:pt>
                <c:pt idx="1">
                  <c:v>12.2</c:v>
                </c:pt>
                <c:pt idx="2">
                  <c:v>11.6</c:v>
                </c:pt>
                <c:pt idx="3">
                  <c:v>10.7</c:v>
                </c:pt>
                <c:pt idx="4">
                  <c:v>12</c:v>
                </c:pt>
                <c:pt idx="5">
                  <c:v>8.8000000000000007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34.4</c:v>
                </c:pt>
                <c:pt idx="1">
                  <c:v>33</c:v>
                </c:pt>
                <c:pt idx="2">
                  <c:v>28.7</c:v>
                </c:pt>
                <c:pt idx="3">
                  <c:v>26.8</c:v>
                </c:pt>
                <c:pt idx="4">
                  <c:v>27.1</c:v>
                </c:pt>
                <c:pt idx="5">
                  <c:v>26.2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337280"/>
        <c:axId val="90395392"/>
      </c:lineChart>
      <c:catAx>
        <c:axId val="90337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95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39539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372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8</c:v>
                </c:pt>
                <c:pt idx="1">
                  <c:v>8.1999999999999993</c:v>
                </c:pt>
                <c:pt idx="2">
                  <c:v>3.3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0416256"/>
        <c:axId val="90418176"/>
      </c:barChart>
      <c:catAx>
        <c:axId val="9041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418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4181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4162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23.6</c:v>
                </c:pt>
                <c:pt idx="1">
                  <c:v>23.3</c:v>
                </c:pt>
                <c:pt idx="2">
                  <c:v>6.7</c:v>
                </c:pt>
                <c:pt idx="3">
                  <c:v>6.2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17.899999999999999</c:v>
                </c:pt>
                <c:pt idx="1">
                  <c:v>16.7</c:v>
                </c:pt>
                <c:pt idx="2">
                  <c:v>8.1999999999999993</c:v>
                </c:pt>
                <c:pt idx="3">
                  <c:v>7.5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21.8</c:v>
                </c:pt>
                <c:pt idx="1">
                  <c:v>22.6</c:v>
                </c:pt>
                <c:pt idx="2">
                  <c:v>5.6</c:v>
                </c:pt>
                <c:pt idx="3">
                  <c:v>7.2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0438272"/>
        <c:axId val="91040000"/>
      </c:barChart>
      <c:catAx>
        <c:axId val="90438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040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04000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4382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11</c:v>
                </c:pt>
                <c:pt idx="1">
                  <c:v>2</c:v>
                </c:pt>
                <c:pt idx="2">
                  <c:v>5.8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3.7</c:v>
                </c:pt>
                <c:pt idx="1">
                  <c:v>2.7</c:v>
                </c:pt>
                <c:pt idx="2">
                  <c:v>3.1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4.5</c:v>
                </c:pt>
                <c:pt idx="1">
                  <c:v>1.2</c:v>
                </c:pt>
                <c:pt idx="2">
                  <c:v>2.6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6.2</c:v>
                </c:pt>
                <c:pt idx="1">
                  <c:v>1.7</c:v>
                </c:pt>
                <c:pt idx="2">
                  <c:v>3.7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4.3</c:v>
                </c:pt>
                <c:pt idx="1">
                  <c:v>2.1</c:v>
                </c:pt>
                <c:pt idx="2">
                  <c:v>3.1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2.4</c:v>
                </c:pt>
                <c:pt idx="1">
                  <c:v>0.2</c:v>
                </c:pt>
                <c:pt idx="2">
                  <c:v>1.1000000000000001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0503040"/>
        <c:axId val="110504576"/>
      </c:barChart>
      <c:catAx>
        <c:axId val="11050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504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5045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5030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0.5</c:v>
                </c:pt>
                <c:pt idx="1">
                  <c:v>3.3</c:v>
                </c:pt>
                <c:pt idx="2">
                  <c:v>2.1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2.2000000000000002</c:v>
                </c:pt>
                <c:pt idx="2">
                  <c:v>3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3.2</c:v>
                </c:pt>
                <c:pt idx="1">
                  <c:v>2.2999999999999998</c:v>
                </c:pt>
                <c:pt idx="2">
                  <c:v>2.7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1.7</c:v>
                </c:pt>
                <c:pt idx="1">
                  <c:v>2.2999999999999998</c:v>
                </c:pt>
                <c:pt idx="2">
                  <c:v>2.1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1039616"/>
        <c:axId val="91044096"/>
      </c:barChart>
      <c:catAx>
        <c:axId val="91039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044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0440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0396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2.4</c:v>
                </c:pt>
                <c:pt idx="2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0.4</c:v>
                </c:pt>
                <c:pt idx="1">
                  <c:v>4.4000000000000004</c:v>
                </c:pt>
                <c:pt idx="2">
                  <c:v>2.8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0.6</c:v>
                </c:pt>
                <c:pt idx="1">
                  <c:v>1.9</c:v>
                </c:pt>
                <c:pt idx="2">
                  <c:v>1.3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0.4</c:v>
                </c:pt>
                <c:pt idx="1">
                  <c:v>2.2999999999999998</c:v>
                </c:pt>
                <c:pt idx="2">
                  <c:v>1.4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1.6</c:v>
                </c:pt>
                <c:pt idx="1">
                  <c:v>3.1</c:v>
                </c:pt>
                <c:pt idx="2">
                  <c:v>2.5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1.4</c:v>
                </c:pt>
                <c:pt idx="1">
                  <c:v>2.6</c:v>
                </c:pt>
                <c:pt idx="2">
                  <c:v>2.1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1066752"/>
        <c:axId val="91068288"/>
      </c:barChart>
      <c:catAx>
        <c:axId val="9106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068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0682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0667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</c:v>
                </c:pt>
                <c:pt idx="2">
                  <c:v>1.5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3.1</c:v>
                </c:pt>
                <c:pt idx="1">
                  <c:v>3.2</c:v>
                </c:pt>
                <c:pt idx="2">
                  <c:v>3.2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2.9</c:v>
                </c:pt>
                <c:pt idx="1">
                  <c:v>3.8</c:v>
                </c:pt>
                <c:pt idx="2">
                  <c:v>3.4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2.2999999999999998</c:v>
                </c:pt>
                <c:pt idx="2">
                  <c:v>2.2999999999999998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2.5</c:v>
                </c:pt>
                <c:pt idx="1">
                  <c:v>3.5</c:v>
                </c:pt>
                <c:pt idx="2">
                  <c:v>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</c:v>
                </c:pt>
                <c:pt idx="1">
                  <c:v>2.1</c:v>
                </c:pt>
                <c:pt idx="2">
                  <c:v>1.7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1092096"/>
        <c:axId val="91093632"/>
      </c:barChart>
      <c:catAx>
        <c:axId val="9109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093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0936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0920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</c:v>
                </c:pt>
                <c:pt idx="1">
                  <c:v>0.6</c:v>
                </c:pt>
                <c:pt idx="2">
                  <c:v>0.3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</c:v>
                </c:pt>
                <c:pt idx="2">
                  <c:v>1.5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</c:v>
                </c:pt>
                <c:pt idx="1">
                  <c:v>2.2000000000000002</c:v>
                </c:pt>
                <c:pt idx="2">
                  <c:v>1.7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0.5</c:v>
                </c:pt>
                <c:pt idx="1">
                  <c:v>1.9</c:v>
                </c:pt>
                <c:pt idx="2">
                  <c:v>1.3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0.8</c:v>
                </c:pt>
                <c:pt idx="1">
                  <c:v>2.5</c:v>
                </c:pt>
                <c:pt idx="2">
                  <c:v>1.8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0.9</c:v>
                </c:pt>
                <c:pt idx="1">
                  <c:v>2.2000000000000002</c:v>
                </c:pt>
                <c:pt idx="2">
                  <c:v>1.7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8792832"/>
        <c:axId val="108905216"/>
      </c:barChart>
      <c:catAx>
        <c:axId val="10879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905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89052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7928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Binge Drinking</c:v>
                </c:pt>
                <c:pt idx="2">
                  <c:v>Vaporizer/E-Cigarette</c:v>
                </c:pt>
                <c:pt idx="3">
                  <c:v>Marijuana or Hashish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Depressants</c:v>
                </c:pt>
                <c:pt idx="7">
                  <c:v>Prescription Amphetamines</c:v>
                </c:pt>
                <c:pt idx="8">
                  <c:v>Prescription Pain Relievers</c:v>
                </c:pt>
                <c:pt idx="9">
                  <c:v>Inhalants</c:v>
                </c:pt>
                <c:pt idx="10">
                  <c:v>Steroids (without a doctor’s order)</c:v>
                </c:pt>
                <c:pt idx="11">
                  <c:v>Cocaine or Crack Cocaine</c:v>
                </c:pt>
                <c:pt idx="12">
                  <c:v>LSD, PCP or Mushrooms</c:v>
                </c:pt>
                <c:pt idx="13">
                  <c:v>Synthetic Marijuana*</c:v>
                </c:pt>
                <c:pt idx="14">
                  <c:v>Methamphetamine</c:v>
                </c:pt>
                <c:pt idx="15">
                  <c:v>Club Drugs</c:v>
                </c:pt>
                <c:pt idx="16">
                  <c:v>Flakka*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20</c:v>
                </c:pt>
                <c:pt idx="1">
                  <c:v>11</c:v>
                </c:pt>
                <c:pt idx="2">
                  <c:v>9.9</c:v>
                </c:pt>
                <c:pt idx="3">
                  <c:v>9.5</c:v>
                </c:pt>
                <c:pt idx="4">
                  <c:v>5</c:v>
                </c:pt>
                <c:pt idx="5">
                  <c:v>2.1</c:v>
                </c:pt>
                <c:pt idx="6">
                  <c:v>2.1</c:v>
                </c:pt>
                <c:pt idx="7">
                  <c:v>1.7</c:v>
                </c:pt>
                <c:pt idx="8">
                  <c:v>1.7</c:v>
                </c:pt>
                <c:pt idx="9">
                  <c:v>1.1000000000000001</c:v>
                </c:pt>
                <c:pt idx="10">
                  <c:v>0.7</c:v>
                </c:pt>
                <c:pt idx="11">
                  <c:v>0.7</c:v>
                </c:pt>
                <c:pt idx="12">
                  <c:v>0.7</c:v>
                </c:pt>
                <c:pt idx="13">
                  <c:v>0.7</c:v>
                </c:pt>
                <c:pt idx="14">
                  <c:v>0.6</c:v>
                </c:pt>
                <c:pt idx="15">
                  <c:v>0.6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5336320"/>
        <c:axId val="115338240"/>
      </c:barChart>
      <c:catAx>
        <c:axId val="11533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338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33824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3363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12.6</c:v>
                </c:pt>
                <c:pt idx="1">
                  <c:v>6</c:v>
                </c:pt>
                <c:pt idx="2">
                  <c:v>12.6</c:v>
                </c:pt>
                <c:pt idx="3">
                  <c:v>24.7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0646400"/>
        <c:axId val="110647936"/>
      </c:barChart>
      <c:catAx>
        <c:axId val="11064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647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6479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6464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8.1999999999999993</c:v>
                </c:pt>
                <c:pt idx="1">
                  <c:v>4.8</c:v>
                </c:pt>
                <c:pt idx="2">
                  <c:v>1.3</c:v>
                </c:pt>
                <c:pt idx="3">
                  <c:v>1.7</c:v>
                </c:pt>
                <c:pt idx="4">
                  <c:v>0.3</c:v>
                </c:pt>
                <c:pt idx="5">
                  <c:v>6.2</c:v>
                </c:pt>
                <c:pt idx="6">
                  <c:v>8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0831104"/>
        <c:axId val="110832640"/>
      </c:barChart>
      <c:catAx>
        <c:axId val="110831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832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83264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8311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7.4</c:v>
                </c:pt>
                <c:pt idx="1">
                  <c:v>25.1</c:v>
                </c:pt>
                <c:pt idx="2">
                  <c:v>46.2</c:v>
                </c:pt>
                <c:pt idx="3">
                  <c:v>8</c:v>
                </c:pt>
                <c:pt idx="4">
                  <c:v>9.9</c:v>
                </c:pt>
                <c:pt idx="5">
                  <c:v>18.3</c:v>
                </c:pt>
                <c:pt idx="6">
                  <c:v>3.6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8.9</c:v>
                </c:pt>
                <c:pt idx="1">
                  <c:v>9.8000000000000007</c:v>
                </c:pt>
                <c:pt idx="2">
                  <c:v>26.5</c:v>
                </c:pt>
                <c:pt idx="3">
                  <c:v>10.5</c:v>
                </c:pt>
                <c:pt idx="4">
                  <c:v>4.3</c:v>
                </c:pt>
                <c:pt idx="5">
                  <c:v>10.199999999999999</c:v>
                </c:pt>
                <c:pt idx="6">
                  <c:v>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6810880"/>
        <c:axId val="117412992"/>
      </c:barChart>
      <c:catAx>
        <c:axId val="116810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412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741299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8108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</c:v>
                </c:pt>
                <c:pt idx="1">
                  <c:v>20.9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6064640"/>
        <c:axId val="116502912"/>
      </c:barChart>
      <c:catAx>
        <c:axId val="11606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502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50291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0646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56</c:v>
                </c:pt>
                <c:pt idx="1">
                  <c:v>68</c:v>
                </c:pt>
                <c:pt idx="2">
                  <c:v>62</c:v>
                </c:pt>
                <c:pt idx="3">
                  <c:v>58</c:v>
                </c:pt>
                <c:pt idx="4">
                  <c:v>51</c:v>
                </c:pt>
                <c:pt idx="5">
                  <c:v>59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7403008"/>
        <c:axId val="117422336"/>
      </c:barChart>
      <c:catAx>
        <c:axId val="1174030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4223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74223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4030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34</c:v>
                </c:pt>
                <c:pt idx="1">
                  <c:v>58</c:v>
                </c:pt>
                <c:pt idx="2">
                  <c:v>37</c:v>
                </c:pt>
                <c:pt idx="3">
                  <c:v>43</c:v>
                </c:pt>
                <c:pt idx="4">
                  <c:v>35</c:v>
                </c:pt>
                <c:pt idx="5">
                  <c:v>36</c:v>
                </c:pt>
                <c:pt idx="6">
                  <c:v>40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6797824"/>
        <c:axId val="117400320"/>
      </c:barChart>
      <c:catAx>
        <c:axId val="1167978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4003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74003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7978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36</c:v>
                </c:pt>
                <c:pt idx="1">
                  <c:v>55</c:v>
                </c:pt>
                <c:pt idx="2">
                  <c:v>40</c:v>
                </c:pt>
                <c:pt idx="3">
                  <c:v>31</c:v>
                </c:pt>
                <c:pt idx="4">
                  <c:v>26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7415936"/>
        <c:axId val="117418240"/>
      </c:barChart>
      <c:catAx>
        <c:axId val="1174159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4182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74182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4159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81</c:v>
                </c:pt>
                <c:pt idx="1">
                  <c:v>69</c:v>
                </c:pt>
                <c:pt idx="2">
                  <c:v>63</c:v>
                </c:pt>
                <c:pt idx="3">
                  <c:v>66</c:v>
                </c:pt>
                <c:pt idx="4">
                  <c:v>63</c:v>
                </c:pt>
                <c:pt idx="5">
                  <c:v>65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7424128"/>
        <c:axId val="117425664"/>
      </c:barChart>
      <c:catAx>
        <c:axId val="1174241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4256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74256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4241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35</c:v>
                </c:pt>
                <c:pt idx="1">
                  <c:v>58</c:v>
                </c:pt>
                <c:pt idx="2">
                  <c:v>34</c:v>
                </c:pt>
                <c:pt idx="3">
                  <c:v>29</c:v>
                </c:pt>
                <c:pt idx="4">
                  <c:v>46</c:v>
                </c:pt>
                <c:pt idx="5">
                  <c:v>32</c:v>
                </c:pt>
                <c:pt idx="6">
                  <c:v>35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7433472"/>
        <c:axId val="117580544"/>
      </c:barChart>
      <c:catAx>
        <c:axId val="1174334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5805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75805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4334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30</c:v>
                </c:pt>
                <c:pt idx="1">
                  <c:v>55</c:v>
                </c:pt>
                <c:pt idx="2">
                  <c:v>39</c:v>
                </c:pt>
                <c:pt idx="3">
                  <c:v>42</c:v>
                </c:pt>
                <c:pt idx="4">
                  <c:v>24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7617792"/>
        <c:axId val="117619712"/>
      </c:barChart>
      <c:catAx>
        <c:axId val="1176177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6197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76197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6177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17.899999999999999</c:v>
                </c:pt>
                <c:pt idx="1">
                  <c:v>48.6</c:v>
                </c:pt>
                <c:pt idx="2">
                  <c:v>34.9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21.2</c:v>
                </c:pt>
                <c:pt idx="1">
                  <c:v>35.200000000000003</c:v>
                </c:pt>
                <c:pt idx="2">
                  <c:v>29.3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15.8</c:v>
                </c:pt>
                <c:pt idx="1">
                  <c:v>36.299999999999997</c:v>
                </c:pt>
                <c:pt idx="2">
                  <c:v>27.3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21.7</c:v>
                </c:pt>
                <c:pt idx="1">
                  <c:v>35.1</c:v>
                </c:pt>
                <c:pt idx="2">
                  <c:v>29.2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11.1</c:v>
                </c:pt>
                <c:pt idx="1">
                  <c:v>27</c:v>
                </c:pt>
                <c:pt idx="2">
                  <c:v>20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11.8</c:v>
                </c:pt>
                <c:pt idx="1">
                  <c:v>25.7</c:v>
                </c:pt>
                <c:pt idx="2">
                  <c:v>20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5586560"/>
        <c:axId val="115649152"/>
      </c:barChart>
      <c:catAx>
        <c:axId val="11558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649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64915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5865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12.7</c:v>
                </c:pt>
                <c:pt idx="1">
                  <c:v>23</c:v>
                </c:pt>
                <c:pt idx="2">
                  <c:v>18.3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8.1</c:v>
                </c:pt>
                <c:pt idx="1">
                  <c:v>22.1</c:v>
                </c:pt>
                <c:pt idx="2">
                  <c:v>16.2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6.6</c:v>
                </c:pt>
                <c:pt idx="1">
                  <c:v>20.3</c:v>
                </c:pt>
                <c:pt idx="2">
                  <c:v>14.3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7.2</c:v>
                </c:pt>
                <c:pt idx="1">
                  <c:v>18.2</c:v>
                </c:pt>
                <c:pt idx="2">
                  <c:v>13.3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5.4</c:v>
                </c:pt>
                <c:pt idx="1">
                  <c:v>15.7</c:v>
                </c:pt>
                <c:pt idx="2">
                  <c:v>11.2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6.1</c:v>
                </c:pt>
                <c:pt idx="1">
                  <c:v>14.6</c:v>
                </c:pt>
                <c:pt idx="2">
                  <c:v>11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5864704"/>
        <c:axId val="115867008"/>
      </c:barChart>
      <c:catAx>
        <c:axId val="11586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867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86700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8647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34.9</c:v>
                </c:pt>
                <c:pt idx="1">
                  <c:v>29.3</c:v>
                </c:pt>
                <c:pt idx="2">
                  <c:v>27.3</c:v>
                </c:pt>
                <c:pt idx="3">
                  <c:v>29.2</c:v>
                </c:pt>
                <c:pt idx="4">
                  <c:v>20</c:v>
                </c:pt>
                <c:pt idx="5">
                  <c:v>20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18.3</c:v>
                </c:pt>
                <c:pt idx="1">
                  <c:v>16.2</c:v>
                </c:pt>
                <c:pt idx="2">
                  <c:v>14.3</c:v>
                </c:pt>
                <c:pt idx="3">
                  <c:v>13.3</c:v>
                </c:pt>
                <c:pt idx="4">
                  <c:v>11.2</c:v>
                </c:pt>
                <c:pt idx="5">
                  <c:v>11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32.4</c:v>
                </c:pt>
                <c:pt idx="1">
                  <c:v>31.2</c:v>
                </c:pt>
                <c:pt idx="2">
                  <c:v>24.3</c:v>
                </c:pt>
                <c:pt idx="3">
                  <c:v>24.8</c:v>
                </c:pt>
                <c:pt idx="4">
                  <c:v>23.9</c:v>
                </c:pt>
                <c:pt idx="5">
                  <c:v>20.100000000000001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34.9</c:v>
                </c:pt>
                <c:pt idx="1">
                  <c:v>35.299999999999997</c:v>
                </c:pt>
                <c:pt idx="2">
                  <c:v>43.2</c:v>
                </c:pt>
                <c:pt idx="3">
                  <c:v>36.200000000000003</c:v>
                </c:pt>
                <c:pt idx="4">
                  <c:v>39.200000000000003</c:v>
                </c:pt>
                <c:pt idx="5">
                  <c:v>40.200000000000003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065408"/>
        <c:axId val="116113408"/>
      </c:lineChart>
      <c:catAx>
        <c:axId val="116065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113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1134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0654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8.6</c:v>
                </c:pt>
                <c:pt idx="1">
                  <c:v>4.2</c:v>
                </c:pt>
                <c:pt idx="2">
                  <c:v>1</c:v>
                </c:pt>
                <c:pt idx="3">
                  <c:v>25.3</c:v>
                </c:pt>
                <c:pt idx="4">
                  <c:v>45.8</c:v>
                </c:pt>
                <c:pt idx="5">
                  <c:v>0</c:v>
                </c:pt>
                <c:pt idx="6">
                  <c:v>6.9</c:v>
                </c:pt>
                <c:pt idx="7">
                  <c:v>8.1999999999999993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5668864"/>
        <c:axId val="115670400"/>
      </c:barChart>
      <c:catAx>
        <c:axId val="115668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670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67040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66886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33.4</c:v>
                </c:pt>
                <c:pt idx="1">
                  <c:v>51.2</c:v>
                </c:pt>
                <c:pt idx="2">
                  <c:v>0</c:v>
                </c:pt>
                <c:pt idx="3">
                  <c:v>2.6</c:v>
                </c:pt>
                <c:pt idx="4">
                  <c:v>0</c:v>
                </c:pt>
                <c:pt idx="5">
                  <c:v>3.5</c:v>
                </c:pt>
                <c:pt idx="6">
                  <c:v>3.3</c:v>
                </c:pt>
                <c:pt idx="7">
                  <c:v>6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4484480"/>
        <c:axId val="84487552"/>
      </c:barChart>
      <c:catAx>
        <c:axId val="8448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487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48755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4844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16.899999999999999</c:v>
                </c:pt>
                <c:pt idx="2">
                  <c:v>11.4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7.1</c:v>
                </c:pt>
                <c:pt idx="1">
                  <c:v>11.3</c:v>
                </c:pt>
                <c:pt idx="2">
                  <c:v>9.5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4.8</c:v>
                </c:pt>
                <c:pt idx="1">
                  <c:v>15.5</c:v>
                </c:pt>
                <c:pt idx="2">
                  <c:v>10.8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4.5</c:v>
                </c:pt>
                <c:pt idx="1">
                  <c:v>8.1999999999999993</c:v>
                </c:pt>
                <c:pt idx="2">
                  <c:v>6.6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4</c:v>
                </c:pt>
                <c:pt idx="1">
                  <c:v>7.2</c:v>
                </c:pt>
                <c:pt idx="2">
                  <c:v>5.8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6.9</c:v>
                </c:pt>
                <c:pt idx="2">
                  <c:v>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1781888"/>
        <c:axId val="61783424"/>
      </c:barChart>
      <c:catAx>
        <c:axId val="6178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783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78342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7818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11.4</c:v>
                </c:pt>
                <c:pt idx="1">
                  <c:v>9.5</c:v>
                </c:pt>
                <c:pt idx="2">
                  <c:v>10.8</c:v>
                </c:pt>
                <c:pt idx="3">
                  <c:v>6.6</c:v>
                </c:pt>
                <c:pt idx="4">
                  <c:v>5.8</c:v>
                </c:pt>
                <c:pt idx="5">
                  <c:v>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30.1</c:v>
                </c:pt>
                <c:pt idx="1">
                  <c:v>19</c:v>
                </c:pt>
                <c:pt idx="2">
                  <c:v>21.5</c:v>
                </c:pt>
                <c:pt idx="3">
                  <c:v>15.8</c:v>
                </c:pt>
                <c:pt idx="4">
                  <c:v>16.100000000000001</c:v>
                </c:pt>
                <c:pt idx="5">
                  <c:v>13.9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68.900000000000006</c:v>
                </c:pt>
                <c:pt idx="1">
                  <c:v>72.099999999999994</c:v>
                </c:pt>
                <c:pt idx="2">
                  <c:v>66.099999999999994</c:v>
                </c:pt>
                <c:pt idx="3">
                  <c:v>69</c:v>
                </c:pt>
                <c:pt idx="4">
                  <c:v>68.400000000000006</c:v>
                </c:pt>
                <c:pt idx="5">
                  <c:v>70.599999999999994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270336"/>
        <c:axId val="90276608"/>
      </c:lineChart>
      <c:catAx>
        <c:axId val="9027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276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27660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2703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Nassau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39974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44859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424614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47785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14445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239452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1975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14519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78172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216933"/>
              </p:ext>
            </p:extLst>
          </p:nvPr>
        </p:nvGraphicFramePr>
        <p:xfrm>
          <a:off x="385762" y="13906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Nassau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738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6.4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Nassau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20.0%,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11.0%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22.6%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88455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6373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69590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70345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18475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442325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Nassau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196925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9770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6082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Nassau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(1.7%),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1.3%),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(0.3%)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(8.2%)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Attacking Someone with Intent to Harm </a:t>
            </a:r>
            <a:r>
              <a:rPr lang="en-US" sz="2700" dirty="0" smtClean="0">
                <a:latin typeface="Gill Sans MT"/>
              </a:rPr>
              <a:t>(8.0%).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Nassau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34.8%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16.2%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9.4%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3.0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0.9%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53879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93821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0434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88663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70927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72136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65693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Nassau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(56</a:t>
            </a:r>
            <a:r>
              <a:rPr lang="en-US" sz="2800" dirty="0">
                <a:latin typeface="Gill Sans MT" pitchFamily="34" charset="0"/>
              </a:rPr>
              <a:t>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51%) </a:t>
            </a:r>
            <a:r>
              <a:rPr lang="en-US" sz="2800" dirty="0">
                <a:latin typeface="Gill Sans MT" pitchFamily="34" charset="0"/>
              </a:rPr>
              <a:t>scales</a:t>
            </a:r>
            <a:r>
              <a:rPr lang="en-US" sz="2800" dirty="0" smtClean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(63%)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(63%)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(58%)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(55%)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(58%)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 smtClean="0">
                <a:latin typeface="Gill Sans MT" pitchFamily="34" charset="0"/>
              </a:rPr>
              <a:t>(55%)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072786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43.5%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20.0%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Nassau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(28.5%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9.9%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(22.1%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9.5%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20.3%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5.0%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0620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657852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Nassau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9143</TotalTime>
  <Words>1335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2016-10-29T22:46:38Z</dcterms:modified>
</cp:coreProperties>
</file>