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Prescription Amphetamines</c:v>
                </c:pt>
                <c:pt idx="7">
                  <c:v>Depressants</c:v>
                </c:pt>
                <c:pt idx="8">
                  <c:v>Inhalants</c:v>
                </c:pt>
                <c:pt idx="9">
                  <c:v>Over-the-Counter Drugs</c:v>
                </c:pt>
                <c:pt idx="10">
                  <c:v>LSD, PCP or Mushrooms</c:v>
                </c:pt>
                <c:pt idx="11">
                  <c:v>Synthetic Marijuana*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Needle to Inject Illegal Drugs*</c:v>
                </c:pt>
                <c:pt idx="15">
                  <c:v>Steroids (without a doctor’s order)</c:v>
                </c:pt>
                <c:pt idx="16">
                  <c:v>Flakka*</c:v>
                </c:pt>
                <c:pt idx="17">
                  <c:v>Heroin</c:v>
                </c:pt>
                <c:pt idx="18">
                  <c:v>Methamphetamine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41.8</c:v>
                </c:pt>
                <c:pt idx="1">
                  <c:v>26.8</c:v>
                </c:pt>
                <c:pt idx="2">
                  <c:v>26.4</c:v>
                </c:pt>
                <c:pt idx="3">
                  <c:v>25.2</c:v>
                </c:pt>
                <c:pt idx="4">
                  <c:v>11.8</c:v>
                </c:pt>
                <c:pt idx="5">
                  <c:v>5.7</c:v>
                </c:pt>
                <c:pt idx="6">
                  <c:v>4.3</c:v>
                </c:pt>
                <c:pt idx="7">
                  <c:v>4.2</c:v>
                </c:pt>
                <c:pt idx="8">
                  <c:v>4.0999999999999996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3.1</c:v>
                </c:pt>
                <c:pt idx="13">
                  <c:v>2.7</c:v>
                </c:pt>
                <c:pt idx="14">
                  <c:v>1.5</c:v>
                </c:pt>
                <c:pt idx="15">
                  <c:v>1.3</c:v>
                </c:pt>
                <c:pt idx="16">
                  <c:v>1.1000000000000001</c:v>
                </c:pt>
                <c:pt idx="17">
                  <c:v>1</c:v>
                </c:pt>
                <c:pt idx="18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67-4376-A14C-7C5D714042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206272"/>
        <c:axId val="99207808"/>
      </c:barChart>
      <c:catAx>
        <c:axId val="99206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207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20780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2062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26.8</c:v>
                </c:pt>
                <c:pt idx="1">
                  <c:v>9.3000000000000007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1D-4277-9963-C43A52320BF2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1D-4277-9963-C43A52320B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2951296"/>
        <c:axId val="72952832"/>
      </c:barChart>
      <c:catAx>
        <c:axId val="72951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9528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95283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95129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24.6</c:v>
                </c:pt>
                <c:pt idx="2">
                  <c:v>16.5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DD-447C-9FA3-F481AEB16F54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7.3</c:v>
                </c:pt>
                <c:pt idx="1">
                  <c:v>27.6</c:v>
                </c:pt>
                <c:pt idx="2">
                  <c:v>18.7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DD-447C-9FA3-F481AEB16F54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7</c:v>
                </c:pt>
                <c:pt idx="1">
                  <c:v>26.6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DD-447C-9FA3-F481AEB16F54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4.2</c:v>
                </c:pt>
                <c:pt idx="1">
                  <c:v>31.3</c:v>
                </c:pt>
                <c:pt idx="2">
                  <c:v>19.600000000000001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7DD-447C-9FA3-F481AEB16F54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23.6</c:v>
                </c:pt>
                <c:pt idx="2">
                  <c:v>15.4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7DD-447C-9FA3-F481AEB16F54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2.5</c:v>
                </c:pt>
                <c:pt idx="1">
                  <c:v>22.8</c:v>
                </c:pt>
                <c:pt idx="2">
                  <c:v>14.4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7DD-447C-9FA3-F481AEB16F54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7DD-447C-9FA3-F481AEB16F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8577792"/>
        <c:axId val="98624640"/>
      </c:barChart>
      <c:catAx>
        <c:axId val="98577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624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624640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57779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16.5</c:v>
                </c:pt>
                <c:pt idx="1">
                  <c:v>18.7</c:v>
                </c:pt>
                <c:pt idx="2">
                  <c:v>18.3</c:v>
                </c:pt>
                <c:pt idx="3">
                  <c:v>19.600000000000001</c:v>
                </c:pt>
                <c:pt idx="4">
                  <c:v>15.4</c:v>
                </c:pt>
                <c:pt idx="5">
                  <c:v>14.4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30B-43E4-BBF6-563CAFED1C94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14.9</c:v>
                </c:pt>
                <c:pt idx="1">
                  <c:v>12.1</c:v>
                </c:pt>
                <c:pt idx="2">
                  <c:v>11</c:v>
                </c:pt>
                <c:pt idx="3">
                  <c:v>18.100000000000001</c:v>
                </c:pt>
                <c:pt idx="4">
                  <c:v>10.4</c:v>
                </c:pt>
                <c:pt idx="5">
                  <c:v>10.4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30B-43E4-BBF6-563CAFED1C94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27.2</c:v>
                </c:pt>
                <c:pt idx="1">
                  <c:v>26.4</c:v>
                </c:pt>
                <c:pt idx="2">
                  <c:v>24.5</c:v>
                </c:pt>
                <c:pt idx="3">
                  <c:v>24.2</c:v>
                </c:pt>
                <c:pt idx="4">
                  <c:v>20.399999999999999</c:v>
                </c:pt>
                <c:pt idx="5">
                  <c:v>21.9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30B-43E4-BBF6-563CAFED1C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867648"/>
        <c:axId val="100108928"/>
      </c:lineChart>
      <c:catAx>
        <c:axId val="99867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108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10892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8676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3.5</c:v>
                </c:pt>
                <c:pt idx="1">
                  <c:v>9.4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AD-4E2D-8088-601E8686B36E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AD-4E2D-8088-601E8686B3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2889856"/>
        <c:axId val="72971008"/>
      </c:barChart>
      <c:catAx>
        <c:axId val="72889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971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97100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88985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30.9</c:v>
                </c:pt>
                <c:pt idx="1">
                  <c:v>32.4</c:v>
                </c:pt>
                <c:pt idx="2">
                  <c:v>15.2</c:v>
                </c:pt>
                <c:pt idx="3">
                  <c:v>17.100000000000001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9B-4E77-929F-44FA8F3D0A63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21.6</c:v>
                </c:pt>
                <c:pt idx="1">
                  <c:v>29.9</c:v>
                </c:pt>
                <c:pt idx="2">
                  <c:v>8.9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9B-4E77-929F-44FA8F3D0A63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20</c:v>
                </c:pt>
                <c:pt idx="1">
                  <c:v>29.7</c:v>
                </c:pt>
                <c:pt idx="2">
                  <c:v>9.6</c:v>
                </c:pt>
                <c:pt idx="3">
                  <c:v>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9B-4E77-929F-44FA8F3D0A63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29B-4E77-929F-44FA8F3D0A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2981120"/>
        <c:axId val="72992256"/>
      </c:barChart>
      <c:catAx>
        <c:axId val="72981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992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99225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98112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2.7</c:v>
                </c:pt>
                <c:pt idx="1">
                  <c:v>2.8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BC-4F1A-89A0-122A91E6DA05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5.5</c:v>
                </c:pt>
                <c:pt idx="1">
                  <c:v>2.6</c:v>
                </c:pt>
                <c:pt idx="2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BC-4F1A-89A0-122A91E6DA05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5.6</c:v>
                </c:pt>
                <c:pt idx="1">
                  <c:v>3.7</c:v>
                </c:pt>
                <c:pt idx="2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BC-4F1A-89A0-122A91E6DA05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3.4</c:v>
                </c:pt>
                <c:pt idx="1">
                  <c:v>2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BC-4F1A-89A0-122A91E6DA05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0.4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FBC-4F1A-89A0-122A91E6DA05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</c:v>
                </c:pt>
                <c:pt idx="1">
                  <c:v>1.5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FBC-4F1A-89A0-122A91E6DA05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FBC-4F1A-89A0-122A91E6DA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0268672"/>
        <c:axId val="100532608"/>
      </c:barChart>
      <c:catAx>
        <c:axId val="100268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532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53260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26867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4.5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A9-40EC-A31B-E6C919D52B0E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2.4</c:v>
                </c:pt>
                <c:pt idx="1">
                  <c:v>3.7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A9-40EC-A31B-E6C919D52B0E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3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A9-40EC-A31B-E6C919D52B0E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1.9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0A9-40EC-A31B-E6C919D52B0E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0A9-40EC-A31B-E6C919D52B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2485120"/>
        <c:axId val="112530176"/>
      </c:barChart>
      <c:catAx>
        <c:axId val="112485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530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53017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48512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1.2</c:v>
                </c:pt>
                <c:pt idx="1">
                  <c:v>5.2</c:v>
                </c:pt>
                <c:pt idx="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4D-4165-AC85-BF728B716280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1.5</c:v>
                </c:pt>
                <c:pt idx="1">
                  <c:v>6.3</c:v>
                </c:pt>
                <c:pt idx="2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4D-4165-AC85-BF728B716280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0.6</c:v>
                </c:pt>
                <c:pt idx="1">
                  <c:v>6.3</c:v>
                </c:pt>
                <c:pt idx="2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04D-4165-AC85-BF728B716280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1.4</c:v>
                </c:pt>
                <c:pt idx="1">
                  <c:v>6.6</c:v>
                </c:pt>
                <c:pt idx="2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04D-4165-AC85-BF728B716280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0.5</c:v>
                </c:pt>
                <c:pt idx="1">
                  <c:v>3.5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04D-4165-AC85-BF728B716280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0.3</c:v>
                </c:pt>
                <c:pt idx="1">
                  <c:v>1.7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04D-4165-AC85-BF728B716280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04D-4165-AC85-BF728B7162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3009792"/>
        <c:axId val="73045504"/>
      </c:barChart>
      <c:catAx>
        <c:axId val="73009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045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04550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00979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1</c:v>
                </c:pt>
                <c:pt idx="1">
                  <c:v>4.3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91-4763-8D36-0488E9A5FAEC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1.5</c:v>
                </c:pt>
                <c:pt idx="1">
                  <c:v>8</c:v>
                </c:pt>
                <c:pt idx="2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91-4763-8D36-0488E9A5FAEC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2.1</c:v>
                </c:pt>
                <c:pt idx="1">
                  <c:v>4.0999999999999996</c:v>
                </c:pt>
                <c:pt idx="2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91-4763-8D36-0488E9A5FAEC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2.9</c:v>
                </c:pt>
                <c:pt idx="1">
                  <c:v>3.9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091-4763-8D36-0488E9A5FAEC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0.3</c:v>
                </c:pt>
                <c:pt idx="1">
                  <c:v>3.3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091-4763-8D36-0488E9A5FAEC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1.8</c:v>
                </c:pt>
                <c:pt idx="1">
                  <c:v>2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091-4763-8D36-0488E9A5FAEC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091-4763-8D36-0488E9A5FA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3010176"/>
        <c:axId val="96847744"/>
      </c:barChart>
      <c:catAx>
        <c:axId val="73010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8477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84774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01017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0.3</c:v>
                </c:pt>
                <c:pt idx="1">
                  <c:v>0.4</c:v>
                </c:pt>
                <c:pt idx="2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9F-41F9-AC29-FF60BFEBBB62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1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9F-41F9-AC29-FF60BFEBBB62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</c:v>
                </c:pt>
                <c:pt idx="1">
                  <c:v>4.0999999999999996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9F-41F9-AC29-FF60BFEBBB62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1.3</c:v>
                </c:pt>
                <c:pt idx="1">
                  <c:v>2.8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A9F-41F9-AC29-FF60BFEBBB62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</c:v>
                </c:pt>
                <c:pt idx="1">
                  <c:v>2.7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A9F-41F9-AC29-FF60BFEBBB62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</c:v>
                </c:pt>
                <c:pt idx="1">
                  <c:v>2.8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A9F-41F9-AC29-FF60BFEBBB62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A9F-41F9-AC29-FF60BFEBBB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2989312"/>
        <c:axId val="73001216"/>
      </c:barChart>
      <c:catAx>
        <c:axId val="72989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0012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00121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98931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EF-47DA-9AA7-A72F547E1250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Binge Drinking</c:v>
                </c:pt>
                <c:pt idx="3">
                  <c:v>Vaporizer/E-Cigarette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Club Drugs</c:v>
                </c:pt>
                <c:pt idx="7">
                  <c:v>Cocaine or Crack Cocaine</c:v>
                </c:pt>
                <c:pt idx="8">
                  <c:v>Inhalants</c:v>
                </c:pt>
                <c:pt idx="9">
                  <c:v>Over-the-Counter Drugs</c:v>
                </c:pt>
                <c:pt idx="10">
                  <c:v>Prescription Amphetamines</c:v>
                </c:pt>
                <c:pt idx="11">
                  <c:v>LSD, PCP or Mushrooms</c:v>
                </c:pt>
                <c:pt idx="12">
                  <c:v>Depressants</c:v>
                </c:pt>
                <c:pt idx="13">
                  <c:v>Flakka*</c:v>
                </c:pt>
                <c:pt idx="14">
                  <c:v>Steroids (without a doctor’s order)</c:v>
                </c:pt>
                <c:pt idx="15">
                  <c:v>Methamphetamine</c:v>
                </c:pt>
                <c:pt idx="16">
                  <c:v>Heroin</c:v>
                </c:pt>
                <c:pt idx="17">
                  <c:v>Synthetic Marijuana*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23.5</c:v>
                </c:pt>
                <c:pt idx="1">
                  <c:v>14.4</c:v>
                </c:pt>
                <c:pt idx="2">
                  <c:v>11.3</c:v>
                </c:pt>
                <c:pt idx="3">
                  <c:v>9.3000000000000007</c:v>
                </c:pt>
                <c:pt idx="4">
                  <c:v>2.6</c:v>
                </c:pt>
                <c:pt idx="5">
                  <c:v>1.9</c:v>
                </c:pt>
                <c:pt idx="6">
                  <c:v>1.8</c:v>
                </c:pt>
                <c:pt idx="7">
                  <c:v>1.7</c:v>
                </c:pt>
                <c:pt idx="8">
                  <c:v>1.7</c:v>
                </c:pt>
                <c:pt idx="9">
                  <c:v>1.6</c:v>
                </c:pt>
                <c:pt idx="10">
                  <c:v>1.6</c:v>
                </c:pt>
                <c:pt idx="11">
                  <c:v>1.5</c:v>
                </c:pt>
                <c:pt idx="12">
                  <c:v>1.1000000000000001</c:v>
                </c:pt>
                <c:pt idx="13">
                  <c:v>1.1000000000000001</c:v>
                </c:pt>
                <c:pt idx="14">
                  <c:v>0.7</c:v>
                </c:pt>
                <c:pt idx="15">
                  <c:v>0.6</c:v>
                </c:pt>
                <c:pt idx="16">
                  <c:v>0.2</c:v>
                </c:pt>
                <c:pt idx="17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EF-47DA-9AA7-A72F547E12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961472"/>
        <c:axId val="99976704"/>
      </c:barChart>
      <c:catAx>
        <c:axId val="99961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976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97670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9614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17.8</c:v>
                </c:pt>
                <c:pt idx="1">
                  <c:v>8.5</c:v>
                </c:pt>
                <c:pt idx="2">
                  <c:v>11.8</c:v>
                </c:pt>
                <c:pt idx="3">
                  <c:v>29.4</c:v>
                </c:pt>
                <c:pt idx="4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2B-4245-B4BA-D09888F3CA62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2B-4245-B4BA-D09888F3CA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3014656"/>
        <c:axId val="98051200"/>
      </c:barChart>
      <c:catAx>
        <c:axId val="73014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051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05120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0146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5.7</c:v>
                </c:pt>
                <c:pt idx="1">
                  <c:v>5.4</c:v>
                </c:pt>
                <c:pt idx="2">
                  <c:v>1.2</c:v>
                </c:pt>
                <c:pt idx="3">
                  <c:v>2.1</c:v>
                </c:pt>
                <c:pt idx="4">
                  <c:v>0.7</c:v>
                </c:pt>
                <c:pt idx="5">
                  <c:v>9.1</c:v>
                </c:pt>
                <c:pt idx="6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C5-4C65-BC30-61C0BA397C1F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C5-4C65-BC30-61C0BA397C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3558656"/>
        <c:axId val="73560448"/>
      </c:barChart>
      <c:catAx>
        <c:axId val="73558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5604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56044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55865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7.4</c:v>
                </c:pt>
                <c:pt idx="1">
                  <c:v>19.5</c:v>
                </c:pt>
                <c:pt idx="2">
                  <c:v>32.4</c:v>
                </c:pt>
                <c:pt idx="3">
                  <c:v>6.2</c:v>
                </c:pt>
                <c:pt idx="4">
                  <c:v>8</c:v>
                </c:pt>
                <c:pt idx="5">
                  <c:v>11.1</c:v>
                </c:pt>
                <c:pt idx="6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C5-46FF-BACE-7075C6F4AEED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6.8</c:v>
                </c:pt>
                <c:pt idx="1">
                  <c:v>11.4</c:v>
                </c:pt>
                <c:pt idx="2">
                  <c:v>26</c:v>
                </c:pt>
                <c:pt idx="3">
                  <c:v>7.9</c:v>
                </c:pt>
                <c:pt idx="4">
                  <c:v>7.6</c:v>
                </c:pt>
                <c:pt idx="5">
                  <c:v>12.1</c:v>
                </c:pt>
                <c:pt idx="6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C5-46FF-BACE-7075C6F4AE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3556736"/>
        <c:axId val="73565312"/>
      </c:barChart>
      <c:catAx>
        <c:axId val="73556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565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56531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5567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3.3</c:v>
                </c:pt>
                <c:pt idx="1">
                  <c:v>14.6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7E-4C62-9A39-B811D0425730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7E-4C62-9A39-B811D04257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3564928"/>
        <c:axId val="73570560"/>
      </c:barChart>
      <c:catAx>
        <c:axId val="73564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570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57056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56492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48</c:v>
                </c:pt>
                <c:pt idx="1">
                  <c:v>55</c:v>
                </c:pt>
                <c:pt idx="2">
                  <c:v>51</c:v>
                </c:pt>
                <c:pt idx="3">
                  <c:v>56</c:v>
                </c:pt>
                <c:pt idx="4">
                  <c:v>57</c:v>
                </c:pt>
                <c:pt idx="5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88-48EA-A31E-C3315FF7CEEA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88-48EA-A31E-C3315FF7CE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7326592"/>
        <c:axId val="97328512"/>
      </c:barChart>
      <c:catAx>
        <c:axId val="9732659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32851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732851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32659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41</c:v>
                </c:pt>
                <c:pt idx="1">
                  <c:v>59</c:v>
                </c:pt>
                <c:pt idx="2">
                  <c:v>33</c:v>
                </c:pt>
                <c:pt idx="3">
                  <c:v>36</c:v>
                </c:pt>
                <c:pt idx="4">
                  <c:v>23</c:v>
                </c:pt>
                <c:pt idx="5">
                  <c:v>42</c:v>
                </c:pt>
                <c:pt idx="6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7E-41C5-9E88-8D939E403A6A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7E-41C5-9E88-8D939E403A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3585024"/>
        <c:axId val="73586944"/>
      </c:barChart>
      <c:catAx>
        <c:axId val="7358502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58694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358694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58502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38</c:v>
                </c:pt>
                <c:pt idx="1">
                  <c:v>59</c:v>
                </c:pt>
                <c:pt idx="2">
                  <c:v>38</c:v>
                </c:pt>
                <c:pt idx="3">
                  <c:v>29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63-4FD6-BC9A-DA23AC4D51DB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63-4FD6-BC9A-DA23AC4D51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8603008"/>
        <c:axId val="98605696"/>
      </c:barChart>
      <c:catAx>
        <c:axId val="986030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60569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860569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6030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76</c:v>
                </c:pt>
                <c:pt idx="1">
                  <c:v>60</c:v>
                </c:pt>
                <c:pt idx="2">
                  <c:v>57</c:v>
                </c:pt>
                <c:pt idx="3">
                  <c:v>63</c:v>
                </c:pt>
                <c:pt idx="4">
                  <c:v>63</c:v>
                </c:pt>
                <c:pt idx="5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41-4049-97BB-A5A9338C6FD1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41-4049-97BB-A5A9338C6F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9237888"/>
        <c:axId val="99449856"/>
      </c:barChart>
      <c:catAx>
        <c:axId val="9923788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44985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944985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23788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40</c:v>
                </c:pt>
                <c:pt idx="1">
                  <c:v>57</c:v>
                </c:pt>
                <c:pt idx="2">
                  <c:v>38</c:v>
                </c:pt>
                <c:pt idx="3">
                  <c:v>33</c:v>
                </c:pt>
                <c:pt idx="4">
                  <c:v>39</c:v>
                </c:pt>
                <c:pt idx="5">
                  <c:v>44</c:v>
                </c:pt>
                <c:pt idx="6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A8-4244-A8F0-49C40E4172E1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A8-4244-A8F0-49C40E4172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2707456"/>
        <c:axId val="97986432"/>
      </c:barChart>
      <c:catAx>
        <c:axId val="7270745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98643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798643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70745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39</c:v>
                </c:pt>
                <c:pt idx="1">
                  <c:v>58</c:v>
                </c:pt>
                <c:pt idx="2">
                  <c:v>38</c:v>
                </c:pt>
                <c:pt idx="3">
                  <c:v>46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12-4828-9CD6-4A87AEDA49B3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12-4828-9CD6-4A87AEDA4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0229120"/>
        <c:axId val="100231040"/>
      </c:barChart>
      <c:catAx>
        <c:axId val="10022912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23104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023104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22912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20.6</c:v>
                </c:pt>
                <c:pt idx="1">
                  <c:v>59</c:v>
                </c:pt>
                <c:pt idx="2">
                  <c:v>42.7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78-426E-B44B-536593A1C829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18.7</c:v>
                </c:pt>
                <c:pt idx="1">
                  <c:v>58.3</c:v>
                </c:pt>
                <c:pt idx="2">
                  <c:v>40.799999999999997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78-426E-B44B-536593A1C829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17.100000000000001</c:v>
                </c:pt>
                <c:pt idx="1">
                  <c:v>47.4</c:v>
                </c:pt>
                <c:pt idx="2">
                  <c:v>34.200000000000003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78-426E-B44B-536593A1C829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13.8</c:v>
                </c:pt>
                <c:pt idx="1">
                  <c:v>45.7</c:v>
                </c:pt>
                <c:pt idx="2">
                  <c:v>31.8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A78-426E-B44B-536593A1C829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11.8</c:v>
                </c:pt>
                <c:pt idx="1">
                  <c:v>36.799999999999997</c:v>
                </c:pt>
                <c:pt idx="2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A78-426E-B44B-536593A1C829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6</c:v>
                </c:pt>
                <c:pt idx="1">
                  <c:v>36.299999999999997</c:v>
                </c:pt>
                <c:pt idx="2">
                  <c:v>23.5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A78-426E-B44B-536593A1C829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A78-426E-B44B-536593A1C8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9961856"/>
        <c:axId val="100121600"/>
      </c:barChart>
      <c:catAx>
        <c:axId val="99961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121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12160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9618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7.3</c:v>
                </c:pt>
                <c:pt idx="1">
                  <c:v>37.799999999999997</c:v>
                </c:pt>
                <c:pt idx="2">
                  <c:v>24.9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25-4956-BC67-870F29BB01A0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5.9</c:v>
                </c:pt>
                <c:pt idx="1">
                  <c:v>37.799999999999997</c:v>
                </c:pt>
                <c:pt idx="2">
                  <c:v>23.7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25-4956-BC67-870F29BB01A0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7.1</c:v>
                </c:pt>
                <c:pt idx="1">
                  <c:v>27.7</c:v>
                </c:pt>
                <c:pt idx="2">
                  <c:v>18.8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25-4956-BC67-870F29BB01A0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26.5</c:v>
                </c:pt>
                <c:pt idx="2">
                  <c:v>17.100000000000001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725-4956-BC67-870F29BB01A0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3.6</c:v>
                </c:pt>
                <c:pt idx="1">
                  <c:v>19.399999999999999</c:v>
                </c:pt>
                <c:pt idx="2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25-4956-BC67-870F29BB01A0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2.5</c:v>
                </c:pt>
                <c:pt idx="1">
                  <c:v>17.600000000000001</c:v>
                </c:pt>
                <c:pt idx="2">
                  <c:v>11.3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725-4956-BC67-870F29BB01A0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725-4956-BC67-870F29BB01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9973376"/>
        <c:axId val="99993088"/>
      </c:barChart>
      <c:catAx>
        <c:axId val="99973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993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99308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9733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42.7</c:v>
                </c:pt>
                <c:pt idx="1">
                  <c:v>40.799999999999997</c:v>
                </c:pt>
                <c:pt idx="2">
                  <c:v>34.200000000000003</c:v>
                </c:pt>
                <c:pt idx="3">
                  <c:v>31.8</c:v>
                </c:pt>
                <c:pt idx="4">
                  <c:v>26</c:v>
                </c:pt>
                <c:pt idx="5">
                  <c:v>23.5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BB7-479D-971F-E346B80B1D49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24.9</c:v>
                </c:pt>
                <c:pt idx="1">
                  <c:v>23.7</c:v>
                </c:pt>
                <c:pt idx="2">
                  <c:v>18.8</c:v>
                </c:pt>
                <c:pt idx="3">
                  <c:v>17.100000000000001</c:v>
                </c:pt>
                <c:pt idx="4">
                  <c:v>12.5</c:v>
                </c:pt>
                <c:pt idx="5">
                  <c:v>11.3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BB7-479D-971F-E346B80B1D49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38.200000000000003</c:v>
                </c:pt>
                <c:pt idx="1">
                  <c:v>36.799999999999997</c:v>
                </c:pt>
                <c:pt idx="2">
                  <c:v>33.9</c:v>
                </c:pt>
                <c:pt idx="3">
                  <c:v>31.3</c:v>
                </c:pt>
                <c:pt idx="4">
                  <c:v>23.6</c:v>
                </c:pt>
                <c:pt idx="5">
                  <c:v>17.399999999999999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BB7-479D-971F-E346B80B1D49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34.799999999999997</c:v>
                </c:pt>
                <c:pt idx="1">
                  <c:v>34.1</c:v>
                </c:pt>
                <c:pt idx="2">
                  <c:v>36.200000000000003</c:v>
                </c:pt>
                <c:pt idx="3">
                  <c:v>35.9</c:v>
                </c:pt>
                <c:pt idx="4">
                  <c:v>36.5</c:v>
                </c:pt>
                <c:pt idx="5">
                  <c:v>37.9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BB7-479D-971F-E346B80B1D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972608"/>
        <c:axId val="100035584"/>
      </c:lineChart>
      <c:catAx>
        <c:axId val="99972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035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03558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97260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9.5</c:v>
                </c:pt>
                <c:pt idx="1">
                  <c:v>0.5</c:v>
                </c:pt>
                <c:pt idx="2">
                  <c:v>0</c:v>
                </c:pt>
                <c:pt idx="3">
                  <c:v>19.399999999999999</c:v>
                </c:pt>
                <c:pt idx="4">
                  <c:v>38.799999999999997</c:v>
                </c:pt>
                <c:pt idx="5">
                  <c:v>0</c:v>
                </c:pt>
                <c:pt idx="6">
                  <c:v>12.5</c:v>
                </c:pt>
                <c:pt idx="7">
                  <c:v>19.3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B6-40A2-94C8-0CDD72088289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B6-40A2-94C8-0CDD720882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9538432"/>
        <c:axId val="99539968"/>
      </c:barChart>
      <c:catAx>
        <c:axId val="99538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539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53996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53843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27.8</c:v>
                </c:pt>
                <c:pt idx="1">
                  <c:v>51.6</c:v>
                </c:pt>
                <c:pt idx="2">
                  <c:v>1.2</c:v>
                </c:pt>
                <c:pt idx="3">
                  <c:v>1.1000000000000001</c:v>
                </c:pt>
                <c:pt idx="4">
                  <c:v>3</c:v>
                </c:pt>
                <c:pt idx="5">
                  <c:v>1.9</c:v>
                </c:pt>
                <c:pt idx="6">
                  <c:v>0</c:v>
                </c:pt>
                <c:pt idx="7">
                  <c:v>13.3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38-4E53-89E4-CC23C5573C5F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38-4E53-89E4-CC23C5573C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2766592"/>
        <c:axId val="72768128"/>
      </c:barChart>
      <c:catAx>
        <c:axId val="72766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768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76812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76659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3.1</c:v>
                </c:pt>
                <c:pt idx="1">
                  <c:v>14.8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3A-4484-8BFD-EDB3CFC86D3D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4</c:v>
                </c:pt>
                <c:pt idx="1">
                  <c:v>16</c:v>
                </c:pt>
                <c:pt idx="2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3A-4484-8BFD-EDB3CFC86D3D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14.7</c:v>
                </c:pt>
                <c:pt idx="2">
                  <c:v>9.1999999999999993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E3A-4484-8BFD-EDB3CFC86D3D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2.1</c:v>
                </c:pt>
                <c:pt idx="1">
                  <c:v>13.7</c:v>
                </c:pt>
                <c:pt idx="2">
                  <c:v>8.6999999999999993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E3A-4484-8BFD-EDB3CFC86D3D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1.6</c:v>
                </c:pt>
                <c:pt idx="1">
                  <c:v>10</c:v>
                </c:pt>
                <c:pt idx="2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E3A-4484-8BFD-EDB3CFC86D3D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3.7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E3A-4484-8BFD-EDB3CFC86D3D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E3A-4484-8BFD-EDB3CFC86D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2718976"/>
        <c:axId val="72880128"/>
      </c:barChart>
      <c:catAx>
        <c:axId val="72718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880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88012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71897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10</c:v>
                </c:pt>
                <c:pt idx="1">
                  <c:v>10.7</c:v>
                </c:pt>
                <c:pt idx="2">
                  <c:v>9.1999999999999993</c:v>
                </c:pt>
                <c:pt idx="3">
                  <c:v>8.6999999999999993</c:v>
                </c:pt>
                <c:pt idx="4">
                  <c:v>6.4</c:v>
                </c:pt>
                <c:pt idx="5">
                  <c:v>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21C-48A8-83FE-6A91C401949D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26.9</c:v>
                </c:pt>
                <c:pt idx="1">
                  <c:v>20.100000000000001</c:v>
                </c:pt>
                <c:pt idx="2">
                  <c:v>16.3</c:v>
                </c:pt>
                <c:pt idx="3">
                  <c:v>17</c:v>
                </c:pt>
                <c:pt idx="4">
                  <c:v>9.8000000000000007</c:v>
                </c:pt>
                <c:pt idx="5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21C-48A8-83FE-6A91C401949D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66.400000000000006</c:v>
                </c:pt>
                <c:pt idx="1">
                  <c:v>69.7</c:v>
                </c:pt>
                <c:pt idx="2">
                  <c:v>68.7</c:v>
                </c:pt>
                <c:pt idx="3">
                  <c:v>70.099999999999994</c:v>
                </c:pt>
                <c:pt idx="4">
                  <c:v>69</c:v>
                </c:pt>
                <c:pt idx="5">
                  <c:v>70.7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21C-48A8-83FE-6A91C40194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929664"/>
        <c:axId val="72931968"/>
      </c:lineChart>
      <c:catAx>
        <c:axId val="72929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931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93196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9296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Monroe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Monroe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14462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294734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Monroe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Monroe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25434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Monroe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Monroe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82542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Monroe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Monroe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Monroe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66263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96434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Monroe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Monroe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67770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Monroe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Monroe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Monroe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925289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61984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Monroe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Monroe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094042"/>
              </p:ext>
            </p:extLst>
          </p:nvPr>
        </p:nvGraphicFramePr>
        <p:xfrm>
          <a:off x="390525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Monroe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Monroe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819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6.0 percentage points for M.S. prevalence rates and 6.2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Monroe County, past-30-day alcohol use was reported at 23.5%,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24.9% in 2006 to 11.3%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10.0% in 2006 to 2.6%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20.0% of high school students have ridden in a car with a driver who was under the influence of alcohol, and 29.7%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16455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Monroe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Monroe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082867"/>
              </p:ext>
            </p:extLst>
          </p:nvPr>
        </p:nvGraphicFramePr>
        <p:xfrm>
          <a:off x="3619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Monroe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Monroe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7993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Monroe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Monroe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09599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Monroe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Monroe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25836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Monroe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Monroe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002269"/>
              </p:ext>
            </p:extLst>
          </p:nvPr>
        </p:nvGraphicFramePr>
        <p:xfrm>
          <a:off x="397714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Monroe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Monroe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Monroe County, 8.5%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2.7% in 2006 to 1.7%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6.9% in 2012 to 0.2%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2.0%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354858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Monroe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Monroe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07198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Monroe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22425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Monroe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Monroe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Monroe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(1.2%)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(0.7%) are less than 2.0%.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(9.1%)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(5.7%).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Monroe County, 28.7% of students have been socially bullied, 14.9% have been physically bullied, and 7.1%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3.3% of students have belonged to a gang, and 2.5%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75130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Monroe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Monroe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659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Monroe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Monroe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62876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Monroe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Monroe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86115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Monroe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Monroe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98481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Monroe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Monroe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Monroe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66286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04053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Monroe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Monroe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Religiosity</a:t>
            </a:r>
            <a:r>
              <a:rPr lang="en-US" sz="2800" dirty="0">
                <a:latin typeface="Gill Sans MT" pitchFamily="34" charset="0"/>
              </a:rPr>
              <a:t> (32%) and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(48%)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>
                <a:latin typeface="Gill Sans MT" pitchFamily="34" charset="0"/>
              </a:rPr>
              <a:t>(46%) and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(59%)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(57%)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>
                <a:latin typeface="Gill Sans MT" pitchFamily="34" charset="0"/>
              </a:rPr>
              <a:t>(58%)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Monroe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36175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41.8% for lifetime use and 23.5% for past-30-day use, alcohol is the most commonly used drug among Monroe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(26.8% lifetime and 9.3% past-30-day) and marijuana (26.4% lifetime and 14.4%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25.2%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2.6% for cigarettes to 0.2%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0354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Monroe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Monroe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319961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Monroe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Monroe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9142</TotalTime>
  <Words>1347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Monroe County PowerPoint</dc:title>
  <dc:creator>Bert Rothenbach</dc:creator>
  <cp:lastModifiedBy>VanDyke, Misty N</cp:lastModifiedBy>
  <cp:revision>337</cp:revision>
  <dcterms:created xsi:type="dcterms:W3CDTF">2010-11-20T14:45:41Z</dcterms:created>
  <dcterms:modified xsi:type="dcterms:W3CDTF">2025-06-23T17:28:41Z</dcterms:modified>
</cp:coreProperties>
</file>