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onro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Prescription Amphetamines</c:v>
                </c:pt>
                <c:pt idx="7">
                  <c:v>Depressants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LSD, PCP or Mushrooms</c:v>
                </c:pt>
                <c:pt idx="11">
                  <c:v>Synthetic Marijuana*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Needle to Inject Illegal Drugs*</c:v>
                </c:pt>
                <c:pt idx="15">
                  <c:v>Steroids (without a doctor’s order)</c:v>
                </c:pt>
                <c:pt idx="16">
                  <c:v>Flakka*</c:v>
                </c:pt>
                <c:pt idx="17">
                  <c:v>Heroin</c:v>
                </c:pt>
                <c:pt idx="18">
                  <c:v>Methamphetamine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41.8</c:v>
                </c:pt>
                <c:pt idx="1">
                  <c:v>26.8</c:v>
                </c:pt>
                <c:pt idx="2">
                  <c:v>26.4</c:v>
                </c:pt>
                <c:pt idx="3">
                  <c:v>25.2</c:v>
                </c:pt>
                <c:pt idx="4">
                  <c:v>11.8</c:v>
                </c:pt>
                <c:pt idx="5">
                  <c:v>5.7</c:v>
                </c:pt>
                <c:pt idx="6">
                  <c:v>4.3</c:v>
                </c:pt>
                <c:pt idx="7">
                  <c:v>4.2</c:v>
                </c:pt>
                <c:pt idx="8">
                  <c:v>4.0999999999999996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3.1</c:v>
                </c:pt>
                <c:pt idx="13">
                  <c:v>2.7</c:v>
                </c:pt>
                <c:pt idx="14">
                  <c:v>1.5</c:v>
                </c:pt>
                <c:pt idx="15">
                  <c:v>1.3</c:v>
                </c:pt>
                <c:pt idx="16">
                  <c:v>1.1000000000000001</c:v>
                </c:pt>
                <c:pt idx="17">
                  <c:v>1</c:v>
                </c:pt>
                <c:pt idx="18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67-4376-A14C-7C5D714042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206272"/>
        <c:axId val="99207808"/>
      </c:barChart>
      <c:catAx>
        <c:axId val="99206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07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2078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062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26.8</c:v>
                </c:pt>
                <c:pt idx="1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1D-4277-9963-C43A52320BF2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1D-4277-9963-C43A52320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951296"/>
        <c:axId val="72952832"/>
      </c:barChart>
      <c:catAx>
        <c:axId val="72951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52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528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5129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24.6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DD-447C-9FA3-F481AEB16F5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7.3</c:v>
                </c:pt>
                <c:pt idx="1">
                  <c:v>27.6</c:v>
                </c:pt>
                <c:pt idx="2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DD-447C-9FA3-F481AEB16F5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</c:v>
                </c:pt>
                <c:pt idx="1">
                  <c:v>26.6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DD-447C-9FA3-F481AEB16F5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4.2</c:v>
                </c:pt>
                <c:pt idx="1">
                  <c:v>31.3</c:v>
                </c:pt>
                <c:pt idx="2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DD-447C-9FA3-F481AEB16F5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23.6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DD-447C-9FA3-F481AEB16F5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2.5</c:v>
                </c:pt>
                <c:pt idx="1">
                  <c:v>22.8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7DD-447C-9FA3-F481AEB16F5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7DD-447C-9FA3-F481AEB16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577792"/>
        <c:axId val="98624640"/>
      </c:barChart>
      <c:catAx>
        <c:axId val="9857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24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62464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777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16.5</c:v>
                </c:pt>
                <c:pt idx="1">
                  <c:v>18.7</c:v>
                </c:pt>
                <c:pt idx="2">
                  <c:v>18.3</c:v>
                </c:pt>
                <c:pt idx="3">
                  <c:v>19.600000000000001</c:v>
                </c:pt>
                <c:pt idx="4">
                  <c:v>15.4</c:v>
                </c:pt>
                <c:pt idx="5">
                  <c:v>14.4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0B-43E4-BBF6-563CAFED1C94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14.9</c:v>
                </c:pt>
                <c:pt idx="1">
                  <c:v>12.1</c:v>
                </c:pt>
                <c:pt idx="2">
                  <c:v>11</c:v>
                </c:pt>
                <c:pt idx="3">
                  <c:v>18.100000000000001</c:v>
                </c:pt>
                <c:pt idx="4">
                  <c:v>10.4</c:v>
                </c:pt>
                <c:pt idx="5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0B-43E4-BBF6-563CAFED1C94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27.2</c:v>
                </c:pt>
                <c:pt idx="1">
                  <c:v>26.4</c:v>
                </c:pt>
                <c:pt idx="2">
                  <c:v>24.5</c:v>
                </c:pt>
                <c:pt idx="3">
                  <c:v>24.2</c:v>
                </c:pt>
                <c:pt idx="4">
                  <c:v>20.399999999999999</c:v>
                </c:pt>
                <c:pt idx="5">
                  <c:v>21.9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0B-43E4-BBF6-563CAFED1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867648"/>
        <c:axId val="100108928"/>
      </c:lineChart>
      <c:catAx>
        <c:axId val="99867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08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1089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67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3.5</c:v>
                </c:pt>
                <c:pt idx="1">
                  <c:v>9.4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AD-4E2D-8088-601E8686B36E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AD-4E2D-8088-601E8686B3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889856"/>
        <c:axId val="72971008"/>
      </c:barChart>
      <c:catAx>
        <c:axId val="7288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71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7100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898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30.9</c:v>
                </c:pt>
                <c:pt idx="1">
                  <c:v>32.4</c:v>
                </c:pt>
                <c:pt idx="2">
                  <c:v>15.2</c:v>
                </c:pt>
                <c:pt idx="3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9B-4E77-929F-44FA8F3D0A63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21.6</c:v>
                </c:pt>
                <c:pt idx="1">
                  <c:v>29.9</c:v>
                </c:pt>
                <c:pt idx="2">
                  <c:v>8.9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9B-4E77-929F-44FA8F3D0A63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20</c:v>
                </c:pt>
                <c:pt idx="1">
                  <c:v>29.7</c:v>
                </c:pt>
                <c:pt idx="2">
                  <c:v>9.6</c:v>
                </c:pt>
                <c:pt idx="3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9B-4E77-929F-44FA8F3D0A63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9B-4E77-929F-44FA8F3D0A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981120"/>
        <c:axId val="72992256"/>
      </c:barChart>
      <c:catAx>
        <c:axId val="7298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92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922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811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2.7</c:v>
                </c:pt>
                <c:pt idx="1">
                  <c:v>2.8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BC-4F1A-89A0-122A91E6DA0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5.5</c:v>
                </c:pt>
                <c:pt idx="1">
                  <c:v>2.6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BC-4F1A-89A0-122A91E6DA0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5.6</c:v>
                </c:pt>
                <c:pt idx="1">
                  <c:v>3.7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BC-4F1A-89A0-122A91E6DA0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3.4</c:v>
                </c:pt>
                <c:pt idx="1">
                  <c:v>2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BC-4F1A-89A0-122A91E6DA0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0.4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BC-4F1A-89A0-122A91E6DA0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BC-4F1A-89A0-122A91E6DA0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FBC-4F1A-89A0-122A91E6D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268672"/>
        <c:axId val="100532608"/>
      </c:barChart>
      <c:catAx>
        <c:axId val="10026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32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5326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686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A9-40EC-A31B-E6C919D52B0E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2.4</c:v>
                </c:pt>
                <c:pt idx="1">
                  <c:v>3.7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A9-40EC-A31B-E6C919D52B0E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A9-40EC-A31B-E6C919D52B0E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A9-40EC-A31B-E6C919D52B0E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A9-40EC-A31B-E6C919D52B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485120"/>
        <c:axId val="112530176"/>
      </c:barChart>
      <c:catAx>
        <c:axId val="11248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530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5301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4851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1.2</c:v>
                </c:pt>
                <c:pt idx="1">
                  <c:v>5.2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4D-4165-AC85-BF728B71628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6.3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4D-4165-AC85-BF728B71628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0.6</c:v>
                </c:pt>
                <c:pt idx="1">
                  <c:v>6.3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4D-4165-AC85-BF728B71628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1.4</c:v>
                </c:pt>
                <c:pt idx="1">
                  <c:v>6.6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4D-4165-AC85-BF728B71628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0.5</c:v>
                </c:pt>
                <c:pt idx="1">
                  <c:v>3.5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4D-4165-AC85-BF728B71628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0.3</c:v>
                </c:pt>
                <c:pt idx="1">
                  <c:v>1.7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04D-4165-AC85-BF728B71628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4D-4165-AC85-BF728B7162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009792"/>
        <c:axId val="73045504"/>
      </c:barChart>
      <c:catAx>
        <c:axId val="73009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045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0455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0097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</c:v>
                </c:pt>
                <c:pt idx="1">
                  <c:v>4.3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91-4763-8D36-0488E9A5FAE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1.5</c:v>
                </c:pt>
                <c:pt idx="1">
                  <c:v>8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91-4763-8D36-0488E9A5FAE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2.1</c:v>
                </c:pt>
                <c:pt idx="1">
                  <c:v>4.0999999999999996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91-4763-8D36-0488E9A5FAE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2.9</c:v>
                </c:pt>
                <c:pt idx="1">
                  <c:v>3.9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91-4763-8D36-0488E9A5FAE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0.3</c:v>
                </c:pt>
                <c:pt idx="1">
                  <c:v>3.3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91-4763-8D36-0488E9A5FAE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1.8</c:v>
                </c:pt>
                <c:pt idx="1">
                  <c:v>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091-4763-8D36-0488E9A5FAE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091-4763-8D36-0488E9A5FA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010176"/>
        <c:axId val="96847744"/>
      </c:barChart>
      <c:catAx>
        <c:axId val="73010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47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8477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0101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0.3</c:v>
                </c:pt>
                <c:pt idx="1">
                  <c:v>0.4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9F-41F9-AC29-FF60BFEBBB6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9F-41F9-AC29-FF60BFEBBB6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</c:v>
                </c:pt>
                <c:pt idx="1">
                  <c:v>4.0999999999999996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9F-41F9-AC29-FF60BFEBBB6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1.3</c:v>
                </c:pt>
                <c:pt idx="1">
                  <c:v>2.8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9F-41F9-AC29-FF60BFEBBB6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2.7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9F-41F9-AC29-FF60BFEBBB6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2.8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9F-41F9-AC29-FF60BFEBBB6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9F-41F9-AC29-FF60BFEBBB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2989312"/>
        <c:axId val="73001216"/>
      </c:barChart>
      <c:catAx>
        <c:axId val="7298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001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0012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893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EF-47DA-9AA7-A72F547E1250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Club Drugs</c:v>
                </c:pt>
                <c:pt idx="7">
                  <c:v>Cocaine or Crack Cocaine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Depressants</c:v>
                </c:pt>
                <c:pt idx="13">
                  <c:v>Flakka*</c:v>
                </c:pt>
                <c:pt idx="14">
                  <c:v>Steroids (without a doctor’s order)</c:v>
                </c:pt>
                <c:pt idx="15">
                  <c:v>Methamphetamine</c:v>
                </c:pt>
                <c:pt idx="16">
                  <c:v>Heroin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23.5</c:v>
                </c:pt>
                <c:pt idx="1">
                  <c:v>14.4</c:v>
                </c:pt>
                <c:pt idx="2">
                  <c:v>11.3</c:v>
                </c:pt>
                <c:pt idx="3">
                  <c:v>9.3000000000000007</c:v>
                </c:pt>
                <c:pt idx="4">
                  <c:v>2.6</c:v>
                </c:pt>
                <c:pt idx="5">
                  <c:v>1.9</c:v>
                </c:pt>
                <c:pt idx="6">
                  <c:v>1.8</c:v>
                </c:pt>
                <c:pt idx="7">
                  <c:v>1.7</c:v>
                </c:pt>
                <c:pt idx="8">
                  <c:v>1.7</c:v>
                </c:pt>
                <c:pt idx="9">
                  <c:v>1.6</c:v>
                </c:pt>
                <c:pt idx="10">
                  <c:v>1.6</c:v>
                </c:pt>
                <c:pt idx="11">
                  <c:v>1.5</c:v>
                </c:pt>
                <c:pt idx="12">
                  <c:v>1.1000000000000001</c:v>
                </c:pt>
                <c:pt idx="13">
                  <c:v>1.1000000000000001</c:v>
                </c:pt>
                <c:pt idx="14">
                  <c:v>0.7</c:v>
                </c:pt>
                <c:pt idx="15">
                  <c:v>0.6</c:v>
                </c:pt>
                <c:pt idx="16">
                  <c:v>0.2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EF-47DA-9AA7-A72F547E12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961472"/>
        <c:axId val="99976704"/>
      </c:barChart>
      <c:catAx>
        <c:axId val="99961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76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97670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614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17.8</c:v>
                </c:pt>
                <c:pt idx="1">
                  <c:v>8.5</c:v>
                </c:pt>
                <c:pt idx="2">
                  <c:v>11.8</c:v>
                </c:pt>
                <c:pt idx="3">
                  <c:v>29.4</c:v>
                </c:pt>
                <c:pt idx="4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2B-4245-B4BA-D09888F3CA62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2B-4245-B4BA-D09888F3CA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014656"/>
        <c:axId val="98051200"/>
      </c:barChart>
      <c:catAx>
        <c:axId val="7301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51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512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0146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5.7</c:v>
                </c:pt>
                <c:pt idx="1">
                  <c:v>5.4</c:v>
                </c:pt>
                <c:pt idx="2">
                  <c:v>1.2</c:v>
                </c:pt>
                <c:pt idx="3">
                  <c:v>2.1</c:v>
                </c:pt>
                <c:pt idx="4">
                  <c:v>0.7</c:v>
                </c:pt>
                <c:pt idx="5">
                  <c:v>9.1</c:v>
                </c:pt>
                <c:pt idx="6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C5-4C65-BC30-61C0BA397C1F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C5-4C65-BC30-61C0BA397C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558656"/>
        <c:axId val="73560448"/>
      </c:barChart>
      <c:catAx>
        <c:axId val="73558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60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5604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586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7.4</c:v>
                </c:pt>
                <c:pt idx="1">
                  <c:v>19.5</c:v>
                </c:pt>
                <c:pt idx="2">
                  <c:v>32.4</c:v>
                </c:pt>
                <c:pt idx="3">
                  <c:v>6.2</c:v>
                </c:pt>
                <c:pt idx="4">
                  <c:v>8</c:v>
                </c:pt>
                <c:pt idx="5">
                  <c:v>11.1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C5-46FF-BACE-7075C6F4AEED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6.8</c:v>
                </c:pt>
                <c:pt idx="1">
                  <c:v>11.4</c:v>
                </c:pt>
                <c:pt idx="2">
                  <c:v>26</c:v>
                </c:pt>
                <c:pt idx="3">
                  <c:v>7.9</c:v>
                </c:pt>
                <c:pt idx="4">
                  <c:v>7.6</c:v>
                </c:pt>
                <c:pt idx="5">
                  <c:v>12.1</c:v>
                </c:pt>
                <c:pt idx="6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C5-46FF-BACE-7075C6F4A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556736"/>
        <c:axId val="73565312"/>
      </c:barChart>
      <c:catAx>
        <c:axId val="73556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65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5653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567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3.3</c:v>
                </c:pt>
                <c:pt idx="1">
                  <c:v>14.6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E-4C62-9A39-B811D0425730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7E-4C62-9A39-B811D04257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564928"/>
        <c:axId val="73570560"/>
      </c:barChart>
      <c:catAx>
        <c:axId val="7356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70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5705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649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48</c:v>
                </c:pt>
                <c:pt idx="1">
                  <c:v>55</c:v>
                </c:pt>
                <c:pt idx="2">
                  <c:v>51</c:v>
                </c:pt>
                <c:pt idx="3">
                  <c:v>56</c:v>
                </c:pt>
                <c:pt idx="4">
                  <c:v>57</c:v>
                </c:pt>
                <c:pt idx="5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88-48EA-A31E-C3315FF7CEEA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88-48EA-A31E-C3315FF7C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326592"/>
        <c:axId val="97328512"/>
      </c:barChart>
      <c:catAx>
        <c:axId val="973265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285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3285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265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41</c:v>
                </c:pt>
                <c:pt idx="1">
                  <c:v>59</c:v>
                </c:pt>
                <c:pt idx="2">
                  <c:v>33</c:v>
                </c:pt>
                <c:pt idx="3">
                  <c:v>36</c:v>
                </c:pt>
                <c:pt idx="4">
                  <c:v>23</c:v>
                </c:pt>
                <c:pt idx="5">
                  <c:v>42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7E-41C5-9E88-8D939E403A6A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7E-41C5-9E88-8D939E403A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3585024"/>
        <c:axId val="73586944"/>
      </c:barChart>
      <c:catAx>
        <c:axId val="735850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869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35869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5850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38</c:v>
                </c:pt>
                <c:pt idx="1">
                  <c:v>59</c:v>
                </c:pt>
                <c:pt idx="2">
                  <c:v>38</c:v>
                </c:pt>
                <c:pt idx="3">
                  <c:v>29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3-4FD6-BC9A-DA23AC4D51D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63-4FD6-BC9A-DA23AC4D5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603008"/>
        <c:axId val="98605696"/>
      </c:barChart>
      <c:catAx>
        <c:axId val="986030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056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6056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030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76</c:v>
                </c:pt>
                <c:pt idx="1">
                  <c:v>60</c:v>
                </c:pt>
                <c:pt idx="2">
                  <c:v>57</c:v>
                </c:pt>
                <c:pt idx="3">
                  <c:v>63</c:v>
                </c:pt>
                <c:pt idx="4">
                  <c:v>63</c:v>
                </c:pt>
                <c:pt idx="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41-4049-97BB-A5A9338C6FD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41-4049-97BB-A5A9338C6F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237888"/>
        <c:axId val="99449856"/>
      </c:barChart>
      <c:catAx>
        <c:axId val="992378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4498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4498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378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57</c:v>
                </c:pt>
                <c:pt idx="2">
                  <c:v>38</c:v>
                </c:pt>
                <c:pt idx="3">
                  <c:v>33</c:v>
                </c:pt>
                <c:pt idx="4">
                  <c:v>39</c:v>
                </c:pt>
                <c:pt idx="5">
                  <c:v>44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A8-4244-A8F0-49C40E4172E1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A8-4244-A8F0-49C40E4172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2707456"/>
        <c:axId val="97986432"/>
      </c:barChart>
      <c:catAx>
        <c:axId val="727074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864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9864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074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39</c:v>
                </c:pt>
                <c:pt idx="1">
                  <c:v>58</c:v>
                </c:pt>
                <c:pt idx="2">
                  <c:v>38</c:v>
                </c:pt>
                <c:pt idx="3">
                  <c:v>46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2-4828-9CD6-4A87AEDA49B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12-4828-9CD6-4A87AEDA4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229120"/>
        <c:axId val="100231040"/>
      </c:barChart>
      <c:catAx>
        <c:axId val="1002291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310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2310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291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20.6</c:v>
                </c:pt>
                <c:pt idx="1">
                  <c:v>59</c:v>
                </c:pt>
                <c:pt idx="2">
                  <c:v>42.7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78-426E-B44B-536593A1C82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18.7</c:v>
                </c:pt>
                <c:pt idx="1">
                  <c:v>58.3</c:v>
                </c:pt>
                <c:pt idx="2">
                  <c:v>40.799999999999997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78-426E-B44B-536593A1C82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17.100000000000001</c:v>
                </c:pt>
                <c:pt idx="1">
                  <c:v>47.4</c:v>
                </c:pt>
                <c:pt idx="2">
                  <c:v>34.200000000000003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78-426E-B44B-536593A1C82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13.8</c:v>
                </c:pt>
                <c:pt idx="1">
                  <c:v>45.7</c:v>
                </c:pt>
                <c:pt idx="2">
                  <c:v>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78-426E-B44B-536593A1C82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11.8</c:v>
                </c:pt>
                <c:pt idx="1">
                  <c:v>36.799999999999997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78-426E-B44B-536593A1C82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</c:v>
                </c:pt>
                <c:pt idx="1">
                  <c:v>36.299999999999997</c:v>
                </c:pt>
                <c:pt idx="2">
                  <c:v>23.5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78-426E-B44B-536593A1C82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A78-426E-B44B-536593A1C8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961856"/>
        <c:axId val="100121600"/>
      </c:barChart>
      <c:catAx>
        <c:axId val="9996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21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12160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61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7.3</c:v>
                </c:pt>
                <c:pt idx="1">
                  <c:v>37.799999999999997</c:v>
                </c:pt>
                <c:pt idx="2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25-4956-BC67-870F29BB01A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5.9</c:v>
                </c:pt>
                <c:pt idx="1">
                  <c:v>37.799999999999997</c:v>
                </c:pt>
                <c:pt idx="2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25-4956-BC67-870F29BB01A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7.1</c:v>
                </c:pt>
                <c:pt idx="1">
                  <c:v>27.7</c:v>
                </c:pt>
                <c:pt idx="2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25-4956-BC67-870F29BB01A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26.5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25-4956-BC67-870F29BB01A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3.6</c:v>
                </c:pt>
                <c:pt idx="1">
                  <c:v>19.399999999999999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25-4956-BC67-870F29BB01A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2.5</c:v>
                </c:pt>
                <c:pt idx="1">
                  <c:v>17.600000000000001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725-4956-BC67-870F29BB01A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25-4956-BC67-870F29BB01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973376"/>
        <c:axId val="99993088"/>
      </c:barChart>
      <c:catAx>
        <c:axId val="9997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93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99308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733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42.7</c:v>
                </c:pt>
                <c:pt idx="1">
                  <c:v>40.799999999999997</c:v>
                </c:pt>
                <c:pt idx="2">
                  <c:v>34.200000000000003</c:v>
                </c:pt>
                <c:pt idx="3">
                  <c:v>31.8</c:v>
                </c:pt>
                <c:pt idx="4">
                  <c:v>26</c:v>
                </c:pt>
                <c:pt idx="5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B7-479D-971F-E346B80B1D49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24.9</c:v>
                </c:pt>
                <c:pt idx="1">
                  <c:v>23.7</c:v>
                </c:pt>
                <c:pt idx="2">
                  <c:v>18.8</c:v>
                </c:pt>
                <c:pt idx="3">
                  <c:v>17.100000000000001</c:v>
                </c:pt>
                <c:pt idx="4">
                  <c:v>12.5</c:v>
                </c:pt>
                <c:pt idx="5">
                  <c:v>11.3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BB7-479D-971F-E346B80B1D49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38.200000000000003</c:v>
                </c:pt>
                <c:pt idx="1">
                  <c:v>36.799999999999997</c:v>
                </c:pt>
                <c:pt idx="2">
                  <c:v>33.9</c:v>
                </c:pt>
                <c:pt idx="3">
                  <c:v>31.3</c:v>
                </c:pt>
                <c:pt idx="4">
                  <c:v>23.6</c:v>
                </c:pt>
                <c:pt idx="5">
                  <c:v>17.399999999999999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BB7-479D-971F-E346B80B1D49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34.799999999999997</c:v>
                </c:pt>
                <c:pt idx="1">
                  <c:v>34.1</c:v>
                </c:pt>
                <c:pt idx="2">
                  <c:v>36.200000000000003</c:v>
                </c:pt>
                <c:pt idx="3">
                  <c:v>35.9</c:v>
                </c:pt>
                <c:pt idx="4">
                  <c:v>36.5</c:v>
                </c:pt>
                <c:pt idx="5">
                  <c:v>37.9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BB7-479D-971F-E346B80B1D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972608"/>
        <c:axId val="100035584"/>
      </c:lineChart>
      <c:catAx>
        <c:axId val="99972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035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355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726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9.5</c:v>
                </c:pt>
                <c:pt idx="1">
                  <c:v>0.5</c:v>
                </c:pt>
                <c:pt idx="2">
                  <c:v>0</c:v>
                </c:pt>
                <c:pt idx="3">
                  <c:v>19.399999999999999</c:v>
                </c:pt>
                <c:pt idx="4">
                  <c:v>38.799999999999997</c:v>
                </c:pt>
                <c:pt idx="5">
                  <c:v>0</c:v>
                </c:pt>
                <c:pt idx="6">
                  <c:v>12.5</c:v>
                </c:pt>
                <c:pt idx="7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B6-40A2-94C8-0CDD72088289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B6-40A2-94C8-0CDD720882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9538432"/>
        <c:axId val="99539968"/>
      </c:barChart>
      <c:catAx>
        <c:axId val="9953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39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53996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384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27.8</c:v>
                </c:pt>
                <c:pt idx="1">
                  <c:v>51.6</c:v>
                </c:pt>
                <c:pt idx="2">
                  <c:v>1.2</c:v>
                </c:pt>
                <c:pt idx="3">
                  <c:v>1.1000000000000001</c:v>
                </c:pt>
                <c:pt idx="4">
                  <c:v>3</c:v>
                </c:pt>
                <c:pt idx="5">
                  <c:v>1.9</c:v>
                </c:pt>
                <c:pt idx="6">
                  <c:v>0</c:v>
                </c:pt>
                <c:pt idx="7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38-4E53-89E4-CC23C5573C5F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38-4E53-89E4-CC23C5573C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766592"/>
        <c:axId val="72768128"/>
      </c:barChart>
      <c:catAx>
        <c:axId val="7276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68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76812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6659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3.1</c:v>
                </c:pt>
                <c:pt idx="1">
                  <c:v>14.8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3A-4484-8BFD-EDB3CFC86D3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</c:v>
                </c:pt>
                <c:pt idx="1">
                  <c:v>16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3A-4484-8BFD-EDB3CFC86D3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14.7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3A-4484-8BFD-EDB3CFC86D3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2.1</c:v>
                </c:pt>
                <c:pt idx="1">
                  <c:v>13.7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3A-4484-8BFD-EDB3CFC86D3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1.6</c:v>
                </c:pt>
                <c:pt idx="1">
                  <c:v>10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3A-4484-8BFD-EDB3CFC86D3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3.7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3A-4484-8BFD-EDB3CFC86D3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3A-4484-8BFD-EDB3CFC86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2718976"/>
        <c:axId val="72880128"/>
      </c:barChart>
      <c:catAx>
        <c:axId val="72718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80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8801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189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</c:v>
                </c:pt>
                <c:pt idx="1">
                  <c:v>10.7</c:v>
                </c:pt>
                <c:pt idx="2">
                  <c:v>9.1999999999999993</c:v>
                </c:pt>
                <c:pt idx="3">
                  <c:v>8.6999999999999993</c:v>
                </c:pt>
                <c:pt idx="4">
                  <c:v>6.4</c:v>
                </c:pt>
                <c:pt idx="5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1C-48A8-83FE-6A91C401949D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26.9</c:v>
                </c:pt>
                <c:pt idx="1">
                  <c:v>20.100000000000001</c:v>
                </c:pt>
                <c:pt idx="2">
                  <c:v>16.3</c:v>
                </c:pt>
                <c:pt idx="3">
                  <c:v>17</c:v>
                </c:pt>
                <c:pt idx="4">
                  <c:v>9.8000000000000007</c:v>
                </c:pt>
                <c:pt idx="5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1C-48A8-83FE-6A91C401949D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66.400000000000006</c:v>
                </c:pt>
                <c:pt idx="1">
                  <c:v>69.7</c:v>
                </c:pt>
                <c:pt idx="2">
                  <c:v>68.7</c:v>
                </c:pt>
                <c:pt idx="3">
                  <c:v>70.099999999999994</c:v>
                </c:pt>
                <c:pt idx="4">
                  <c:v>69</c:v>
                </c:pt>
                <c:pt idx="5">
                  <c:v>70.7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21C-48A8-83FE-6A91C40194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929664"/>
        <c:axId val="72931968"/>
      </c:lineChart>
      <c:catAx>
        <c:axId val="7292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31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319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296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Monroe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Monroe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1446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29473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Monroe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2543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Monroe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8254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Monroe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Monroe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6626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96434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Monroe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67770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Monroe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Monroe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92528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6198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Monroe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094042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Monroe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Monroe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819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6.0 percentage points for M.S. prevalence rates and 6.2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Monroe County, past-30-day alcohol use was reported at 23.5%,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24.9% in 2006 to 11.3%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10.0% in 2006 to 2.6%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20.0% of high school students have ridden in a car with a driver who was under the influence of alcohol, and 29.7%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1645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Monroe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082867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Monroe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799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Monroe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0959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Monroe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2583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Monroe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002269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Monroe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Monroe County, 8.5%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2.7% in 2006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6.9% in 2012 to 0.2%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35485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Monroe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0719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Monroe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2242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Monroe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Monroe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(9.1%)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Monroe County, 28.7% of students have been socially bullied, 14.9% have been physically bullied, and 7.1%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3.3%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75130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659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6287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86115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9848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Monroe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6628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04053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(32%)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(46%)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(58%)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Monroe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3617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41.8% for lifetime use and 23.5% for past-30-day use, alcohol is the most commonly used drug among Monroe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(26.8% lifetime and 9.3% past-30-day) and marijuana (26.4% lifetime and 14.4%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25.2%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2.6% for cigarettes to 0.2%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35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Monroe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19961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Monroe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9142</TotalTime>
  <Words>1347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Monroe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2025-06-23T17:28:41Z</dcterms:modified>
</cp:coreProperties>
</file>