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ti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Depressants</c:v>
                </c:pt>
                <c:pt idx="7">
                  <c:v>LSD, PCP or Mushrooms</c:v>
                </c:pt>
                <c:pt idx="8">
                  <c:v>Inhalants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Synthetic Marijuana*</c:v>
                </c:pt>
                <c:pt idx="12">
                  <c:v>Cocaine or Crack Cocaine</c:v>
                </c:pt>
                <c:pt idx="13">
                  <c:v>Steroids (without a doctor’s order)</c:v>
                </c:pt>
                <c:pt idx="14">
                  <c:v>Club Drugs</c:v>
                </c:pt>
                <c:pt idx="15">
                  <c:v>Flakka*</c:v>
                </c:pt>
                <c:pt idx="16">
                  <c:v>Needle to Inject Illegal Drugs*</c:v>
                </c:pt>
                <c:pt idx="17">
                  <c:v>Methamphetamine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43.2</c:v>
                </c:pt>
                <c:pt idx="1">
                  <c:v>26</c:v>
                </c:pt>
                <c:pt idx="2">
                  <c:v>22</c:v>
                </c:pt>
                <c:pt idx="3">
                  <c:v>15.9</c:v>
                </c:pt>
                <c:pt idx="4">
                  <c:v>11.6</c:v>
                </c:pt>
                <c:pt idx="5">
                  <c:v>5.2</c:v>
                </c:pt>
                <c:pt idx="6">
                  <c:v>4.8</c:v>
                </c:pt>
                <c:pt idx="7">
                  <c:v>4.8</c:v>
                </c:pt>
                <c:pt idx="8">
                  <c:v>4.5</c:v>
                </c:pt>
                <c:pt idx="9">
                  <c:v>4.0999999999999996</c:v>
                </c:pt>
                <c:pt idx="10">
                  <c:v>3.4</c:v>
                </c:pt>
                <c:pt idx="11">
                  <c:v>3.4</c:v>
                </c:pt>
                <c:pt idx="12">
                  <c:v>1.9</c:v>
                </c:pt>
                <c:pt idx="13">
                  <c:v>1.6</c:v>
                </c:pt>
                <c:pt idx="14">
                  <c:v>1.5</c:v>
                </c:pt>
                <c:pt idx="15">
                  <c:v>1.2</c:v>
                </c:pt>
                <c:pt idx="16">
                  <c:v>0.9</c:v>
                </c:pt>
                <c:pt idx="17">
                  <c:v>0.8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BB-42F7-A6CB-E3D1CB881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1847040"/>
        <c:axId val="101849728"/>
      </c:barChart>
      <c:catAx>
        <c:axId val="101847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849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84972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8470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26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BE-474E-B887-FDCC48BF06DA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BE-474E-B887-FDCC48BF06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720448"/>
        <c:axId val="101721984"/>
      </c:barChart>
      <c:catAx>
        <c:axId val="101720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21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72198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2044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6.7</c:v>
                </c:pt>
                <c:pt idx="1">
                  <c:v>23.8</c:v>
                </c:pt>
                <c:pt idx="2">
                  <c:v>16.8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4-44FB-BFB8-105431074EB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6.9</c:v>
                </c:pt>
                <c:pt idx="1">
                  <c:v>28.5</c:v>
                </c:pt>
                <c:pt idx="2">
                  <c:v>19.600000000000001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24-44FB-BFB8-105431074EB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8.6</c:v>
                </c:pt>
                <c:pt idx="1">
                  <c:v>21.8</c:v>
                </c:pt>
                <c:pt idx="2">
                  <c:v>16.600000000000001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24-44FB-BFB8-105431074EB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</c:v>
                </c:pt>
                <c:pt idx="1">
                  <c:v>21.1</c:v>
                </c:pt>
                <c:pt idx="2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24-44FB-BFB8-105431074EB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23.8</c:v>
                </c:pt>
                <c:pt idx="2">
                  <c:v>15.6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24-44FB-BFB8-105431074EB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3.2</c:v>
                </c:pt>
                <c:pt idx="1">
                  <c:v>21.2</c:v>
                </c:pt>
                <c:pt idx="2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824-44FB-BFB8-105431074EB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824-44FB-BFB8-105431074E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724928"/>
        <c:axId val="101736832"/>
      </c:barChart>
      <c:catAx>
        <c:axId val="101724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36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73683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249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16.8</c:v>
                </c:pt>
                <c:pt idx="1">
                  <c:v>19.600000000000001</c:v>
                </c:pt>
                <c:pt idx="2">
                  <c:v>16.600000000000001</c:v>
                </c:pt>
                <c:pt idx="3">
                  <c:v>14.5</c:v>
                </c:pt>
                <c:pt idx="4">
                  <c:v>15.6</c:v>
                </c:pt>
                <c:pt idx="5">
                  <c:v>14.1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C9D-4FD5-AD69-51D4E1FB3B06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15.5</c:v>
                </c:pt>
                <c:pt idx="1">
                  <c:v>14.6</c:v>
                </c:pt>
                <c:pt idx="2">
                  <c:v>11.7</c:v>
                </c:pt>
                <c:pt idx="3">
                  <c:v>12.1</c:v>
                </c:pt>
                <c:pt idx="4">
                  <c:v>10.9</c:v>
                </c:pt>
                <c:pt idx="5">
                  <c:v>10.6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9D-4FD5-AD69-51D4E1FB3B06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26.6</c:v>
                </c:pt>
                <c:pt idx="1">
                  <c:v>24.4</c:v>
                </c:pt>
                <c:pt idx="2">
                  <c:v>23.9</c:v>
                </c:pt>
                <c:pt idx="3">
                  <c:v>25.3</c:v>
                </c:pt>
                <c:pt idx="4">
                  <c:v>21.9</c:v>
                </c:pt>
                <c:pt idx="5">
                  <c:v>24.1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C9D-4FD5-AD69-51D4E1FB3B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674880"/>
        <c:axId val="71732608"/>
      </c:lineChart>
      <c:catAx>
        <c:axId val="71674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732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7326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6748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4.7</c:v>
                </c:pt>
                <c:pt idx="1">
                  <c:v>8.8000000000000007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F7-4819-9921-04051A387AC3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F7-4819-9921-04051A387A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1754496"/>
        <c:axId val="71756032"/>
      </c:barChart>
      <c:catAx>
        <c:axId val="71754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7560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75603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7544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23.4</c:v>
                </c:pt>
                <c:pt idx="1">
                  <c:v>27.8</c:v>
                </c:pt>
                <c:pt idx="2">
                  <c:v>7.7</c:v>
                </c:pt>
                <c:pt idx="3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4E-43C5-B629-7C910C35E8F7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17.8</c:v>
                </c:pt>
                <c:pt idx="1">
                  <c:v>26.5</c:v>
                </c:pt>
                <c:pt idx="2">
                  <c:v>7.3</c:v>
                </c:pt>
                <c:pt idx="3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4E-43C5-B629-7C910C35E8F7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15.8</c:v>
                </c:pt>
                <c:pt idx="1">
                  <c:v>25.8</c:v>
                </c:pt>
                <c:pt idx="2">
                  <c:v>4.5999999999999996</c:v>
                </c:pt>
                <c:pt idx="3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4E-43C5-B629-7C910C35E8F7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4E-43C5-B629-7C910C35E8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964032"/>
        <c:axId val="101970688"/>
      </c:barChart>
      <c:catAx>
        <c:axId val="10196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970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97068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9640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65-40D6-9BE3-89A1AE237F9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3.5</c:v>
                </c:pt>
                <c:pt idx="1">
                  <c:v>2.2000000000000002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65-40D6-9BE3-89A1AE237F9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</c:v>
                </c:pt>
                <c:pt idx="1">
                  <c:v>1.8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65-40D6-9BE3-89A1AE237F9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3.5</c:v>
                </c:pt>
                <c:pt idx="1">
                  <c:v>0.6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65-40D6-9BE3-89A1AE237F9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4.3</c:v>
                </c:pt>
                <c:pt idx="1">
                  <c:v>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65-40D6-9BE3-89A1AE237F9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1.1000000000000001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B65-40D6-9BE3-89A1AE237F9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B65-40D6-9BE3-89A1AE237F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8340352"/>
        <c:axId val="108341888"/>
      </c:barChart>
      <c:catAx>
        <c:axId val="108340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341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83418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3403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1.3</c:v>
                </c:pt>
                <c:pt idx="1">
                  <c:v>3.2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B0-4F20-8A9F-DB08A121140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1.2</c:v>
                </c:pt>
                <c:pt idx="1">
                  <c:v>1.9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B0-4F20-8A9F-DB08A121140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1.8</c:v>
                </c:pt>
                <c:pt idx="1">
                  <c:v>1.9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B0-4F20-8A9F-DB08A121140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1.4</c:v>
                </c:pt>
                <c:pt idx="1">
                  <c:v>1.9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B0-4F20-8A9F-DB08A121140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B0-4F20-8A9F-DB08A12114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764480"/>
        <c:axId val="108549632"/>
      </c:barChart>
      <c:catAx>
        <c:axId val="101764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549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85496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644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0.9</c:v>
                </c:pt>
                <c:pt idx="1">
                  <c:v>3.4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19-4A6D-A201-38838DBE083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</c:v>
                </c:pt>
                <c:pt idx="1">
                  <c:v>6.9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19-4A6D-A201-38838DBE083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0.2</c:v>
                </c:pt>
                <c:pt idx="1">
                  <c:v>2.7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19-4A6D-A201-38838DBE083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0.2</c:v>
                </c:pt>
                <c:pt idx="1">
                  <c:v>2.6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F19-4A6D-A201-38838DBE083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</c:v>
                </c:pt>
                <c:pt idx="1">
                  <c:v>1.9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F19-4A6D-A201-38838DBE083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0.8</c:v>
                </c:pt>
                <c:pt idx="1">
                  <c:v>2.2999999999999998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F19-4A6D-A201-38838DBE083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F19-4A6D-A201-38838DBE08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4940672"/>
        <c:axId val="104942208"/>
      </c:barChart>
      <c:catAx>
        <c:axId val="104940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942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9422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9406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2.9</c:v>
                </c:pt>
                <c:pt idx="1">
                  <c:v>2.5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00-46AD-B347-81034430CD8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</c:v>
                </c:pt>
                <c:pt idx="1">
                  <c:v>5.9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00-46AD-B347-81034430CD8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3.5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00-46AD-B347-81034430CD8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100-46AD-B347-81034430CD8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</c:v>
                </c:pt>
                <c:pt idx="1">
                  <c:v>1.8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00-46AD-B347-81034430CD8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1.3</c:v>
                </c:pt>
                <c:pt idx="1">
                  <c:v>2.5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100-46AD-B347-81034430CD8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100-46AD-B347-81034430CD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5059072"/>
        <c:axId val="105149568"/>
      </c:barChart>
      <c:catAx>
        <c:axId val="105059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149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1495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0590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0.9</c:v>
                </c:pt>
                <c:pt idx="1">
                  <c:v>1.7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60-4582-B783-6BA893C9D90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0.6</c:v>
                </c:pt>
                <c:pt idx="1">
                  <c:v>1.5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60-4582-B783-6BA893C9D90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0.6</c:v>
                </c:pt>
                <c:pt idx="1">
                  <c:v>2.1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60-4582-B783-6BA893C9D90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0.4</c:v>
                </c:pt>
                <c:pt idx="1">
                  <c:v>1.6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60-4582-B783-6BA893C9D90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0.2</c:v>
                </c:pt>
                <c:pt idx="1">
                  <c:v>2.2000000000000002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60-4582-B783-6BA893C9D90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0.6</c:v>
                </c:pt>
                <c:pt idx="1">
                  <c:v>1.2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360-4582-B783-6BA893C9D90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60-4582-B783-6BA893C9D9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5135104"/>
        <c:axId val="105214336"/>
      </c:barChart>
      <c:catAx>
        <c:axId val="105135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214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21433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13510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7A6-4AB0-8418-D3F4E9EE9E8A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LSD, PCP or Mushrooms</c:v>
                </c:pt>
                <c:pt idx="6">
                  <c:v>Prescription Pain Relievers</c:v>
                </c:pt>
                <c:pt idx="7">
                  <c:v>Over-the-Counter Drugs</c:v>
                </c:pt>
                <c:pt idx="8">
                  <c:v>Depressants</c:v>
                </c:pt>
                <c:pt idx="9">
                  <c:v>Inhalants</c:v>
                </c:pt>
                <c:pt idx="10">
                  <c:v>Cocaine or Crack Cocaine</c:v>
                </c:pt>
                <c:pt idx="11">
                  <c:v>Synthetic Marijuana*</c:v>
                </c:pt>
                <c:pt idx="12">
                  <c:v>Prescription Amphetamines</c:v>
                </c:pt>
                <c:pt idx="13">
                  <c:v>Steroids (without a doctor’s order)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Club Drugs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21.4</c:v>
                </c:pt>
                <c:pt idx="1">
                  <c:v>14.1</c:v>
                </c:pt>
                <c:pt idx="2">
                  <c:v>11</c:v>
                </c:pt>
                <c:pt idx="3">
                  <c:v>8.4</c:v>
                </c:pt>
                <c:pt idx="4">
                  <c:v>2.4</c:v>
                </c:pt>
                <c:pt idx="5">
                  <c:v>2.2999999999999998</c:v>
                </c:pt>
                <c:pt idx="6">
                  <c:v>2.1</c:v>
                </c:pt>
                <c:pt idx="7">
                  <c:v>1.7</c:v>
                </c:pt>
                <c:pt idx="8">
                  <c:v>1.7</c:v>
                </c:pt>
                <c:pt idx="9">
                  <c:v>1.6</c:v>
                </c:pt>
                <c:pt idx="10">
                  <c:v>1.3</c:v>
                </c:pt>
                <c:pt idx="11">
                  <c:v>1.2</c:v>
                </c:pt>
                <c:pt idx="12">
                  <c:v>1</c:v>
                </c:pt>
                <c:pt idx="13">
                  <c:v>0.6</c:v>
                </c:pt>
                <c:pt idx="14">
                  <c:v>0.6</c:v>
                </c:pt>
                <c:pt idx="15">
                  <c:v>0.3</c:v>
                </c:pt>
                <c:pt idx="16">
                  <c:v>0.3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A6-4AB0-8418-D3F4E9EE9E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2528896"/>
        <c:axId val="102830464"/>
      </c:barChart>
      <c:catAx>
        <c:axId val="102528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30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83046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288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17</c:v>
                </c:pt>
                <c:pt idx="1">
                  <c:v>7.5</c:v>
                </c:pt>
                <c:pt idx="2">
                  <c:v>11.3</c:v>
                </c:pt>
                <c:pt idx="3">
                  <c:v>27.9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29-4D05-82A3-08C1034500D0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29-4D05-82A3-08C1034500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5257984"/>
        <c:axId val="105263872"/>
      </c:barChart>
      <c:catAx>
        <c:axId val="105257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263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26387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2579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6.4</c:v>
                </c:pt>
                <c:pt idx="1">
                  <c:v>4.9000000000000004</c:v>
                </c:pt>
                <c:pt idx="2">
                  <c:v>1</c:v>
                </c:pt>
                <c:pt idx="3">
                  <c:v>1.7</c:v>
                </c:pt>
                <c:pt idx="4">
                  <c:v>0.5</c:v>
                </c:pt>
                <c:pt idx="5">
                  <c:v>8.9</c:v>
                </c:pt>
                <c:pt idx="6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7A-49A5-8990-BF0F6ED56FEA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7A-49A5-8990-BF0F6ED56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5294848"/>
        <c:axId val="105412480"/>
      </c:barChart>
      <c:catAx>
        <c:axId val="105294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412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4124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2948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9.6</c:v>
                </c:pt>
                <c:pt idx="1">
                  <c:v>21.2</c:v>
                </c:pt>
                <c:pt idx="2">
                  <c:v>38.799999999999997</c:v>
                </c:pt>
                <c:pt idx="3">
                  <c:v>6.6</c:v>
                </c:pt>
                <c:pt idx="4">
                  <c:v>5.6</c:v>
                </c:pt>
                <c:pt idx="5">
                  <c:v>11.2</c:v>
                </c:pt>
                <c:pt idx="6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30-46C8-8285-45C72C1A7F2A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8.6999999999999993</c:v>
                </c:pt>
                <c:pt idx="1">
                  <c:v>7.1</c:v>
                </c:pt>
                <c:pt idx="2">
                  <c:v>20.5</c:v>
                </c:pt>
                <c:pt idx="3">
                  <c:v>7.5</c:v>
                </c:pt>
                <c:pt idx="4">
                  <c:v>3.4</c:v>
                </c:pt>
                <c:pt idx="5">
                  <c:v>7.4</c:v>
                </c:pt>
                <c:pt idx="6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30-46C8-8285-45C72C1A7F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5597568"/>
        <c:axId val="105704448"/>
      </c:barChart>
      <c:catAx>
        <c:axId val="105597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704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70444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5975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2.5</c:v>
                </c:pt>
                <c:pt idx="1">
                  <c:v>14.7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D1-496A-817A-C4AF649D3615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D1-496A-817A-C4AF649D36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5392384"/>
        <c:axId val="105595648"/>
      </c:barChart>
      <c:catAx>
        <c:axId val="10539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595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59564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3923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59</c:v>
                </c:pt>
                <c:pt idx="1">
                  <c:v>61</c:v>
                </c:pt>
                <c:pt idx="2">
                  <c:v>58</c:v>
                </c:pt>
                <c:pt idx="3">
                  <c:v>50</c:v>
                </c:pt>
                <c:pt idx="4">
                  <c:v>42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B-4B2C-B372-711D6309C605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6B-4B2C-B372-711D6309C6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3456640"/>
        <c:axId val="105392768"/>
      </c:barChart>
      <c:catAx>
        <c:axId val="934566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3927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53927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4566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38</c:v>
                </c:pt>
                <c:pt idx="1">
                  <c:v>52</c:v>
                </c:pt>
                <c:pt idx="2">
                  <c:v>35</c:v>
                </c:pt>
                <c:pt idx="3">
                  <c:v>35</c:v>
                </c:pt>
                <c:pt idx="4">
                  <c:v>21</c:v>
                </c:pt>
                <c:pt idx="5">
                  <c:v>44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6D-4AB9-8DDA-86DB35F20EEA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6D-4AB9-8DDA-86DB35F20E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5586688"/>
        <c:axId val="105589760"/>
      </c:barChart>
      <c:catAx>
        <c:axId val="10558668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5897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55897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58668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35</c:v>
                </c:pt>
                <c:pt idx="1">
                  <c:v>58</c:v>
                </c:pt>
                <c:pt idx="2">
                  <c:v>37</c:v>
                </c:pt>
                <c:pt idx="3">
                  <c:v>31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F5-473E-9410-B3D6C0BA8F1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F5-473E-9410-B3D6C0BA8F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5483648"/>
        <c:axId val="105603456"/>
      </c:barChart>
      <c:catAx>
        <c:axId val="1054836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6034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56034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4836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72</c:v>
                </c:pt>
                <c:pt idx="1">
                  <c:v>60</c:v>
                </c:pt>
                <c:pt idx="2">
                  <c:v>56</c:v>
                </c:pt>
                <c:pt idx="3">
                  <c:v>59</c:v>
                </c:pt>
                <c:pt idx="4">
                  <c:v>56</c:v>
                </c:pt>
                <c:pt idx="5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C8-4754-BFE3-9683393D2451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C8-4754-BFE3-9683393D24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5459072"/>
        <c:axId val="105482496"/>
      </c:barChart>
      <c:catAx>
        <c:axId val="1054590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4824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54824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4590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55</c:v>
                </c:pt>
                <c:pt idx="2">
                  <c:v>35</c:v>
                </c:pt>
                <c:pt idx="3">
                  <c:v>30</c:v>
                </c:pt>
                <c:pt idx="4">
                  <c:v>39</c:v>
                </c:pt>
                <c:pt idx="5">
                  <c:v>41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E3-4ABE-BE87-C872E59856D0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E3-4ABE-BE87-C872E59856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5606528"/>
        <c:axId val="105638528"/>
      </c:barChart>
      <c:catAx>
        <c:axId val="1056065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6385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56385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6065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36</c:v>
                </c:pt>
                <c:pt idx="1">
                  <c:v>60</c:v>
                </c:pt>
                <c:pt idx="2">
                  <c:v>43</c:v>
                </c:pt>
                <c:pt idx="3">
                  <c:v>45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12-4B83-BA1D-EBB11C03852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12-4B83-BA1D-EBB11C0385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1541120"/>
        <c:axId val="71542656"/>
      </c:barChart>
      <c:catAx>
        <c:axId val="715411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5426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15426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5411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18.3</c:v>
                </c:pt>
                <c:pt idx="1">
                  <c:v>45.2</c:v>
                </c:pt>
                <c:pt idx="2">
                  <c:v>34.200000000000003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91-4559-B4C3-0614831A915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21.7</c:v>
                </c:pt>
                <c:pt idx="1">
                  <c:v>49.3</c:v>
                </c:pt>
                <c:pt idx="2">
                  <c:v>37.799999999999997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91-4559-B4C3-0614831A915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19</c:v>
                </c:pt>
                <c:pt idx="1">
                  <c:v>39.700000000000003</c:v>
                </c:pt>
                <c:pt idx="2">
                  <c:v>31.4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91-4559-B4C3-0614831A915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12.9</c:v>
                </c:pt>
                <c:pt idx="1">
                  <c:v>37.9</c:v>
                </c:pt>
                <c:pt idx="2">
                  <c:v>27.7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91-4559-B4C3-0614831A915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7.6</c:v>
                </c:pt>
                <c:pt idx="1">
                  <c:v>27.8</c:v>
                </c:pt>
                <c:pt idx="2">
                  <c:v>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91-4559-B4C3-0614831A915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7.4</c:v>
                </c:pt>
                <c:pt idx="1">
                  <c:v>30.4</c:v>
                </c:pt>
                <c:pt idx="2">
                  <c:v>21.4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291-4559-B4C3-0614831A915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291-4559-B4C3-0614831A91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827904"/>
        <c:axId val="102829440"/>
      </c:barChart>
      <c:catAx>
        <c:axId val="102827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29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82944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279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10.1</c:v>
                </c:pt>
                <c:pt idx="1">
                  <c:v>25.5</c:v>
                </c:pt>
                <c:pt idx="2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19-4975-BC56-891C1196488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7.9</c:v>
                </c:pt>
                <c:pt idx="1">
                  <c:v>26.8</c:v>
                </c:pt>
                <c:pt idx="2">
                  <c:v>18.8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19-4975-BC56-891C1196488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23.3</c:v>
                </c:pt>
                <c:pt idx="2">
                  <c:v>17.600000000000001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19-4975-BC56-891C1196488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6.7</c:v>
                </c:pt>
                <c:pt idx="1">
                  <c:v>16.899999999999999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19-4975-BC56-891C1196488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3.3</c:v>
                </c:pt>
                <c:pt idx="1">
                  <c:v>15.1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19-4975-BC56-891C1196488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3.3</c:v>
                </c:pt>
                <c:pt idx="1">
                  <c:v>11.7</c:v>
                </c:pt>
                <c:pt idx="2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19-4975-BC56-891C1196488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19-4975-BC56-891C119648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569856"/>
        <c:axId val="102571392"/>
      </c:barChart>
      <c:catAx>
        <c:axId val="102569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71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57139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698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34.200000000000003</c:v>
                </c:pt>
                <c:pt idx="1">
                  <c:v>37.799999999999997</c:v>
                </c:pt>
                <c:pt idx="2">
                  <c:v>31.4</c:v>
                </c:pt>
                <c:pt idx="3">
                  <c:v>27.7</c:v>
                </c:pt>
                <c:pt idx="4">
                  <c:v>19.5</c:v>
                </c:pt>
                <c:pt idx="5">
                  <c:v>21.4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1B-41B2-8D76-E62DF14FA9A9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19.2</c:v>
                </c:pt>
                <c:pt idx="1">
                  <c:v>18.8</c:v>
                </c:pt>
                <c:pt idx="2">
                  <c:v>17.600000000000001</c:v>
                </c:pt>
                <c:pt idx="3">
                  <c:v>12.7</c:v>
                </c:pt>
                <c:pt idx="4">
                  <c:v>10.199999999999999</c:v>
                </c:pt>
                <c:pt idx="5">
                  <c:v>8.4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1B-41B2-8D76-E62DF14FA9A9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34.5</c:v>
                </c:pt>
                <c:pt idx="1">
                  <c:v>30.7</c:v>
                </c:pt>
                <c:pt idx="2">
                  <c:v>24.1</c:v>
                </c:pt>
                <c:pt idx="3">
                  <c:v>22.5</c:v>
                </c:pt>
                <c:pt idx="4">
                  <c:v>18.100000000000001</c:v>
                </c:pt>
                <c:pt idx="5">
                  <c:v>16.600000000000001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21B-41B2-8D76-E62DF14FA9A9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40.4</c:v>
                </c:pt>
                <c:pt idx="1">
                  <c:v>39.799999999999997</c:v>
                </c:pt>
                <c:pt idx="2">
                  <c:v>41.3</c:v>
                </c:pt>
                <c:pt idx="3">
                  <c:v>41.8</c:v>
                </c:pt>
                <c:pt idx="4">
                  <c:v>44.8</c:v>
                </c:pt>
                <c:pt idx="5">
                  <c:v>41.1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21B-41B2-8D76-E62DF14FA9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082880"/>
        <c:axId val="105085568"/>
      </c:lineChart>
      <c:catAx>
        <c:axId val="10508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085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0855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0828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7.6</c:v>
                </c:pt>
                <c:pt idx="1">
                  <c:v>1.4</c:v>
                </c:pt>
                <c:pt idx="2">
                  <c:v>1.3</c:v>
                </c:pt>
                <c:pt idx="3">
                  <c:v>12.6</c:v>
                </c:pt>
                <c:pt idx="4">
                  <c:v>43</c:v>
                </c:pt>
                <c:pt idx="5">
                  <c:v>0</c:v>
                </c:pt>
                <c:pt idx="6">
                  <c:v>9.6999999999999993</c:v>
                </c:pt>
                <c:pt idx="7">
                  <c:v>24.4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37-4D25-AEB0-23367E3009A7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37-4D25-AEB0-23367E3009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923520"/>
        <c:axId val="104925056"/>
      </c:barChart>
      <c:catAx>
        <c:axId val="104923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925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92505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92352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35.200000000000003</c:v>
                </c:pt>
                <c:pt idx="1">
                  <c:v>43.7</c:v>
                </c:pt>
                <c:pt idx="2">
                  <c:v>2.6</c:v>
                </c:pt>
                <c:pt idx="3">
                  <c:v>1.6</c:v>
                </c:pt>
                <c:pt idx="4">
                  <c:v>2.7</c:v>
                </c:pt>
                <c:pt idx="5">
                  <c:v>0</c:v>
                </c:pt>
                <c:pt idx="6">
                  <c:v>1.4</c:v>
                </c:pt>
                <c:pt idx="7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58-4448-87A6-5DDBE386460E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58-4448-87A6-5DDBE38646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1512832"/>
        <c:axId val="71574272"/>
      </c:barChart>
      <c:catAx>
        <c:axId val="71512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574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57427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51283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5.7</c:v>
                </c:pt>
                <c:pt idx="1">
                  <c:v>14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37-4218-A50D-8B34981C638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7.4</c:v>
                </c:pt>
                <c:pt idx="1">
                  <c:v>20.6</c:v>
                </c:pt>
                <c:pt idx="2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37-4218-A50D-8B34981C638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6.1</c:v>
                </c:pt>
                <c:pt idx="1">
                  <c:v>14.7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37-4218-A50D-8B34981C638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2.9</c:v>
                </c:pt>
                <c:pt idx="1">
                  <c:v>9.9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37-4218-A50D-8B34981C638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1.6</c:v>
                </c:pt>
                <c:pt idx="1">
                  <c:v>10.3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037-4218-A50D-8B34981C638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3.3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037-4218-A50D-8B34981C638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037-4218-A50D-8B34981C63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1607424"/>
        <c:axId val="71609344"/>
      </c:barChart>
      <c:catAx>
        <c:axId val="71607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609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60934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6074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10.6</c:v>
                </c:pt>
                <c:pt idx="1">
                  <c:v>15.1</c:v>
                </c:pt>
                <c:pt idx="2">
                  <c:v>11.2</c:v>
                </c:pt>
                <c:pt idx="3">
                  <c:v>7</c:v>
                </c:pt>
                <c:pt idx="4">
                  <c:v>6.7</c:v>
                </c:pt>
                <c:pt idx="5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E9-44CD-935A-6F47717DF5F7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24.5</c:v>
                </c:pt>
                <c:pt idx="1">
                  <c:v>23.7</c:v>
                </c:pt>
                <c:pt idx="2">
                  <c:v>15.5</c:v>
                </c:pt>
                <c:pt idx="3">
                  <c:v>14.5</c:v>
                </c:pt>
                <c:pt idx="4">
                  <c:v>10.7</c:v>
                </c:pt>
                <c:pt idx="5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7E9-44CD-935A-6F47717DF5F7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69.8</c:v>
                </c:pt>
                <c:pt idx="1">
                  <c:v>68.7</c:v>
                </c:pt>
                <c:pt idx="2">
                  <c:v>72.2</c:v>
                </c:pt>
                <c:pt idx="3">
                  <c:v>70.8</c:v>
                </c:pt>
                <c:pt idx="4">
                  <c:v>70.400000000000006</c:v>
                </c:pt>
                <c:pt idx="5">
                  <c:v>71.3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7E9-44CD-935A-6F47717DF5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614848"/>
        <c:axId val="71616768"/>
      </c:lineChart>
      <c:catAx>
        <c:axId val="71614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616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61676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6148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Martin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Martin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501533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720135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Martin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0576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Martin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6192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Martin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Martin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24586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39598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Martin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7689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Martin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Martin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96703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66685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Martin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879756"/>
              </p:ext>
            </p:extLst>
          </p:nvPr>
        </p:nvGraphicFramePr>
        <p:xfrm>
          <a:off x="385762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Martin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Martin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1,003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5.9 percentage points for both M.S. and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Martin County, past-30-day alcohol use was reported at 21.4%,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19.2% in 2006 to 8.4%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10.6% in 2006 to 2.4%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15.8% of high school students have ridden in a car with a driver who was under the influence of alcohol, and 25.8%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78623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Martin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55947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Martin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83096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Martin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4870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Martin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364130"/>
              </p:ext>
            </p:extLst>
          </p:nvPr>
        </p:nvGraphicFramePr>
        <p:xfrm>
          <a:off x="40005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Martin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911059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Martin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Martin County, 7.5%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2.4% in 2006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2.9% in 2012 to 1.2%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2.3%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8099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Martin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29547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Martin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1538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Martin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Martin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(1.7%),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(8.9%)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Martin County, 27.8% of students have been socially bullied, 12.8% have been physically bullied, and 7.1%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2.5% of students have belonged to a gang, and 1.9%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16218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7807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23515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23124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93185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Martin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12703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9048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(49%)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(56%),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(56%),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(60%)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Martin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691453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43.2% for lifetime use and 21.4% for past-30-day use, alcohol is the most commonly used drug among Martin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(26.0% lifetime and 11.0% past-30-day) and marijuana (22.0% lifetime and 14.1%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2.4%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82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Martin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626322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Martin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9142</TotalTime>
  <Words>1355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Martin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2025-06-23T17:24:52Z</dcterms:modified>
</cp:coreProperties>
</file>