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rion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Inhalants</c:v>
                </c:pt>
                <c:pt idx="6">
                  <c:v>Prescription Pain Relievers</c:v>
                </c:pt>
                <c:pt idx="7">
                  <c:v>Over-the-Counter Drugs</c:v>
                </c:pt>
                <c:pt idx="8">
                  <c:v>Synthetic Marijuana*</c:v>
                </c:pt>
                <c:pt idx="9">
                  <c:v>Prescription Amphetamines</c:v>
                </c:pt>
                <c:pt idx="10">
                  <c:v>Depressants</c:v>
                </c:pt>
                <c:pt idx="11">
                  <c:v>LSD, PCP or Mushrooms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Steroids (without a doctor’s order)</c:v>
                </c:pt>
                <c:pt idx="15">
                  <c:v>Methamphetamine</c:v>
                </c:pt>
                <c:pt idx="16">
                  <c:v>Needle to Inject Illegal Drugs*</c:v>
                </c:pt>
                <c:pt idx="17">
                  <c:v>Heroin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36.6</c:v>
                </c:pt>
                <c:pt idx="1">
                  <c:v>22.2</c:v>
                </c:pt>
                <c:pt idx="2">
                  <c:v>18.600000000000001</c:v>
                </c:pt>
                <c:pt idx="3">
                  <c:v>13.9</c:v>
                </c:pt>
                <c:pt idx="4">
                  <c:v>13.5</c:v>
                </c:pt>
                <c:pt idx="5">
                  <c:v>5.8</c:v>
                </c:pt>
                <c:pt idx="6">
                  <c:v>4.7</c:v>
                </c:pt>
                <c:pt idx="7">
                  <c:v>4</c:v>
                </c:pt>
                <c:pt idx="8">
                  <c:v>3.2</c:v>
                </c:pt>
                <c:pt idx="9">
                  <c:v>2.6</c:v>
                </c:pt>
                <c:pt idx="10">
                  <c:v>2.6</c:v>
                </c:pt>
                <c:pt idx="11">
                  <c:v>2.1</c:v>
                </c:pt>
                <c:pt idx="12">
                  <c:v>1.6</c:v>
                </c:pt>
                <c:pt idx="13">
                  <c:v>1.4</c:v>
                </c:pt>
                <c:pt idx="14">
                  <c:v>0.6</c:v>
                </c:pt>
                <c:pt idx="15">
                  <c:v>0.2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FC-4B5C-977E-3B01BB3F6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290496"/>
        <c:axId val="95303552"/>
      </c:barChart>
      <c:catAx>
        <c:axId val="95290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3035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30355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2904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22.2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52-4D0B-946E-63D997AA2CE0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52-4D0B-946E-63D997AA2C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1625088"/>
        <c:axId val="41627008"/>
      </c:barChart>
      <c:catAx>
        <c:axId val="41625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627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62700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6250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6.6</c:v>
                </c:pt>
                <c:pt idx="1">
                  <c:v>15.5</c:v>
                </c:pt>
                <c:pt idx="2">
                  <c:v>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EE-48F7-B906-246E92A5D6A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</c:v>
                </c:pt>
                <c:pt idx="1">
                  <c:v>13.8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EE-48F7-B906-246E92A5D6A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6.8</c:v>
                </c:pt>
                <c:pt idx="1">
                  <c:v>15.2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EE-48F7-B906-246E92A5D6A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4.7</c:v>
                </c:pt>
                <c:pt idx="1">
                  <c:v>17.7</c:v>
                </c:pt>
                <c:pt idx="2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EE-48F7-B906-246E92A5D6A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19.8</c:v>
                </c:pt>
                <c:pt idx="2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FEE-48F7-B906-246E92A5D6A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3.6</c:v>
                </c:pt>
                <c:pt idx="1">
                  <c:v>12.8</c:v>
                </c:pt>
                <c:pt idx="2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FEE-48F7-B906-246E92A5D6A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FEE-48F7-B906-246E92A5D6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1593472"/>
        <c:axId val="41758720"/>
      </c:barChart>
      <c:catAx>
        <c:axId val="41593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7587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758720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59347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11.9</c:v>
                </c:pt>
                <c:pt idx="1">
                  <c:v>10</c:v>
                </c:pt>
                <c:pt idx="2">
                  <c:v>11.6</c:v>
                </c:pt>
                <c:pt idx="3">
                  <c:v>12.2</c:v>
                </c:pt>
                <c:pt idx="4">
                  <c:v>13.6</c:v>
                </c:pt>
                <c:pt idx="5">
                  <c:v>8.8000000000000007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B50-4D46-9A4A-B1694B95B180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13.9</c:v>
                </c:pt>
                <c:pt idx="1">
                  <c:v>10.9</c:v>
                </c:pt>
                <c:pt idx="2">
                  <c:v>11.4</c:v>
                </c:pt>
                <c:pt idx="3">
                  <c:v>13.3</c:v>
                </c:pt>
                <c:pt idx="4">
                  <c:v>11.9</c:v>
                </c:pt>
                <c:pt idx="5">
                  <c:v>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B50-4D46-9A4A-B1694B95B180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32.6</c:v>
                </c:pt>
                <c:pt idx="1">
                  <c:v>32.1</c:v>
                </c:pt>
                <c:pt idx="2">
                  <c:v>28.4</c:v>
                </c:pt>
                <c:pt idx="3">
                  <c:v>28.9</c:v>
                </c:pt>
                <c:pt idx="4">
                  <c:v>26</c:v>
                </c:pt>
                <c:pt idx="5">
                  <c:v>25.7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B50-4D46-9A4A-B1694B95B1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98208"/>
        <c:axId val="41558784"/>
      </c:lineChart>
      <c:catAx>
        <c:axId val="32798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5587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5587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279820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7.1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EA-41E3-B4E6-1E532B314FA9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EA-41E3-B4E6-1E532B314F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1527552"/>
        <c:axId val="41632512"/>
      </c:barChart>
      <c:catAx>
        <c:axId val="41527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6325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63251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52755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20.5</c:v>
                </c:pt>
                <c:pt idx="1">
                  <c:v>25.5</c:v>
                </c:pt>
                <c:pt idx="2">
                  <c:v>6.1</c:v>
                </c:pt>
                <c:pt idx="3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8C-4065-BE7F-581CC07FE5A9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17</c:v>
                </c:pt>
                <c:pt idx="1">
                  <c:v>25.7</c:v>
                </c:pt>
                <c:pt idx="2">
                  <c:v>6.2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8C-4065-BE7F-581CC07FE5A9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18.8</c:v>
                </c:pt>
                <c:pt idx="1">
                  <c:v>20.3</c:v>
                </c:pt>
                <c:pt idx="2">
                  <c:v>7.8</c:v>
                </c:pt>
                <c:pt idx="3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8C-4065-BE7F-581CC07FE5A9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8C-4065-BE7F-581CC07FE5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1753216"/>
        <c:axId val="41813120"/>
      </c:barChart>
      <c:catAx>
        <c:axId val="41753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13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81312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75321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5.9</c:v>
                </c:pt>
                <c:pt idx="1">
                  <c:v>4.2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6D-4FA9-BFC2-CF5223E545A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5.7</c:v>
                </c:pt>
                <c:pt idx="1">
                  <c:v>2.2999999999999998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6D-4FA9-BFC2-CF5223E545A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7</c:v>
                </c:pt>
                <c:pt idx="1">
                  <c:v>1.6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6D-4FA9-BFC2-CF5223E545A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1.7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6D-4FA9-BFC2-CF5223E545A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1.8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6D-4FA9-BFC2-CF5223E545A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2.7</c:v>
                </c:pt>
                <c:pt idx="1">
                  <c:v>0.9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6D-4FA9-BFC2-CF5223E545A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36D-4FA9-BFC2-CF5223E545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4340608"/>
        <c:axId val="59450496"/>
      </c:barChart>
      <c:catAx>
        <c:axId val="54340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450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4504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3406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3.9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A1-419B-8BDB-58225B5D0CAE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4.4000000000000004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A1-419B-8BDB-58225B5D0CAE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1.6</c:v>
                </c:pt>
                <c:pt idx="1">
                  <c:v>2.5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A1-419B-8BDB-58225B5D0CAE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</c:v>
                </c:pt>
                <c:pt idx="1">
                  <c:v>1.9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A1-419B-8BDB-58225B5D0CAE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A1-419B-8BDB-58225B5D0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3242240"/>
        <c:axId val="59500416"/>
      </c:barChart>
      <c:catAx>
        <c:axId val="43242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500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5004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2422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1.4</c:v>
                </c:pt>
                <c:pt idx="1">
                  <c:v>4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74B-400E-9834-C44D44C1EDB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0.8</c:v>
                </c:pt>
                <c:pt idx="1">
                  <c:v>3.3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74B-400E-9834-C44D44C1EDB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1.3</c:v>
                </c:pt>
                <c:pt idx="1">
                  <c:v>2.7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74B-400E-9834-C44D44C1EDB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0.6</c:v>
                </c:pt>
                <c:pt idx="1">
                  <c:v>1.7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74B-400E-9834-C44D44C1EDB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1.4</c:v>
                </c:pt>
                <c:pt idx="1">
                  <c:v>3.1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74B-400E-9834-C44D44C1EDB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</c:v>
                </c:pt>
                <c:pt idx="1">
                  <c:v>1.3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74B-400E-9834-C44D44C1EDB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74B-400E-9834-C44D44C1ED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1803136"/>
        <c:axId val="43203968"/>
      </c:barChart>
      <c:catAx>
        <c:axId val="41803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3203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32039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0313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3</c:v>
                </c:pt>
                <c:pt idx="1">
                  <c:v>5.8</c:v>
                </c:pt>
                <c:pt idx="2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91-4441-BBD0-5A8B6BAE2DA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2.9</c:v>
                </c:pt>
                <c:pt idx="1">
                  <c:v>4.9000000000000004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91-4441-BBD0-5A8B6BAE2DA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3.1</c:v>
                </c:pt>
                <c:pt idx="1">
                  <c:v>3.9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91-4441-BBD0-5A8B6BAE2DA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2.8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191-4441-BBD0-5A8B6BAE2DA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0.7</c:v>
                </c:pt>
                <c:pt idx="1">
                  <c:v>4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191-4441-BBD0-5A8B6BAE2DA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1.5</c:v>
                </c:pt>
                <c:pt idx="1">
                  <c:v>1.9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191-4441-BBD0-5A8B6BAE2DA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91-4441-BBD0-5A8B6BAE2D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1841792"/>
        <c:axId val="41843328"/>
      </c:barChart>
      <c:catAx>
        <c:axId val="41841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43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8433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417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1.9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11-4F3F-AA69-56B154DECF7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0.1</c:v>
                </c:pt>
                <c:pt idx="1">
                  <c:v>1.4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11-4F3F-AA69-56B154DECF7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0.5</c:v>
                </c:pt>
                <c:pt idx="1">
                  <c:v>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B11-4F3F-AA69-56B154DECF7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0.3</c:v>
                </c:pt>
                <c:pt idx="1">
                  <c:v>1.1000000000000001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B11-4F3F-AA69-56B154DECF7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0.9</c:v>
                </c:pt>
                <c:pt idx="1">
                  <c:v>0.5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B11-4F3F-AA69-56B154DECF7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0.2</c:v>
                </c:pt>
                <c:pt idx="1">
                  <c:v>1.1000000000000001</c:v>
                </c:pt>
                <c:pt idx="2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B11-4F3F-AA69-56B154DECF7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B11-4F3F-AA69-56B154DECF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41841408"/>
        <c:axId val="41870080"/>
      </c:barChart>
      <c:catAx>
        <c:axId val="41841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70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8700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8414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E93-4100-BE22-988BB33B1012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Prescription Pain Relievers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Cocaine or Crack Cocaine</c:v>
                </c:pt>
                <c:pt idx="11">
                  <c:v>LSD, PCP or Mushrooms</c:v>
                </c:pt>
                <c:pt idx="12">
                  <c:v>Synthetic Marijuana*</c:v>
                </c:pt>
                <c:pt idx="13">
                  <c:v>Steroids (without a doctor’s order)</c:v>
                </c:pt>
                <c:pt idx="14">
                  <c:v>Club Drugs</c:v>
                </c:pt>
                <c:pt idx="15">
                  <c:v>Heroin</c:v>
                </c:pt>
                <c:pt idx="16">
                  <c:v>Methamphetamine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18.8</c:v>
                </c:pt>
                <c:pt idx="1">
                  <c:v>8.8000000000000007</c:v>
                </c:pt>
                <c:pt idx="2">
                  <c:v>7</c:v>
                </c:pt>
                <c:pt idx="3">
                  <c:v>6.8</c:v>
                </c:pt>
                <c:pt idx="4">
                  <c:v>4</c:v>
                </c:pt>
                <c:pt idx="5">
                  <c:v>1.7</c:v>
                </c:pt>
                <c:pt idx="6">
                  <c:v>1.7</c:v>
                </c:pt>
                <c:pt idx="7">
                  <c:v>1.5</c:v>
                </c:pt>
                <c:pt idx="8">
                  <c:v>0.8</c:v>
                </c:pt>
                <c:pt idx="9">
                  <c:v>0.7</c:v>
                </c:pt>
                <c:pt idx="10">
                  <c:v>0.6</c:v>
                </c:pt>
                <c:pt idx="11">
                  <c:v>0.4</c:v>
                </c:pt>
                <c:pt idx="12">
                  <c:v>0.3</c:v>
                </c:pt>
                <c:pt idx="13">
                  <c:v>0.2</c:v>
                </c:pt>
                <c:pt idx="14">
                  <c:v>0.2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93-4100-BE22-988BB33B10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566464"/>
        <c:axId val="95630080"/>
      </c:barChart>
      <c:catAx>
        <c:axId val="955664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6300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63008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5664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12</c:v>
                </c:pt>
                <c:pt idx="1">
                  <c:v>5.0999999999999996</c:v>
                </c:pt>
                <c:pt idx="2">
                  <c:v>11.6</c:v>
                </c:pt>
                <c:pt idx="3">
                  <c:v>22.8</c:v>
                </c:pt>
                <c:pt idx="4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C8-4574-859A-BBE5DDB44274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C8-4574-859A-BBE5DDB442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497088"/>
        <c:axId val="59711872"/>
      </c:barChart>
      <c:catAx>
        <c:axId val="59497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711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71187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4970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5.2</c:v>
                </c:pt>
                <c:pt idx="1">
                  <c:v>3.5</c:v>
                </c:pt>
                <c:pt idx="2">
                  <c:v>2.1</c:v>
                </c:pt>
                <c:pt idx="3">
                  <c:v>2.2000000000000002</c:v>
                </c:pt>
                <c:pt idx="4">
                  <c:v>1.2</c:v>
                </c:pt>
                <c:pt idx="5">
                  <c:v>10.5</c:v>
                </c:pt>
                <c:pt idx="6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AC-4A22-93FE-BC54015305D8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AC-4A22-93FE-BC54015305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603968"/>
        <c:axId val="59622144"/>
      </c:barChart>
      <c:catAx>
        <c:axId val="59603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622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62214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6039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9.4</c:v>
                </c:pt>
                <c:pt idx="1">
                  <c:v>16.899999999999999</c:v>
                </c:pt>
                <c:pt idx="2">
                  <c:v>34.799999999999997</c:v>
                </c:pt>
                <c:pt idx="3">
                  <c:v>8</c:v>
                </c:pt>
                <c:pt idx="4">
                  <c:v>7.4</c:v>
                </c:pt>
                <c:pt idx="5">
                  <c:v>16.3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38-4837-B1B9-6187B45C2FB2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10.199999999999999</c:v>
                </c:pt>
                <c:pt idx="1">
                  <c:v>8.4</c:v>
                </c:pt>
                <c:pt idx="2">
                  <c:v>23.4</c:v>
                </c:pt>
                <c:pt idx="3">
                  <c:v>9.3000000000000007</c:v>
                </c:pt>
                <c:pt idx="4">
                  <c:v>4.0999999999999996</c:v>
                </c:pt>
                <c:pt idx="5">
                  <c:v>9.5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38-4837-B1B9-6187B45C2F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932032"/>
        <c:axId val="60311040"/>
      </c:barChart>
      <c:catAx>
        <c:axId val="59932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3110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31104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9320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2.1</c:v>
                </c:pt>
                <c:pt idx="1">
                  <c:v>12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90-48A4-BEBF-C47084254093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90-48A4-BEBF-C470842540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907456"/>
        <c:axId val="60299136"/>
      </c:barChart>
      <c:catAx>
        <c:axId val="59907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2991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029913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9074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52</c:v>
                </c:pt>
                <c:pt idx="1">
                  <c:v>62</c:v>
                </c:pt>
                <c:pt idx="2">
                  <c:v>55</c:v>
                </c:pt>
                <c:pt idx="3">
                  <c:v>50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17-4B36-822C-B0B003F2959D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17-4B36-822C-B0B003F295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396672"/>
        <c:axId val="60410112"/>
      </c:barChart>
      <c:catAx>
        <c:axId val="603966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101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4101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3966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48</c:v>
                </c:pt>
                <c:pt idx="1">
                  <c:v>58</c:v>
                </c:pt>
                <c:pt idx="2">
                  <c:v>38</c:v>
                </c:pt>
                <c:pt idx="3">
                  <c:v>37</c:v>
                </c:pt>
                <c:pt idx="4">
                  <c:v>27</c:v>
                </c:pt>
                <c:pt idx="5">
                  <c:v>36</c:v>
                </c:pt>
                <c:pt idx="6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E1-4185-8F61-D2E2638A2029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E1-4185-8F61-D2E2638A202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471552"/>
        <c:axId val="60488320"/>
      </c:barChart>
      <c:catAx>
        <c:axId val="604715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8832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48832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4715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46</c:v>
                </c:pt>
                <c:pt idx="1">
                  <c:v>48</c:v>
                </c:pt>
                <c:pt idx="2">
                  <c:v>37</c:v>
                </c:pt>
                <c:pt idx="3">
                  <c:v>32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D-4CE9-853A-BA6677DD992C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4D-4CE9-853A-BA6677DD99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594816"/>
        <c:axId val="60609664"/>
      </c:barChart>
      <c:catAx>
        <c:axId val="605948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6096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6096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5948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63</c:v>
                </c:pt>
                <c:pt idx="1">
                  <c:v>60</c:v>
                </c:pt>
                <c:pt idx="2">
                  <c:v>57</c:v>
                </c:pt>
                <c:pt idx="3">
                  <c:v>73</c:v>
                </c:pt>
                <c:pt idx="4">
                  <c:v>66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1F-4634-B5C1-0FBDBDD95B11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1F-4634-B5C1-0FBDBDD95B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717312"/>
        <c:axId val="60727296"/>
      </c:barChart>
      <c:catAx>
        <c:axId val="607173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272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7272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173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50</c:v>
                </c:pt>
                <c:pt idx="1">
                  <c:v>65</c:v>
                </c:pt>
                <c:pt idx="2">
                  <c:v>34</c:v>
                </c:pt>
                <c:pt idx="3">
                  <c:v>27</c:v>
                </c:pt>
                <c:pt idx="4">
                  <c:v>37</c:v>
                </c:pt>
                <c:pt idx="5">
                  <c:v>36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2F-4304-8A6C-5C772A057B46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2F-4304-8A6C-5C772A057B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0757888"/>
        <c:axId val="60908672"/>
      </c:barChart>
      <c:catAx>
        <c:axId val="607578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9086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09086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07578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47</c:v>
                </c:pt>
                <c:pt idx="2">
                  <c:v>32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6D-4967-BA00-7DBE78B9BE3B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6D-4967-BA00-7DBE78B9BE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74950144"/>
        <c:axId val="74951680"/>
      </c:barChart>
      <c:catAx>
        <c:axId val="7495014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951680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74951680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7495014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</c:v>
                </c:pt>
                <c:pt idx="1">
                  <c:v>37.299999999999997</c:v>
                </c:pt>
                <c:pt idx="2">
                  <c:v>29.1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4F-4B13-8AAE-ECA0B23837C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14.4</c:v>
                </c:pt>
                <c:pt idx="1">
                  <c:v>38.700000000000003</c:v>
                </c:pt>
                <c:pt idx="2">
                  <c:v>28.1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4F-4B13-8AAE-ECA0B23837C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18.600000000000001</c:v>
                </c:pt>
                <c:pt idx="1">
                  <c:v>36.9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E4F-4B13-8AAE-ECA0B23837C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12.2</c:v>
                </c:pt>
                <c:pt idx="1">
                  <c:v>35.700000000000003</c:v>
                </c:pt>
                <c:pt idx="2">
                  <c:v>25.7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E4F-4B13-8AAE-ECA0B23837C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11.5</c:v>
                </c:pt>
                <c:pt idx="1">
                  <c:v>29.7</c:v>
                </c:pt>
                <c:pt idx="2">
                  <c:v>21.9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E4F-4B13-8AAE-ECA0B23837C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7.8</c:v>
                </c:pt>
                <c:pt idx="1">
                  <c:v>27.2</c:v>
                </c:pt>
                <c:pt idx="2">
                  <c:v>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E4F-4B13-8AAE-ECA0B23837C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E4F-4B13-8AAE-ECA0B23837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894144"/>
        <c:axId val="95986048"/>
      </c:barChart>
      <c:catAx>
        <c:axId val="95894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986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98604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89414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9.9</c:v>
                </c:pt>
                <c:pt idx="1">
                  <c:v>18.399999999999999</c:v>
                </c:pt>
                <c:pt idx="2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21-443D-9483-24F06195153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7.3</c:v>
                </c:pt>
                <c:pt idx="1">
                  <c:v>20.7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21-443D-9483-24F06195153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18.8</c:v>
                </c:pt>
                <c:pt idx="2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21-443D-9483-24F06195153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5.2</c:v>
                </c:pt>
                <c:pt idx="1">
                  <c:v>15.6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21-443D-9483-24F06195153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5.3</c:v>
                </c:pt>
                <c:pt idx="1">
                  <c:v>13.8</c:v>
                </c:pt>
                <c:pt idx="2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21-443D-9483-24F06195153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</c:v>
                </c:pt>
                <c:pt idx="1">
                  <c:v>10.5</c:v>
                </c:pt>
                <c:pt idx="2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421-443D-9483-24F06195153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421-443D-9483-24F0619515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419200"/>
        <c:axId val="96495488"/>
      </c:barChart>
      <c:catAx>
        <c:axId val="96419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954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49548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4192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29.1</c:v>
                </c:pt>
                <c:pt idx="1">
                  <c:v>28.1</c:v>
                </c:pt>
                <c:pt idx="2">
                  <c:v>29</c:v>
                </c:pt>
                <c:pt idx="3">
                  <c:v>25.7</c:v>
                </c:pt>
                <c:pt idx="4">
                  <c:v>21.9</c:v>
                </c:pt>
                <c:pt idx="5">
                  <c:v>18.8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DB5-46A7-B100-97C9FE492F54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14.9</c:v>
                </c:pt>
                <c:pt idx="1">
                  <c:v>14.8</c:v>
                </c:pt>
                <c:pt idx="2">
                  <c:v>14.6</c:v>
                </c:pt>
                <c:pt idx="3">
                  <c:v>11.2</c:v>
                </c:pt>
                <c:pt idx="4">
                  <c:v>10.199999999999999</c:v>
                </c:pt>
                <c:pt idx="5">
                  <c:v>6.8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DB5-46A7-B100-97C9FE492F54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34.299999999999997</c:v>
                </c:pt>
                <c:pt idx="1">
                  <c:v>31.9</c:v>
                </c:pt>
                <c:pt idx="2">
                  <c:v>29.6</c:v>
                </c:pt>
                <c:pt idx="3">
                  <c:v>28</c:v>
                </c:pt>
                <c:pt idx="4">
                  <c:v>20.7</c:v>
                </c:pt>
                <c:pt idx="5">
                  <c:v>20.6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DB5-46A7-B100-97C9FE492F54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38.200000000000003</c:v>
                </c:pt>
                <c:pt idx="1">
                  <c:v>38.799999999999997</c:v>
                </c:pt>
                <c:pt idx="2">
                  <c:v>38.6</c:v>
                </c:pt>
                <c:pt idx="3">
                  <c:v>39.1</c:v>
                </c:pt>
                <c:pt idx="4">
                  <c:v>39.1</c:v>
                </c:pt>
                <c:pt idx="5">
                  <c:v>40.5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DB5-46A7-B100-97C9FE492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842496"/>
        <c:axId val="96844416"/>
      </c:lineChart>
      <c:catAx>
        <c:axId val="96842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44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8444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84249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10.6</c:v>
                </c:pt>
                <c:pt idx="1">
                  <c:v>4.7</c:v>
                </c:pt>
                <c:pt idx="2">
                  <c:v>0.3</c:v>
                </c:pt>
                <c:pt idx="3">
                  <c:v>12.9</c:v>
                </c:pt>
                <c:pt idx="4">
                  <c:v>39.1</c:v>
                </c:pt>
                <c:pt idx="5">
                  <c:v>1.3</c:v>
                </c:pt>
                <c:pt idx="6">
                  <c:v>8.3000000000000007</c:v>
                </c:pt>
                <c:pt idx="7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55-4AA8-991F-9CF3C769E17B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55-4AA8-991F-9CF3C769E1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175232"/>
        <c:axId val="96177152"/>
      </c:barChart>
      <c:catAx>
        <c:axId val="96175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1771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17715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1752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59.7</c:v>
                </c:pt>
                <c:pt idx="1">
                  <c:v>27.5</c:v>
                </c:pt>
                <c:pt idx="2">
                  <c:v>3.2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1.1000000000000001</c:v>
                </c:pt>
                <c:pt idx="7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BE-478A-9A5C-86819239A6B0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BE-478A-9A5C-86819239A6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1493632"/>
        <c:axId val="41603840"/>
      </c:barChart>
      <c:catAx>
        <c:axId val="41493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603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60384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49363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10.5</c:v>
                </c:pt>
                <c:pt idx="1">
                  <c:v>15.2</c:v>
                </c:pt>
                <c:pt idx="2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68-41A1-9226-EC96093F724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6.4</c:v>
                </c:pt>
                <c:pt idx="1">
                  <c:v>14.5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68-41A1-9226-EC96093F724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6.9</c:v>
                </c:pt>
                <c:pt idx="1">
                  <c:v>14.9</c:v>
                </c:pt>
                <c:pt idx="2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E68-41A1-9226-EC96093F724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12.6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E68-41A1-9226-EC96093F724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2.6</c:v>
                </c:pt>
                <c:pt idx="1">
                  <c:v>9.9</c:v>
                </c:pt>
                <c:pt idx="2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E68-41A1-9226-EC96093F724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1.7</c:v>
                </c:pt>
                <c:pt idx="1">
                  <c:v>5.8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E68-41A1-9226-EC96093F724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8-41A1-9226-EC96093F72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33232768"/>
        <c:axId val="33240960"/>
      </c:barChart>
      <c:catAx>
        <c:axId val="33232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3240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324096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32327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13.3</c:v>
                </c:pt>
                <c:pt idx="1">
                  <c:v>11</c:v>
                </c:pt>
                <c:pt idx="2">
                  <c:v>11.5</c:v>
                </c:pt>
                <c:pt idx="3">
                  <c:v>9</c:v>
                </c:pt>
                <c:pt idx="4">
                  <c:v>6.8</c:v>
                </c:pt>
                <c:pt idx="5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667-484B-96E8-01C76A92C772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28.7</c:v>
                </c:pt>
                <c:pt idx="1">
                  <c:v>22.8</c:v>
                </c:pt>
                <c:pt idx="2">
                  <c:v>20.9</c:v>
                </c:pt>
                <c:pt idx="3">
                  <c:v>21.3</c:v>
                </c:pt>
                <c:pt idx="4">
                  <c:v>11.7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667-484B-96E8-01C76A92C772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61.2</c:v>
                </c:pt>
                <c:pt idx="1">
                  <c:v>66.900000000000006</c:v>
                </c:pt>
                <c:pt idx="2">
                  <c:v>64.8</c:v>
                </c:pt>
                <c:pt idx="3">
                  <c:v>66.599999999999994</c:v>
                </c:pt>
                <c:pt idx="4">
                  <c:v>67.099999999999994</c:v>
                </c:pt>
                <c:pt idx="5">
                  <c:v>68.3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667-484B-96E8-01C76A92C7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576704"/>
        <c:axId val="41612800"/>
      </c:lineChart>
      <c:catAx>
        <c:axId val="41576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612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6128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157670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Marion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Marion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78613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445436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Marion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02264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Marion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37796"/>
              </p:ext>
            </p:extLst>
          </p:nvPr>
        </p:nvGraphicFramePr>
        <p:xfrm>
          <a:off x="3619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Marion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Marion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877393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39451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Marion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08214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Marion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Marion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20230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877442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Marion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968717"/>
              </p:ext>
            </p:extLst>
          </p:nvPr>
        </p:nvGraphicFramePr>
        <p:xfrm>
          <a:off x="385762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Marion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Marion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915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7.6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Marion County, past-30-day alcohol use was reported at 18.8%,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14.9% in 2006 to 6.8%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13.3% in 2006 to 4.0%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18.8% of high school students have ridden in a car with a driver who was under the influence of alcohol, and 20.3%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8446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Marion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0161016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Marion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11710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Marion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14925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Marion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6305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Marion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565906"/>
              </p:ext>
            </p:extLst>
          </p:nvPr>
        </p:nvGraphicFramePr>
        <p:xfrm>
          <a:off x="38818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Marion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Marion County, 5.1%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4.9% in 2006 to 1.7%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7.7% in 2012 to 0.3%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2.7%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72964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Marion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76691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Marion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29379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Marion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Marion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(2.2%),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(2.1%),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(1.2%)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(10.5%)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Marion County, 28.2% of students have been socially bullied, 11.9% have been physically bullied, and 8.7%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2.1% of students have belonged to a gang, and 1.7%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621209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948714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42312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24918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896530"/>
              </p:ext>
            </p:extLst>
          </p:nvPr>
        </p:nvGraphicFramePr>
        <p:xfrm>
          <a:off x="3619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Marion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114245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99452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(62%)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(58%), </a:t>
            </a:r>
            <a:r>
              <a:rPr lang="en-US" sz="2800" i="1" dirty="0">
                <a:latin typeface="Gill Sans MT" pitchFamily="34" charset="0"/>
              </a:rPr>
              <a:t>Community Disorganization</a:t>
            </a:r>
            <a:r>
              <a:rPr lang="en-US" sz="2800" dirty="0">
                <a:latin typeface="Gill Sans MT" pitchFamily="34" charset="0"/>
              </a:rPr>
              <a:t> (48%),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and </a:t>
            </a:r>
            <a:r>
              <a:rPr lang="en-US" sz="2800" i="1" dirty="0">
                <a:latin typeface="Gill Sans MT" pitchFamily="34" charset="0"/>
              </a:rPr>
              <a:t>Community </a:t>
            </a:r>
            <a:r>
              <a:rPr lang="en-US" sz="2800" i="1">
                <a:latin typeface="Gill Sans MT" pitchFamily="34" charset="0"/>
              </a:rPr>
              <a:t>Disorganization</a:t>
            </a:r>
            <a:r>
              <a:rPr lang="en-US" sz="2800">
                <a:latin typeface="Gill Sans MT" pitchFamily="34" charset="0"/>
              </a:rPr>
              <a:t> (50%)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Marion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2200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36.6% for lifetime use and 18.8% for past-30-day use, alcohol is the most commonly used drug among Marion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(22.2% lifetime and 7.0% past-30-day) and marijuana (18.6% lifetime and 8.8%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13.5%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4.0%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48384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Marion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002904"/>
              </p:ext>
            </p:extLst>
          </p:nvPr>
        </p:nvGraphicFramePr>
        <p:xfrm>
          <a:off x="389496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Marion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9147</TotalTime>
  <Words>1357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Marion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2025-06-23T17:21:54Z</dcterms:modified>
</cp:coreProperties>
</file>