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</c:v>
                </c:pt>
                <c:pt idx="1">
                  <c:v>27.9</c:v>
                </c:pt>
                <c:pt idx="2">
                  <c:v>19.2</c:v>
                </c:pt>
                <c:pt idx="3">
                  <c:v>15</c:v>
                </c:pt>
                <c:pt idx="4">
                  <c:v>12.4</c:v>
                </c:pt>
                <c:pt idx="5">
                  <c:v>4.9000000000000004</c:v>
                </c:pt>
                <c:pt idx="6">
                  <c:v>4.5</c:v>
                </c:pt>
                <c:pt idx="7">
                  <c:v>3.7</c:v>
                </c:pt>
                <c:pt idx="8">
                  <c:v>3.5</c:v>
                </c:pt>
                <c:pt idx="9">
                  <c:v>3.5</c:v>
                </c:pt>
                <c:pt idx="10">
                  <c:v>2.7</c:v>
                </c:pt>
                <c:pt idx="11">
                  <c:v>2.2999999999999998</c:v>
                </c:pt>
                <c:pt idx="12">
                  <c:v>2.1</c:v>
                </c:pt>
                <c:pt idx="13">
                  <c:v>1.6</c:v>
                </c:pt>
                <c:pt idx="14">
                  <c:v>1.1000000000000001</c:v>
                </c:pt>
                <c:pt idx="15">
                  <c:v>0.9</c:v>
                </c:pt>
                <c:pt idx="16">
                  <c:v>0.7</c:v>
                </c:pt>
                <c:pt idx="17">
                  <c:v>0.7</c:v>
                </c:pt>
                <c:pt idx="18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D7-440C-A0C4-6028F947B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5878784"/>
        <c:axId val="55880320"/>
      </c:barChart>
      <c:catAx>
        <c:axId val="5587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8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803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78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27.9</c:v>
                </c:pt>
                <c:pt idx="1">
                  <c:v>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8A-4B6A-93B7-EE561991E530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8A-4B6A-93B7-EE561991E5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483648"/>
        <c:axId val="59485568"/>
      </c:barChart>
      <c:catAx>
        <c:axId val="594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85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4855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836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18.8</c:v>
                </c:pt>
                <c:pt idx="2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96-4CB2-B4B2-0E351A6E5EE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5.7</c:v>
                </c:pt>
                <c:pt idx="1">
                  <c:v>18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96-4CB2-B4B2-0E351A6E5EE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5.5</c:v>
                </c:pt>
                <c:pt idx="1">
                  <c:v>18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96-4CB2-B4B2-0E351A6E5EE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4.7</c:v>
                </c:pt>
                <c:pt idx="1">
                  <c:v>14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96-4CB2-B4B2-0E351A6E5EE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7.2</c:v>
                </c:pt>
                <c:pt idx="1">
                  <c:v>16.2</c:v>
                </c:pt>
                <c:pt idx="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96-4CB2-B4B2-0E351A6E5EE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4.3</c:v>
                </c:pt>
                <c:pt idx="1">
                  <c:v>16.100000000000001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96-4CB2-B4B2-0E351A6E5EE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96-4CB2-B4B2-0E351A6E5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348928"/>
        <c:axId val="88367872"/>
      </c:barChart>
      <c:catAx>
        <c:axId val="8834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67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678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48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12.9</c:v>
                </c:pt>
                <c:pt idx="1">
                  <c:v>12.5</c:v>
                </c:pt>
                <c:pt idx="2">
                  <c:v>12.5</c:v>
                </c:pt>
                <c:pt idx="3">
                  <c:v>9.9</c:v>
                </c:pt>
                <c:pt idx="4">
                  <c:v>12.3</c:v>
                </c:pt>
                <c:pt idx="5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D5-4B50-A76E-4353ED4677B2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11.1</c:v>
                </c:pt>
                <c:pt idx="1">
                  <c:v>13.5</c:v>
                </c:pt>
                <c:pt idx="2">
                  <c:v>11.1</c:v>
                </c:pt>
                <c:pt idx="3">
                  <c:v>13.1</c:v>
                </c:pt>
                <c:pt idx="4">
                  <c:v>9.5</c:v>
                </c:pt>
                <c:pt idx="5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D5-4B50-A76E-4353ED4677B2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28.9</c:v>
                </c:pt>
                <c:pt idx="1">
                  <c:v>30.7</c:v>
                </c:pt>
                <c:pt idx="2">
                  <c:v>27.7</c:v>
                </c:pt>
                <c:pt idx="3">
                  <c:v>27.4</c:v>
                </c:pt>
                <c:pt idx="4">
                  <c:v>23.5</c:v>
                </c:pt>
                <c:pt idx="5">
                  <c:v>26.7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D5-4B50-A76E-4353ED4677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91648"/>
        <c:axId val="59162624"/>
      </c:lineChart>
      <c:catAx>
        <c:axId val="5689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6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626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91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7.6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4-424A-B08E-6242DF571D33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4-424A-B08E-6242DF571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136640"/>
        <c:axId val="63046016"/>
      </c:barChart>
      <c:catAx>
        <c:axId val="5913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46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460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36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21.2</c:v>
                </c:pt>
                <c:pt idx="1">
                  <c:v>22.4</c:v>
                </c:pt>
                <c:pt idx="2">
                  <c:v>7.8</c:v>
                </c:pt>
                <c:pt idx="3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A-4356-8124-00BDFFBD7E10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19.5</c:v>
                </c:pt>
                <c:pt idx="1">
                  <c:v>22.6</c:v>
                </c:pt>
                <c:pt idx="2">
                  <c:v>6</c:v>
                </c:pt>
                <c:pt idx="3">
                  <c:v>8.8000000000000007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A-4356-8124-00BDFFBD7E10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18.3</c:v>
                </c:pt>
                <c:pt idx="1">
                  <c:v>22</c:v>
                </c:pt>
                <c:pt idx="2">
                  <c:v>6.3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DA-4356-8124-00BDFFBD7E10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DA-4356-8124-00BDFFBD7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218944"/>
        <c:axId val="66351104"/>
      </c:barChart>
      <c:catAx>
        <c:axId val="5921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5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3511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189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4.2</c:v>
                </c:pt>
                <c:pt idx="1">
                  <c:v>2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BB-4F75-AD54-2B5CF131566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BB-4F75-AD54-2B5CF131566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BB-4F75-AD54-2B5CF131566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3.2</c:v>
                </c:pt>
                <c:pt idx="1">
                  <c:v>1.2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BB-4F75-AD54-2B5CF131566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2.7</c:v>
                </c:pt>
                <c:pt idx="1">
                  <c:v>1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BB-4F75-AD54-2B5CF131566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1.3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BB-4F75-AD54-2B5CF131566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BB-4F75-AD54-2B5CF1315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287040"/>
        <c:axId val="103332096"/>
      </c:barChart>
      <c:catAx>
        <c:axId val="10328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33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3320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870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1.2</c:v>
                </c:pt>
                <c:pt idx="1">
                  <c:v>2.5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3-4194-B476-152A7FF63888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1.5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F3-4194-B476-152A7FF63888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1.9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F3-4194-B476-152A7FF63888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</c:v>
                </c:pt>
                <c:pt idx="1">
                  <c:v>1.7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F3-4194-B476-152A7FF63888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F3-4194-B476-152A7FF638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366784"/>
        <c:axId val="59466880"/>
      </c:barChart>
      <c:catAx>
        <c:axId val="5936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6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4668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667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1.4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DF-4232-BB4F-94B06DEAB4F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DF-4232-BB4F-94B06DEAB4F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0.2</c:v>
                </c:pt>
                <c:pt idx="1">
                  <c:v>1.9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DF-4232-BB4F-94B06DEAB4F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DF-4232-BB4F-94B06DEAB4F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1.3</c:v>
                </c:pt>
                <c:pt idx="1">
                  <c:v>1.3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DF-4232-BB4F-94B06DEAB4F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DF-4232-BB4F-94B06DEAB4F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DF-4232-BB4F-94B06DEAB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531264"/>
        <c:axId val="59533568"/>
      </c:barChart>
      <c:catAx>
        <c:axId val="595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33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5335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31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6-4C4C-8CB2-2A89E9C0EBC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1.3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06-4C4C-8CB2-2A89E9C0EBC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06-4C4C-8CB2-2A89E9C0EBC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06-4C4C-8CB2-2A89E9C0EBC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0.6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706-4C4C-8CB2-2A89E9C0EBC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06-4C4C-8CB2-2A89E9C0EBC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06-4C4C-8CB2-2A89E9C0EB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554048"/>
        <c:axId val="63062400"/>
      </c:barChart>
      <c:catAx>
        <c:axId val="595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6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624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540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32-4823-B668-3D1656F9BB0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0.2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32-4823-B668-3D1656F9BB0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0.7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32-4823-B668-3D1656F9BB0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32-4823-B668-3D1656F9BB0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32-4823-B668-3D1656F9BB0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32-4823-B668-3D1656F9BB0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32-4823-B668-3D1656F9B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078400"/>
        <c:axId val="63080704"/>
      </c:barChart>
      <c:catAx>
        <c:axId val="6307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8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807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78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89-447E-8814-182344067EC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Inhalants</c:v>
                </c:pt>
                <c:pt idx="9">
                  <c:v>Synthetic Marijuana*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Flakka*</c:v>
                </c:pt>
                <c:pt idx="13">
                  <c:v>LSD, PCP or Mushrooms</c:v>
                </c:pt>
                <c:pt idx="14">
                  <c:v>Club Drugs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15.7</c:v>
                </c:pt>
                <c:pt idx="1">
                  <c:v>11.4</c:v>
                </c:pt>
                <c:pt idx="2">
                  <c:v>11</c:v>
                </c:pt>
                <c:pt idx="3">
                  <c:v>7.5</c:v>
                </c:pt>
                <c:pt idx="4">
                  <c:v>3.1</c:v>
                </c:pt>
                <c:pt idx="5">
                  <c:v>1.7</c:v>
                </c:pt>
                <c:pt idx="6">
                  <c:v>1.5</c:v>
                </c:pt>
                <c:pt idx="7">
                  <c:v>1.4</c:v>
                </c:pt>
                <c:pt idx="8">
                  <c:v>1.3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0.7</c:v>
                </c:pt>
                <c:pt idx="12">
                  <c:v>0.7</c:v>
                </c:pt>
                <c:pt idx="13">
                  <c:v>0.6</c:v>
                </c:pt>
                <c:pt idx="14">
                  <c:v>0.6</c:v>
                </c:pt>
                <c:pt idx="15">
                  <c:v>0.4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89-447E-8814-182344067E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6235520"/>
        <c:axId val="56406400"/>
      </c:barChart>
      <c:catAx>
        <c:axId val="5623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40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4064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235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13.5</c:v>
                </c:pt>
                <c:pt idx="1">
                  <c:v>5.3</c:v>
                </c:pt>
                <c:pt idx="2">
                  <c:v>8.1999999999999993</c:v>
                </c:pt>
                <c:pt idx="3">
                  <c:v>21.3</c:v>
                </c:pt>
                <c:pt idx="4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4FF-BC71-1473746F6D33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4FF-BC71-1473746F6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96416"/>
        <c:axId val="63597952"/>
      </c:barChart>
      <c:catAx>
        <c:axId val="6359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9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979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964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6.2</c:v>
                </c:pt>
                <c:pt idx="1">
                  <c:v>4.5999999999999996</c:v>
                </c:pt>
                <c:pt idx="2">
                  <c:v>2</c:v>
                </c:pt>
                <c:pt idx="3">
                  <c:v>2.4</c:v>
                </c:pt>
                <c:pt idx="4">
                  <c:v>0.4</c:v>
                </c:pt>
                <c:pt idx="5">
                  <c:v>16.3</c:v>
                </c:pt>
                <c:pt idx="6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AA-4A34-8ACA-CBBB87D94D9E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AA-4A34-8ACA-CBBB87D94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88608"/>
        <c:axId val="63594496"/>
      </c:barChart>
      <c:catAx>
        <c:axId val="6358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94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944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88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7.2</c:v>
                </c:pt>
                <c:pt idx="1">
                  <c:v>15.8</c:v>
                </c:pt>
                <c:pt idx="2">
                  <c:v>28.6</c:v>
                </c:pt>
                <c:pt idx="3">
                  <c:v>5.5</c:v>
                </c:pt>
                <c:pt idx="4">
                  <c:v>6</c:v>
                </c:pt>
                <c:pt idx="5">
                  <c:v>9.6999999999999993</c:v>
                </c:pt>
                <c:pt idx="6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6F-441F-AAAA-392F3B7FEECD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6.3</c:v>
                </c:pt>
                <c:pt idx="2">
                  <c:v>22.2</c:v>
                </c:pt>
                <c:pt idx="3">
                  <c:v>7.1</c:v>
                </c:pt>
                <c:pt idx="4">
                  <c:v>3.8</c:v>
                </c:pt>
                <c:pt idx="5">
                  <c:v>9.6999999999999993</c:v>
                </c:pt>
                <c:pt idx="6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6F-441F-AAAA-392F3B7FEE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74432"/>
        <c:axId val="66276352"/>
      </c:barChart>
      <c:catAx>
        <c:axId val="6627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7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76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74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2.5</c:v>
                </c:pt>
                <c:pt idx="1">
                  <c:v>10.4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A-4834-B7C5-9CD74075CEA9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A-4834-B7C5-9CD74075C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622144"/>
        <c:axId val="66363392"/>
      </c:barChart>
      <c:catAx>
        <c:axId val="636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6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3633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221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59</c:v>
                </c:pt>
                <c:pt idx="2">
                  <c:v>53</c:v>
                </c:pt>
                <c:pt idx="3">
                  <c:v>51</c:v>
                </c:pt>
                <c:pt idx="4">
                  <c:v>49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31-4D80-85D3-704DF7CA351C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31-4D80-85D3-704DF7CA3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283776"/>
        <c:axId val="66306432"/>
      </c:barChart>
      <c:catAx>
        <c:axId val="66283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064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3064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83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59</c:v>
                </c:pt>
                <c:pt idx="2">
                  <c:v>37</c:v>
                </c:pt>
                <c:pt idx="3">
                  <c:v>33</c:v>
                </c:pt>
                <c:pt idx="4">
                  <c:v>20</c:v>
                </c:pt>
                <c:pt idx="5">
                  <c:v>46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C9-45F3-BDD2-8826E470F9F7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C9-45F3-BDD2-8826E470F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395520"/>
        <c:axId val="66458752"/>
      </c:barChart>
      <c:catAx>
        <c:axId val="66395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87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587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955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36</c:v>
                </c:pt>
                <c:pt idx="1">
                  <c:v>53</c:v>
                </c:pt>
                <c:pt idx="2">
                  <c:v>36</c:v>
                </c:pt>
                <c:pt idx="3">
                  <c:v>29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FF-4186-8263-C0F2AEEFF939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FF-4186-8263-C0F2AEEFF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333312"/>
        <c:axId val="66368256"/>
      </c:barChart>
      <c:catAx>
        <c:axId val="663333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682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3682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333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65</c:v>
                </c:pt>
                <c:pt idx="1">
                  <c:v>57</c:v>
                </c:pt>
                <c:pt idx="2">
                  <c:v>53</c:v>
                </c:pt>
                <c:pt idx="3">
                  <c:v>57</c:v>
                </c:pt>
                <c:pt idx="4">
                  <c:v>56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03-414F-B33D-DCF73D9BD47B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03-414F-B33D-DCF73D9BD4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297856"/>
        <c:axId val="66299776"/>
      </c:barChart>
      <c:catAx>
        <c:axId val="662978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99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299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978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69</c:v>
                </c:pt>
                <c:pt idx="2">
                  <c:v>34</c:v>
                </c:pt>
                <c:pt idx="3">
                  <c:v>26</c:v>
                </c:pt>
                <c:pt idx="4">
                  <c:v>37</c:v>
                </c:pt>
                <c:pt idx="5">
                  <c:v>39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D-4E9F-B69F-98D1880D7B9B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D-4E9F-B69F-98D1880D7B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9059200"/>
        <c:axId val="66476672"/>
      </c:barChart>
      <c:catAx>
        <c:axId val="59059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76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76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59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52</c:v>
                </c:pt>
                <c:pt idx="2">
                  <c:v>35</c:v>
                </c:pt>
                <c:pt idx="3">
                  <c:v>33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F4-41CE-9D02-3252ABC1BE7F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F4-41CE-9D02-3252ABC1B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272640"/>
        <c:axId val="66328064"/>
      </c:barChart>
      <c:catAx>
        <c:axId val="66272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280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3280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72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46.6</c:v>
                </c:pt>
                <c:pt idx="2">
                  <c:v>34.9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C4-49A4-B1E0-EBFA2554F87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42.6</c:v>
                </c:pt>
                <c:pt idx="2">
                  <c:v>32.4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C4-49A4-B1E0-EBFA2554F87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16.2</c:v>
                </c:pt>
                <c:pt idx="1">
                  <c:v>39.4</c:v>
                </c:pt>
                <c:pt idx="2">
                  <c:v>29.3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C4-49A4-B1E0-EBFA2554F87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9.9</c:v>
                </c:pt>
                <c:pt idx="1">
                  <c:v>30.7</c:v>
                </c:pt>
                <c:pt idx="2">
                  <c:v>21.4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C4-49A4-B1E0-EBFA2554F87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9.1</c:v>
                </c:pt>
                <c:pt idx="1">
                  <c:v>24.4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C4-49A4-B1E0-EBFA2554F87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5.6</c:v>
                </c:pt>
                <c:pt idx="1">
                  <c:v>23.4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C4-49A4-B1E0-EBFA2554F87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C4-49A4-B1E0-EBFA2554F8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646272"/>
        <c:axId val="56777728"/>
      </c:barChart>
      <c:catAx>
        <c:axId val="5664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7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7777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46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27.2</c:v>
                </c:pt>
                <c:pt idx="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25-4F35-80E9-CEF6A957B5B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</c:v>
                </c:pt>
                <c:pt idx="1">
                  <c:v>27.2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25-4F35-80E9-CEF6A957B5B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6.1</c:v>
                </c:pt>
                <c:pt idx="1">
                  <c:v>20.9</c:v>
                </c:pt>
                <c:pt idx="2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25-4F35-80E9-CEF6A957B5B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4.7</c:v>
                </c:pt>
                <c:pt idx="1">
                  <c:v>16.3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25-4F35-80E9-CEF6A957B5B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12.9</c:v>
                </c:pt>
                <c:pt idx="2">
                  <c:v>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25-4F35-80E9-CEF6A957B5B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2.7</c:v>
                </c:pt>
                <c:pt idx="1">
                  <c:v>11.2</c:v>
                </c:pt>
                <c:pt idx="2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25-4F35-80E9-CEF6A957B5B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25-4F35-80E9-CEF6A957B5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457088"/>
        <c:axId val="56498048"/>
      </c:barChart>
      <c:catAx>
        <c:axId val="5645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49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4980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457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34.9</c:v>
                </c:pt>
                <c:pt idx="1">
                  <c:v>32.4</c:v>
                </c:pt>
                <c:pt idx="2">
                  <c:v>29.3</c:v>
                </c:pt>
                <c:pt idx="3">
                  <c:v>21.4</c:v>
                </c:pt>
                <c:pt idx="4">
                  <c:v>17.5</c:v>
                </c:pt>
                <c:pt idx="5">
                  <c:v>15.7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B7-49D6-9738-973F1E59643A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</c:v>
                </c:pt>
                <c:pt idx="1">
                  <c:v>19.2</c:v>
                </c:pt>
                <c:pt idx="2">
                  <c:v>14.4</c:v>
                </c:pt>
                <c:pt idx="3">
                  <c:v>11.2</c:v>
                </c:pt>
                <c:pt idx="4">
                  <c:v>8.9</c:v>
                </c:pt>
                <c:pt idx="5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B7-49D6-9738-973F1E59643A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34.4</c:v>
                </c:pt>
                <c:pt idx="1">
                  <c:v>33.9</c:v>
                </c:pt>
                <c:pt idx="2">
                  <c:v>24.2</c:v>
                </c:pt>
                <c:pt idx="3">
                  <c:v>25.5</c:v>
                </c:pt>
                <c:pt idx="4">
                  <c:v>21.2</c:v>
                </c:pt>
                <c:pt idx="5">
                  <c:v>18.100000000000001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B7-49D6-9738-973F1E59643A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</c:v>
                </c:pt>
                <c:pt idx="1">
                  <c:v>37</c:v>
                </c:pt>
                <c:pt idx="2">
                  <c:v>40.5</c:v>
                </c:pt>
                <c:pt idx="3">
                  <c:v>38.799999999999997</c:v>
                </c:pt>
                <c:pt idx="4">
                  <c:v>37.4</c:v>
                </c:pt>
                <c:pt idx="5">
                  <c:v>44.8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B7-49D6-9738-973F1E5964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32064"/>
        <c:axId val="56665216"/>
      </c:lineChart>
      <c:catAx>
        <c:axId val="5663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6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6652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32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</c:v>
                </c:pt>
                <c:pt idx="1">
                  <c:v>0</c:v>
                </c:pt>
                <c:pt idx="2">
                  <c:v>0.3</c:v>
                </c:pt>
                <c:pt idx="3">
                  <c:v>12.2</c:v>
                </c:pt>
                <c:pt idx="4">
                  <c:v>46.2</c:v>
                </c:pt>
                <c:pt idx="5">
                  <c:v>0</c:v>
                </c:pt>
                <c:pt idx="6">
                  <c:v>15.1</c:v>
                </c:pt>
                <c:pt idx="7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E6-4542-8F53-FF5615945778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E6-4542-8F53-FF56159457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6919936"/>
        <c:axId val="59101184"/>
      </c:barChart>
      <c:catAx>
        <c:axId val="5691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0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011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919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41.2</c:v>
                </c:pt>
                <c:pt idx="1">
                  <c:v>41.5</c:v>
                </c:pt>
                <c:pt idx="2">
                  <c:v>1</c:v>
                </c:pt>
                <c:pt idx="3">
                  <c:v>0.7</c:v>
                </c:pt>
                <c:pt idx="4">
                  <c:v>4.2</c:v>
                </c:pt>
                <c:pt idx="5">
                  <c:v>0</c:v>
                </c:pt>
                <c:pt idx="6">
                  <c:v>0.6</c:v>
                </c:pt>
                <c:pt idx="7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E-4F67-B4C4-442BCB573231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E-4F67-B4C4-442BCB573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120256"/>
        <c:axId val="59146624"/>
      </c:barChart>
      <c:catAx>
        <c:axId val="591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4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466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202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</c:v>
                </c:pt>
                <c:pt idx="1">
                  <c:v>15.1</c:v>
                </c:pt>
                <c:pt idx="2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FA-419C-94EE-C6F63E63A8D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16.3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FA-419C-94EE-C6F63E63A8D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13.4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FA-419C-94EE-C6F63E63A8D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1.5</c:v>
                </c:pt>
                <c:pt idx="1">
                  <c:v>10</c:v>
                </c:pt>
                <c:pt idx="2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EFA-419C-94EE-C6F63E63A8D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1.2</c:v>
                </c:pt>
                <c:pt idx="1">
                  <c:v>8.1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FA-419C-94EE-C6F63E63A8D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EFA-419C-94EE-C6F63E63A8D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FA-419C-94EE-C6F63E63A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115008"/>
        <c:axId val="59195392"/>
      </c:barChart>
      <c:catAx>
        <c:axId val="5911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9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953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15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10.7</c:v>
                </c:pt>
                <c:pt idx="1">
                  <c:v>11.3</c:v>
                </c:pt>
                <c:pt idx="2">
                  <c:v>9.6999999999999993</c:v>
                </c:pt>
                <c:pt idx="3">
                  <c:v>6.2</c:v>
                </c:pt>
                <c:pt idx="4">
                  <c:v>5</c:v>
                </c:pt>
                <c:pt idx="5">
                  <c:v>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DD-4AEF-93F6-A8B119841BBB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23.2</c:v>
                </c:pt>
                <c:pt idx="1">
                  <c:v>24.9</c:v>
                </c:pt>
                <c:pt idx="2">
                  <c:v>15.9</c:v>
                </c:pt>
                <c:pt idx="3">
                  <c:v>15.5</c:v>
                </c:pt>
                <c:pt idx="4">
                  <c:v>11.6</c:v>
                </c:pt>
                <c:pt idx="5">
                  <c:v>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DD-4AEF-93F6-A8B119841BBB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66.2</c:v>
                </c:pt>
                <c:pt idx="1">
                  <c:v>67.400000000000006</c:v>
                </c:pt>
                <c:pt idx="2">
                  <c:v>66.8</c:v>
                </c:pt>
                <c:pt idx="3">
                  <c:v>68</c:v>
                </c:pt>
                <c:pt idx="4">
                  <c:v>68.900000000000006</c:v>
                </c:pt>
                <c:pt idx="5">
                  <c:v>67.2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DD-4AEF-93F6-A8B119841B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81088"/>
        <c:axId val="59083008"/>
      </c:lineChart>
      <c:catAx>
        <c:axId val="590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8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0830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81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Manatee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Manatee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95207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80408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Manatee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75451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Manatee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497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Manatee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Manatee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31752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461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Manatee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695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Manatee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Manatee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157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041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Manatee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99778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Manatee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Manatee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1,509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M.S. prevalence rates and 4.5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Manatee County, past-30-day alcohol use was reported at 15.7%,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19.0% in 2006 to 7.5%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10.7% in 2006 to 3.1%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18.3% of high school students have ridden in a car with a driver who was under the influence of alcohol, and 22.0%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3669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Manatee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090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Manatee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939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Manatee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99814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Manatee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928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Manatee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69506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Manatee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Manatee County, 5.3%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12.6% in 2006 to 3.5%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13.1% in 2012 to 4.9%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2.9%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475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Manatee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5372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Manatee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577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Manatee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Manatee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(0.4%) are less than 3.0%.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(16.3%)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(6.2%).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Manatee County, 25.0% of students have been socially bullied, 10.6% have been physically bullied, and 6.4%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2.5% of students have belonged to a gang, and 1.9%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985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95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5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5055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70885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Manatee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694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391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Manatee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Manatee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(44%) and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(69%) </a:t>
            </a:r>
            <a:r>
              <a:rPr lang="en-US" sz="280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</a:t>
            </a:r>
            <a:r>
              <a:rPr lang="en-US" sz="2800" dirty="0">
                <a:latin typeface="Gill Sans MT" pitchFamily="34" charset="0"/>
              </a:rPr>
              <a:t>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Manatee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9862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36.0% for lifetime use and 15.7% for past-30-day use, alcohol is the most commonly used drug among Manatee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(27.9% lifetime and 11.4% past-30-day) and marijuana (19.2% lifetime and 11.0%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15.0%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3.1% for cigarettes to 0.1%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6451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Manatee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4935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Manatee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1356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Manatee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2025-06-23T17:19:44Z</dcterms:modified>
</cp:coreProperties>
</file>