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natee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Inhalants</c:v>
                </c:pt>
                <c:pt idx="10">
                  <c:v>Prescription Amphetamines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36</c:v>
                </c:pt>
                <c:pt idx="1">
                  <c:v>27.9</c:v>
                </c:pt>
                <c:pt idx="2">
                  <c:v>19.2</c:v>
                </c:pt>
                <c:pt idx="3">
                  <c:v>15</c:v>
                </c:pt>
                <c:pt idx="4">
                  <c:v>12.4</c:v>
                </c:pt>
                <c:pt idx="5">
                  <c:v>4.9000000000000004</c:v>
                </c:pt>
                <c:pt idx="6">
                  <c:v>4.5</c:v>
                </c:pt>
                <c:pt idx="7">
                  <c:v>3.7</c:v>
                </c:pt>
                <c:pt idx="8">
                  <c:v>3.5</c:v>
                </c:pt>
                <c:pt idx="9">
                  <c:v>3.5</c:v>
                </c:pt>
                <c:pt idx="10">
                  <c:v>2.7</c:v>
                </c:pt>
                <c:pt idx="11">
                  <c:v>2.2999999999999998</c:v>
                </c:pt>
                <c:pt idx="12">
                  <c:v>2.1</c:v>
                </c:pt>
                <c:pt idx="13">
                  <c:v>1.6</c:v>
                </c:pt>
                <c:pt idx="14">
                  <c:v>1.1000000000000001</c:v>
                </c:pt>
                <c:pt idx="15">
                  <c:v>0.9</c:v>
                </c:pt>
                <c:pt idx="16">
                  <c:v>0.7</c:v>
                </c:pt>
                <c:pt idx="17">
                  <c:v>0.7</c:v>
                </c:pt>
                <c:pt idx="18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5878784"/>
        <c:axId val="55880320"/>
      </c:barChart>
      <c:catAx>
        <c:axId val="5587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8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58803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5878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27.9</c:v>
                </c:pt>
                <c:pt idx="1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483648"/>
        <c:axId val="59485568"/>
      </c:barChart>
      <c:catAx>
        <c:axId val="5948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85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4855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836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18.8</c:v>
                </c:pt>
                <c:pt idx="2">
                  <c:v>12.9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5.7</c:v>
                </c:pt>
                <c:pt idx="1">
                  <c:v>18</c:v>
                </c:pt>
                <c:pt idx="2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5.5</c:v>
                </c:pt>
                <c:pt idx="1">
                  <c:v>18</c:v>
                </c:pt>
                <c:pt idx="2">
                  <c:v>12.5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4.7</c:v>
                </c:pt>
                <c:pt idx="1">
                  <c:v>14</c:v>
                </c:pt>
                <c:pt idx="2">
                  <c:v>9.9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7.2</c:v>
                </c:pt>
                <c:pt idx="1">
                  <c:v>16.2</c:v>
                </c:pt>
                <c:pt idx="2">
                  <c:v>12.3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4.3</c:v>
                </c:pt>
                <c:pt idx="1">
                  <c:v>16.100000000000001</c:v>
                </c:pt>
                <c:pt idx="2">
                  <c:v>11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8348928"/>
        <c:axId val="88367872"/>
      </c:barChart>
      <c:catAx>
        <c:axId val="8834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67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83678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83489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12.9</c:v>
                </c:pt>
                <c:pt idx="1">
                  <c:v>12.5</c:v>
                </c:pt>
                <c:pt idx="2">
                  <c:v>12.5</c:v>
                </c:pt>
                <c:pt idx="3">
                  <c:v>9.9</c:v>
                </c:pt>
                <c:pt idx="4">
                  <c:v>12.3</c:v>
                </c:pt>
                <c:pt idx="5">
                  <c:v>11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11.1</c:v>
                </c:pt>
                <c:pt idx="1">
                  <c:v>13.5</c:v>
                </c:pt>
                <c:pt idx="2">
                  <c:v>11.1</c:v>
                </c:pt>
                <c:pt idx="3">
                  <c:v>13.1</c:v>
                </c:pt>
                <c:pt idx="4">
                  <c:v>9.5</c:v>
                </c:pt>
                <c:pt idx="5">
                  <c:v>10.8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28.9</c:v>
                </c:pt>
                <c:pt idx="1">
                  <c:v>30.7</c:v>
                </c:pt>
                <c:pt idx="2">
                  <c:v>27.7</c:v>
                </c:pt>
                <c:pt idx="3">
                  <c:v>27.4</c:v>
                </c:pt>
                <c:pt idx="4">
                  <c:v>23.5</c:v>
                </c:pt>
                <c:pt idx="5">
                  <c:v>26.7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891648"/>
        <c:axId val="59162624"/>
      </c:lineChart>
      <c:catAx>
        <c:axId val="5689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6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626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891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7.6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136640"/>
        <c:axId val="63046016"/>
      </c:barChart>
      <c:catAx>
        <c:axId val="5913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46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4601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36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21.2</c:v>
                </c:pt>
                <c:pt idx="1">
                  <c:v>22.4</c:v>
                </c:pt>
                <c:pt idx="2">
                  <c:v>7.8</c:v>
                </c:pt>
                <c:pt idx="3">
                  <c:v>9.6999999999999993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19.5</c:v>
                </c:pt>
                <c:pt idx="1">
                  <c:v>22.6</c:v>
                </c:pt>
                <c:pt idx="2">
                  <c:v>6</c:v>
                </c:pt>
                <c:pt idx="3">
                  <c:v>8.8000000000000007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18.3</c:v>
                </c:pt>
                <c:pt idx="1">
                  <c:v>22</c:v>
                </c:pt>
                <c:pt idx="2">
                  <c:v>6.3</c:v>
                </c:pt>
                <c:pt idx="3">
                  <c:v>10.9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218944"/>
        <c:axId val="66351104"/>
      </c:barChart>
      <c:catAx>
        <c:axId val="5921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5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35110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2189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4.2</c:v>
                </c:pt>
                <c:pt idx="1">
                  <c:v>2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</c:v>
                </c:pt>
                <c:pt idx="2">
                  <c:v>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</c:v>
                </c:pt>
                <c:pt idx="1">
                  <c:v>1</c:v>
                </c:pt>
                <c:pt idx="2">
                  <c:v>1.9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3.2</c:v>
                </c:pt>
                <c:pt idx="1">
                  <c:v>1.2</c:v>
                </c:pt>
                <c:pt idx="2">
                  <c:v>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2.7</c:v>
                </c:pt>
                <c:pt idx="1">
                  <c:v>1</c:v>
                </c:pt>
                <c:pt idx="2">
                  <c:v>1.8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1.3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287040"/>
        <c:axId val="103332096"/>
      </c:barChart>
      <c:catAx>
        <c:axId val="10328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33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3320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870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1.2</c:v>
                </c:pt>
                <c:pt idx="1">
                  <c:v>2.5</c:v>
                </c:pt>
                <c:pt idx="2">
                  <c:v>1.9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1.5</c:v>
                </c:pt>
                <c:pt idx="2">
                  <c:v>1.4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1.9</c:v>
                </c:pt>
                <c:pt idx="2">
                  <c:v>2.1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</c:v>
                </c:pt>
                <c:pt idx="1">
                  <c:v>1.7</c:v>
                </c:pt>
                <c:pt idx="2">
                  <c:v>1.4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366784"/>
        <c:axId val="59466880"/>
      </c:barChart>
      <c:catAx>
        <c:axId val="5936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466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46688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36678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1.4</c:v>
                </c:pt>
                <c:pt idx="1">
                  <c:v>2.9</c:v>
                </c:pt>
                <c:pt idx="2">
                  <c:v>2.2999999999999998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0.2</c:v>
                </c:pt>
                <c:pt idx="1">
                  <c:v>1.9</c:v>
                </c:pt>
                <c:pt idx="2">
                  <c:v>1.2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1.3</c:v>
                </c:pt>
                <c:pt idx="1">
                  <c:v>1.3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531264"/>
        <c:axId val="59533568"/>
      </c:barChart>
      <c:catAx>
        <c:axId val="595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335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5335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31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1.3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2.6</c:v>
                </c:pt>
                <c:pt idx="2">
                  <c:v>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1.4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0.6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554048"/>
        <c:axId val="63062400"/>
      </c:barChart>
      <c:catAx>
        <c:axId val="595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62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624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5540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0.2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0.6</c:v>
                </c:pt>
                <c:pt idx="1">
                  <c:v>0.7</c:v>
                </c:pt>
                <c:pt idx="2">
                  <c:v>0.6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0.3</c:v>
                </c:pt>
                <c:pt idx="2">
                  <c:v>0.2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2.7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0.3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078400"/>
        <c:axId val="63080704"/>
      </c:barChart>
      <c:catAx>
        <c:axId val="6307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80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0807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0784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Over-the-Counter Drugs</c:v>
                </c:pt>
                <c:pt idx="8">
                  <c:v>Inhalants</c:v>
                </c:pt>
                <c:pt idx="9">
                  <c:v>Synthetic Marijuana*</c:v>
                </c:pt>
                <c:pt idx="10">
                  <c:v>Prescription Amphetamines</c:v>
                </c:pt>
                <c:pt idx="11">
                  <c:v>Cocaine or Crack Cocaine</c:v>
                </c:pt>
                <c:pt idx="12">
                  <c:v>Flakka*</c:v>
                </c:pt>
                <c:pt idx="13">
                  <c:v>LSD, PCP or Mushrooms</c:v>
                </c:pt>
                <c:pt idx="14">
                  <c:v>Club Drugs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15.7</c:v>
                </c:pt>
                <c:pt idx="1">
                  <c:v>11.4</c:v>
                </c:pt>
                <c:pt idx="2">
                  <c:v>11</c:v>
                </c:pt>
                <c:pt idx="3">
                  <c:v>7.5</c:v>
                </c:pt>
                <c:pt idx="4">
                  <c:v>3.1</c:v>
                </c:pt>
                <c:pt idx="5">
                  <c:v>1.7</c:v>
                </c:pt>
                <c:pt idx="6">
                  <c:v>1.5</c:v>
                </c:pt>
                <c:pt idx="7">
                  <c:v>1.4</c:v>
                </c:pt>
                <c:pt idx="8">
                  <c:v>1.3</c:v>
                </c:pt>
                <c:pt idx="9">
                  <c:v>1.1000000000000001</c:v>
                </c:pt>
                <c:pt idx="10">
                  <c:v>0.9</c:v>
                </c:pt>
                <c:pt idx="11">
                  <c:v>0.7</c:v>
                </c:pt>
                <c:pt idx="12">
                  <c:v>0.7</c:v>
                </c:pt>
                <c:pt idx="13">
                  <c:v>0.6</c:v>
                </c:pt>
                <c:pt idx="14">
                  <c:v>0.6</c:v>
                </c:pt>
                <c:pt idx="15">
                  <c:v>0.4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6235520"/>
        <c:axId val="56406400"/>
      </c:barChart>
      <c:catAx>
        <c:axId val="5623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406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4064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235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13.5</c:v>
                </c:pt>
                <c:pt idx="1">
                  <c:v>5.3</c:v>
                </c:pt>
                <c:pt idx="2">
                  <c:v>8.1999999999999993</c:v>
                </c:pt>
                <c:pt idx="3">
                  <c:v>21.3</c:v>
                </c:pt>
                <c:pt idx="4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96416"/>
        <c:axId val="63597952"/>
      </c:barChart>
      <c:catAx>
        <c:axId val="6359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97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979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964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6.2</c:v>
                </c:pt>
                <c:pt idx="1">
                  <c:v>4.5999999999999996</c:v>
                </c:pt>
                <c:pt idx="2">
                  <c:v>2</c:v>
                </c:pt>
                <c:pt idx="3">
                  <c:v>2.4</c:v>
                </c:pt>
                <c:pt idx="4">
                  <c:v>0.4</c:v>
                </c:pt>
                <c:pt idx="5">
                  <c:v>16.3</c:v>
                </c:pt>
                <c:pt idx="6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588608"/>
        <c:axId val="63594496"/>
      </c:barChart>
      <c:catAx>
        <c:axId val="6358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94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5944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5886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7.2</c:v>
                </c:pt>
                <c:pt idx="1">
                  <c:v>15.8</c:v>
                </c:pt>
                <c:pt idx="2">
                  <c:v>28.6</c:v>
                </c:pt>
                <c:pt idx="3">
                  <c:v>5.5</c:v>
                </c:pt>
                <c:pt idx="4">
                  <c:v>6</c:v>
                </c:pt>
                <c:pt idx="5">
                  <c:v>9.6999999999999993</c:v>
                </c:pt>
                <c:pt idx="6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6.3</c:v>
                </c:pt>
                <c:pt idx="2">
                  <c:v>22.2</c:v>
                </c:pt>
                <c:pt idx="3">
                  <c:v>7.1</c:v>
                </c:pt>
                <c:pt idx="4">
                  <c:v>3.8</c:v>
                </c:pt>
                <c:pt idx="5">
                  <c:v>9.6999999999999993</c:v>
                </c:pt>
                <c:pt idx="6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274432"/>
        <c:axId val="66276352"/>
      </c:barChart>
      <c:catAx>
        <c:axId val="6627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7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2763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74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2.5</c:v>
                </c:pt>
                <c:pt idx="1">
                  <c:v>10.4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622144"/>
        <c:axId val="66363392"/>
      </c:barChart>
      <c:catAx>
        <c:axId val="636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6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3633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6221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47</c:v>
                </c:pt>
                <c:pt idx="1">
                  <c:v>59</c:v>
                </c:pt>
                <c:pt idx="2">
                  <c:v>53</c:v>
                </c:pt>
                <c:pt idx="3">
                  <c:v>51</c:v>
                </c:pt>
                <c:pt idx="4">
                  <c:v>49</c:v>
                </c:pt>
                <c:pt idx="5">
                  <c:v>44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283776"/>
        <c:axId val="66306432"/>
      </c:barChart>
      <c:catAx>
        <c:axId val="662837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064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3064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837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40</c:v>
                </c:pt>
                <c:pt idx="1">
                  <c:v>59</c:v>
                </c:pt>
                <c:pt idx="2">
                  <c:v>37</c:v>
                </c:pt>
                <c:pt idx="3">
                  <c:v>33</c:v>
                </c:pt>
                <c:pt idx="4">
                  <c:v>20</c:v>
                </c:pt>
                <c:pt idx="5">
                  <c:v>46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395520"/>
        <c:axId val="66458752"/>
      </c:barChart>
      <c:catAx>
        <c:axId val="663955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587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587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955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36</c:v>
                </c:pt>
                <c:pt idx="1">
                  <c:v>53</c:v>
                </c:pt>
                <c:pt idx="2">
                  <c:v>36</c:v>
                </c:pt>
                <c:pt idx="3">
                  <c:v>29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333312"/>
        <c:axId val="66368256"/>
      </c:barChart>
      <c:catAx>
        <c:axId val="663333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682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3682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333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65</c:v>
                </c:pt>
                <c:pt idx="1">
                  <c:v>57</c:v>
                </c:pt>
                <c:pt idx="2">
                  <c:v>53</c:v>
                </c:pt>
                <c:pt idx="3">
                  <c:v>57</c:v>
                </c:pt>
                <c:pt idx="4">
                  <c:v>56</c:v>
                </c:pt>
                <c:pt idx="5">
                  <c:v>57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297856"/>
        <c:axId val="66299776"/>
      </c:barChart>
      <c:catAx>
        <c:axId val="662978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99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299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978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69</c:v>
                </c:pt>
                <c:pt idx="2">
                  <c:v>34</c:v>
                </c:pt>
                <c:pt idx="3">
                  <c:v>26</c:v>
                </c:pt>
                <c:pt idx="4">
                  <c:v>37</c:v>
                </c:pt>
                <c:pt idx="5">
                  <c:v>39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59059200"/>
        <c:axId val="66476672"/>
      </c:barChart>
      <c:catAx>
        <c:axId val="590592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7667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47667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592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44</c:v>
                </c:pt>
                <c:pt idx="1">
                  <c:v>52</c:v>
                </c:pt>
                <c:pt idx="2">
                  <c:v>35</c:v>
                </c:pt>
                <c:pt idx="3">
                  <c:v>33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6272640"/>
        <c:axId val="66328064"/>
      </c:barChart>
      <c:catAx>
        <c:axId val="66272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3280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63280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272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46.6</c:v>
                </c:pt>
                <c:pt idx="2">
                  <c:v>34.9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42.6</c:v>
                </c:pt>
                <c:pt idx="2">
                  <c:v>32.4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16.2</c:v>
                </c:pt>
                <c:pt idx="1">
                  <c:v>39.4</c:v>
                </c:pt>
                <c:pt idx="2">
                  <c:v>29.3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9.9</c:v>
                </c:pt>
                <c:pt idx="1">
                  <c:v>30.7</c:v>
                </c:pt>
                <c:pt idx="2">
                  <c:v>21.4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9.1</c:v>
                </c:pt>
                <c:pt idx="1">
                  <c:v>24.4</c:v>
                </c:pt>
                <c:pt idx="2">
                  <c:v>17.5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5.6</c:v>
                </c:pt>
                <c:pt idx="1">
                  <c:v>23.4</c:v>
                </c:pt>
                <c:pt idx="2">
                  <c:v>15.7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646272"/>
        <c:axId val="56777728"/>
      </c:barChart>
      <c:catAx>
        <c:axId val="5664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777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7777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462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27.2</c:v>
                </c:pt>
                <c:pt idx="2">
                  <c:v>19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</c:v>
                </c:pt>
                <c:pt idx="1">
                  <c:v>27.2</c:v>
                </c:pt>
                <c:pt idx="2">
                  <c:v>19.2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6.1</c:v>
                </c:pt>
                <c:pt idx="1">
                  <c:v>20.9</c:v>
                </c:pt>
                <c:pt idx="2">
                  <c:v>14.4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4.7</c:v>
                </c:pt>
                <c:pt idx="1">
                  <c:v>16.3</c:v>
                </c:pt>
                <c:pt idx="2">
                  <c:v>11.2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12.9</c:v>
                </c:pt>
                <c:pt idx="2">
                  <c:v>8.9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2.7</c:v>
                </c:pt>
                <c:pt idx="1">
                  <c:v>11.2</c:v>
                </c:pt>
                <c:pt idx="2">
                  <c:v>7.5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6457088"/>
        <c:axId val="56498048"/>
      </c:barChart>
      <c:catAx>
        <c:axId val="5645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498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49804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457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34.9</c:v>
                </c:pt>
                <c:pt idx="1">
                  <c:v>32.4</c:v>
                </c:pt>
                <c:pt idx="2">
                  <c:v>29.3</c:v>
                </c:pt>
                <c:pt idx="3">
                  <c:v>21.4</c:v>
                </c:pt>
                <c:pt idx="4">
                  <c:v>17.5</c:v>
                </c:pt>
                <c:pt idx="5">
                  <c:v>15.7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</c:v>
                </c:pt>
                <c:pt idx="1">
                  <c:v>19.2</c:v>
                </c:pt>
                <c:pt idx="2">
                  <c:v>14.4</c:v>
                </c:pt>
                <c:pt idx="3">
                  <c:v>11.2</c:v>
                </c:pt>
                <c:pt idx="4">
                  <c:v>8.9</c:v>
                </c:pt>
                <c:pt idx="5">
                  <c:v>7.5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34.4</c:v>
                </c:pt>
                <c:pt idx="1">
                  <c:v>33.9</c:v>
                </c:pt>
                <c:pt idx="2">
                  <c:v>24.2</c:v>
                </c:pt>
                <c:pt idx="3">
                  <c:v>25.5</c:v>
                </c:pt>
                <c:pt idx="4">
                  <c:v>21.2</c:v>
                </c:pt>
                <c:pt idx="5">
                  <c:v>18.100000000000001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34</c:v>
                </c:pt>
                <c:pt idx="1">
                  <c:v>37</c:v>
                </c:pt>
                <c:pt idx="2">
                  <c:v>40.5</c:v>
                </c:pt>
                <c:pt idx="3">
                  <c:v>38.799999999999997</c:v>
                </c:pt>
                <c:pt idx="4">
                  <c:v>37.4</c:v>
                </c:pt>
                <c:pt idx="5">
                  <c:v>44.8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32064"/>
        <c:axId val="56665216"/>
      </c:lineChart>
      <c:catAx>
        <c:axId val="5663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65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6652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632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8.1</c:v>
                </c:pt>
                <c:pt idx="1">
                  <c:v>0</c:v>
                </c:pt>
                <c:pt idx="2">
                  <c:v>0.3</c:v>
                </c:pt>
                <c:pt idx="3">
                  <c:v>12.2</c:v>
                </c:pt>
                <c:pt idx="4">
                  <c:v>46.2</c:v>
                </c:pt>
                <c:pt idx="5">
                  <c:v>0</c:v>
                </c:pt>
                <c:pt idx="6">
                  <c:v>15.1</c:v>
                </c:pt>
                <c:pt idx="7">
                  <c:v>18.100000000000001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6919936"/>
        <c:axId val="59101184"/>
      </c:barChart>
      <c:catAx>
        <c:axId val="5691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01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011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919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41.2</c:v>
                </c:pt>
                <c:pt idx="1">
                  <c:v>41.5</c:v>
                </c:pt>
                <c:pt idx="2">
                  <c:v>1</c:v>
                </c:pt>
                <c:pt idx="3">
                  <c:v>0.7</c:v>
                </c:pt>
                <c:pt idx="4">
                  <c:v>4.2</c:v>
                </c:pt>
                <c:pt idx="5">
                  <c:v>0</c:v>
                </c:pt>
                <c:pt idx="6">
                  <c:v>0.6</c:v>
                </c:pt>
                <c:pt idx="7">
                  <c:v>10.8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120256"/>
        <c:axId val="59146624"/>
      </c:barChart>
      <c:catAx>
        <c:axId val="5912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46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466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2025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</c:v>
                </c:pt>
                <c:pt idx="1">
                  <c:v>15.1</c:v>
                </c:pt>
                <c:pt idx="2">
                  <c:v>10.7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16.3</c:v>
                </c:pt>
                <c:pt idx="2">
                  <c:v>11.3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13.4</c:v>
                </c:pt>
                <c:pt idx="2">
                  <c:v>9.6999999999999993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1.5</c:v>
                </c:pt>
                <c:pt idx="1">
                  <c:v>10</c:v>
                </c:pt>
                <c:pt idx="2">
                  <c:v>6.2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1.2</c:v>
                </c:pt>
                <c:pt idx="1">
                  <c:v>8.1</c:v>
                </c:pt>
                <c:pt idx="2">
                  <c:v>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3.1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9115008"/>
        <c:axId val="59195392"/>
      </c:barChart>
      <c:catAx>
        <c:axId val="5911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95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953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1150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10.7</c:v>
                </c:pt>
                <c:pt idx="1">
                  <c:v>11.3</c:v>
                </c:pt>
                <c:pt idx="2">
                  <c:v>9.6999999999999993</c:v>
                </c:pt>
                <c:pt idx="3">
                  <c:v>6.2</c:v>
                </c:pt>
                <c:pt idx="4">
                  <c:v>5</c:v>
                </c:pt>
                <c:pt idx="5">
                  <c:v>3.1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23.2</c:v>
                </c:pt>
                <c:pt idx="1">
                  <c:v>24.9</c:v>
                </c:pt>
                <c:pt idx="2">
                  <c:v>15.9</c:v>
                </c:pt>
                <c:pt idx="3">
                  <c:v>15.5</c:v>
                </c:pt>
                <c:pt idx="4">
                  <c:v>11.6</c:v>
                </c:pt>
                <c:pt idx="5">
                  <c:v>7.2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66.2</c:v>
                </c:pt>
                <c:pt idx="1">
                  <c:v>67.400000000000006</c:v>
                </c:pt>
                <c:pt idx="2">
                  <c:v>66.8</c:v>
                </c:pt>
                <c:pt idx="3">
                  <c:v>68</c:v>
                </c:pt>
                <c:pt idx="4">
                  <c:v>68.900000000000006</c:v>
                </c:pt>
                <c:pt idx="5">
                  <c:v>67.2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81088"/>
        <c:axId val="59083008"/>
      </c:lineChart>
      <c:catAx>
        <c:axId val="590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83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08300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081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Manatee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95207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80408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75451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0497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31752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44610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6695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6157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041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997782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1,509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Manatee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7.5%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33669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7090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99397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499814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3928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69506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Manatee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1475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5372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7577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Manatee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(2.4%),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(2.0%),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</a:t>
            </a:r>
            <a:r>
              <a:rPr lang="en-US" sz="2700" dirty="0" smtClean="0">
                <a:latin typeface="Gill Sans MT"/>
              </a:rPr>
              <a:t>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(16.3%)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Manatee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25.0%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10.6%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2.5%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1.9%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9859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950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5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5055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70885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56941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1391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Manatee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(44%)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(47%)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(69</a:t>
            </a:r>
            <a:r>
              <a:rPr lang="en-US" sz="2800" dirty="0" smtClean="0">
                <a:latin typeface="Gill Sans MT" pitchFamily="34" charset="0"/>
              </a:rPr>
              <a:t>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79862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15.7%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Manatee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(27.9%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11.4%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(19.2%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11.0%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15.0%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64516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04935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Manatee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Manatee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1327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2016-10-29T18:22:40Z</dcterms:modified>
</cp:coreProperties>
</file>