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Depressants</c:v>
                </c:pt>
                <c:pt idx="9">
                  <c:v>Prescription Pain Relievers</c:v>
                </c:pt>
                <c:pt idx="10">
                  <c:v>Cocaine or Crack Cocaine</c:v>
                </c:pt>
                <c:pt idx="11">
                  <c:v>LSD, PCP or Mushrooms</c:v>
                </c:pt>
                <c:pt idx="12">
                  <c:v>Needle to Inject Illegal Drugs*</c:v>
                </c:pt>
                <c:pt idx="13">
                  <c:v>Prescription Amphetamines</c:v>
                </c:pt>
                <c:pt idx="14">
                  <c:v>Steroids (without a doctor’s order)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Club Drugs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24.6</c:v>
                </c:pt>
                <c:pt idx="1">
                  <c:v>20.5</c:v>
                </c:pt>
                <c:pt idx="2">
                  <c:v>18.2</c:v>
                </c:pt>
                <c:pt idx="3">
                  <c:v>11.4</c:v>
                </c:pt>
                <c:pt idx="4">
                  <c:v>11.3</c:v>
                </c:pt>
                <c:pt idx="5">
                  <c:v>5</c:v>
                </c:pt>
                <c:pt idx="6">
                  <c:v>3.8</c:v>
                </c:pt>
                <c:pt idx="7">
                  <c:v>3.3</c:v>
                </c:pt>
                <c:pt idx="8">
                  <c:v>2.1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0.9</c:v>
                </c:pt>
                <c:pt idx="13">
                  <c:v>0.9</c:v>
                </c:pt>
                <c:pt idx="14">
                  <c:v>0.5</c:v>
                </c:pt>
                <c:pt idx="15">
                  <c:v>0.5</c:v>
                </c:pt>
                <c:pt idx="16">
                  <c:v>0.4</c:v>
                </c:pt>
                <c:pt idx="17">
                  <c:v>0.2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4124544"/>
        <c:axId val="54126080"/>
      </c:barChart>
      <c:catAx>
        <c:axId val="5412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12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126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124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20.5</c:v>
                </c:pt>
                <c:pt idx="1">
                  <c:v>7.4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957760"/>
        <c:axId val="73959296"/>
      </c:barChart>
      <c:catAx>
        <c:axId val="7395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59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9592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577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5.5</c:v>
                </c:pt>
                <c:pt idx="1">
                  <c:v>10.9</c:v>
                </c:pt>
                <c:pt idx="2">
                  <c:v>9.1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6.3</c:v>
                </c:pt>
                <c:pt idx="1">
                  <c:v>6.9</c:v>
                </c:pt>
                <c:pt idx="2">
                  <c:v>6.7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7.3</c:v>
                </c:pt>
                <c:pt idx="1">
                  <c:v>14.9</c:v>
                </c:pt>
                <c:pt idx="2">
                  <c:v>11.8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4.2</c:v>
                </c:pt>
                <c:pt idx="1">
                  <c:v>9.1</c:v>
                </c:pt>
                <c:pt idx="2">
                  <c:v>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13.6</c:v>
                </c:pt>
                <c:pt idx="2">
                  <c:v>9.8000000000000007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7.3</c:v>
                </c:pt>
                <c:pt idx="2">
                  <c:v>5.2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4008832"/>
        <c:axId val="74014720"/>
      </c:barChart>
      <c:catAx>
        <c:axId val="7400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014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01472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0088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9.1</c:v>
                </c:pt>
                <c:pt idx="1">
                  <c:v>6.7</c:v>
                </c:pt>
                <c:pt idx="2">
                  <c:v>11.8</c:v>
                </c:pt>
                <c:pt idx="3">
                  <c:v>7</c:v>
                </c:pt>
                <c:pt idx="4">
                  <c:v>9.8000000000000007</c:v>
                </c:pt>
                <c:pt idx="5">
                  <c:v>5.2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8.6</c:v>
                </c:pt>
                <c:pt idx="1">
                  <c:v>4.8</c:v>
                </c:pt>
                <c:pt idx="2">
                  <c:v>8.1</c:v>
                </c:pt>
                <c:pt idx="3">
                  <c:v>11.4</c:v>
                </c:pt>
                <c:pt idx="4">
                  <c:v>7.3</c:v>
                </c:pt>
                <c:pt idx="5">
                  <c:v>7.5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34.299999999999997</c:v>
                </c:pt>
                <c:pt idx="1">
                  <c:v>39.799999999999997</c:v>
                </c:pt>
                <c:pt idx="2">
                  <c:v>35.700000000000003</c:v>
                </c:pt>
                <c:pt idx="3">
                  <c:v>27.7</c:v>
                </c:pt>
                <c:pt idx="4">
                  <c:v>26.9</c:v>
                </c:pt>
                <c:pt idx="5">
                  <c:v>34.5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75296"/>
        <c:axId val="74006912"/>
      </c:lineChart>
      <c:catAx>
        <c:axId val="7397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00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0069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752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053504"/>
        <c:axId val="74055040"/>
      </c:barChart>
      <c:catAx>
        <c:axId val="7405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055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0550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0535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23.3</c:v>
                </c:pt>
                <c:pt idx="1">
                  <c:v>20.9</c:v>
                </c:pt>
                <c:pt idx="2">
                  <c:v>11.7</c:v>
                </c:pt>
                <c:pt idx="3">
                  <c:v>12.3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21.9</c:v>
                </c:pt>
                <c:pt idx="1">
                  <c:v>27.3</c:v>
                </c:pt>
                <c:pt idx="2">
                  <c:v>8.6999999999999993</c:v>
                </c:pt>
                <c:pt idx="3">
                  <c:v>14.7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18.899999999999999</c:v>
                </c:pt>
                <c:pt idx="1">
                  <c:v>16</c:v>
                </c:pt>
                <c:pt idx="2">
                  <c:v>4</c:v>
                </c:pt>
                <c:pt idx="3">
                  <c:v>5.9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360704"/>
        <c:axId val="74362240"/>
      </c:barChart>
      <c:catAx>
        <c:axId val="7436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6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622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607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6.6</c:v>
                </c:pt>
                <c:pt idx="1">
                  <c:v>5.0999999999999996</c:v>
                </c:pt>
                <c:pt idx="2">
                  <c:v>5.6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3.5</c:v>
                </c:pt>
                <c:pt idx="1">
                  <c:v>3.4</c:v>
                </c:pt>
                <c:pt idx="2">
                  <c:v>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4.8</c:v>
                </c:pt>
                <c:pt idx="1">
                  <c:v>3</c:v>
                </c:pt>
                <c:pt idx="2">
                  <c:v>3.7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</c:v>
                </c:pt>
                <c:pt idx="1">
                  <c:v>2.8</c:v>
                </c:pt>
                <c:pt idx="2">
                  <c:v>3.4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802688"/>
        <c:axId val="98168832"/>
      </c:barChart>
      <c:catAx>
        <c:axId val="9680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68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1688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026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1.6</c:v>
                </c:pt>
                <c:pt idx="1">
                  <c:v>0.6</c:v>
                </c:pt>
                <c:pt idx="2">
                  <c:v>1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0.8</c:v>
                </c:pt>
                <c:pt idx="1">
                  <c:v>4</c:v>
                </c:pt>
                <c:pt idx="2">
                  <c:v>2.6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0.5</c:v>
                </c:pt>
                <c:pt idx="2">
                  <c:v>1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1009280"/>
        <c:axId val="86916096"/>
      </c:barChart>
      <c:catAx>
        <c:axId val="8100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16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9160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092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0.6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0.6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2.6</c:v>
                </c:pt>
                <c:pt idx="2">
                  <c:v>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2.2999999999999998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1.2</c:v>
                </c:pt>
                <c:pt idx="2">
                  <c:v>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936192"/>
        <c:axId val="86942464"/>
      </c:barChart>
      <c:catAx>
        <c:axId val="8693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42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9424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361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3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4.2</c:v>
                </c:pt>
                <c:pt idx="1">
                  <c:v>5.5</c:v>
                </c:pt>
                <c:pt idx="2">
                  <c:v>4.9000000000000004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3.7</c:v>
                </c:pt>
                <c:pt idx="1">
                  <c:v>2.8</c:v>
                </c:pt>
                <c:pt idx="2">
                  <c:v>3.1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</c:v>
                </c:pt>
                <c:pt idx="1">
                  <c:v>0.9</c:v>
                </c:pt>
                <c:pt idx="2">
                  <c:v>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0</c:v>
                </c:pt>
                <c:pt idx="2">
                  <c:v>0.6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1.2</c:v>
                </c:pt>
                <c:pt idx="1">
                  <c:v>0.5</c:v>
                </c:pt>
                <c:pt idx="2">
                  <c:v>0.8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958848"/>
        <c:axId val="86960768"/>
      </c:barChart>
      <c:catAx>
        <c:axId val="8695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60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9607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588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0.3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1.4</c:v>
                </c:pt>
                <c:pt idx="1">
                  <c:v>0</c:v>
                </c:pt>
                <c:pt idx="2">
                  <c:v>0.6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0.5</c:v>
                </c:pt>
                <c:pt idx="2">
                  <c:v>0.6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0</c:v>
                </c:pt>
                <c:pt idx="2">
                  <c:v>0.2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188352"/>
        <c:axId val="103189888"/>
      </c:barChart>
      <c:catAx>
        <c:axId val="10318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89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1898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883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Binge Drinking</c:v>
                </c:pt>
                <c:pt idx="4">
                  <c:v>Marijuana or Hashish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Steroids (without a doctor’s order)</c:v>
                </c:pt>
                <c:pt idx="10">
                  <c:v>Prescription Amphetamines</c:v>
                </c:pt>
                <c:pt idx="11">
                  <c:v>Heroin</c:v>
                </c:pt>
                <c:pt idx="12">
                  <c:v>Cocaine or Crack Cocaine</c:v>
                </c:pt>
                <c:pt idx="13">
                  <c:v>Methamphetamine</c:v>
                </c:pt>
                <c:pt idx="14">
                  <c:v>LSD, PCP or Mushrooms</c:v>
                </c:pt>
                <c:pt idx="15">
                  <c:v>Club Drugs</c:v>
                </c:pt>
                <c:pt idx="16">
                  <c:v>Flakka*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10.1</c:v>
                </c:pt>
                <c:pt idx="1">
                  <c:v>7.4</c:v>
                </c:pt>
                <c:pt idx="2">
                  <c:v>5.4</c:v>
                </c:pt>
                <c:pt idx="3">
                  <c:v>5.3</c:v>
                </c:pt>
                <c:pt idx="4">
                  <c:v>5.2</c:v>
                </c:pt>
                <c:pt idx="5">
                  <c:v>1.6</c:v>
                </c:pt>
                <c:pt idx="6">
                  <c:v>1</c:v>
                </c:pt>
                <c:pt idx="7">
                  <c:v>0.8</c:v>
                </c:pt>
                <c:pt idx="8">
                  <c:v>0.7</c:v>
                </c:pt>
                <c:pt idx="9">
                  <c:v>0.3</c:v>
                </c:pt>
                <c:pt idx="10">
                  <c:v>0.2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627136"/>
        <c:axId val="102580992"/>
      </c:barChart>
      <c:catAx>
        <c:axId val="9762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8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809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271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7.7</c:v>
                </c:pt>
                <c:pt idx="1">
                  <c:v>3.7</c:v>
                </c:pt>
                <c:pt idx="2">
                  <c:v>6.9</c:v>
                </c:pt>
                <c:pt idx="3">
                  <c:v>14.1</c:v>
                </c:pt>
                <c:pt idx="4">
                  <c:v>4.5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025088"/>
        <c:axId val="104033280"/>
      </c:barChart>
      <c:catAx>
        <c:axId val="10402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33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0332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25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2.1</c:v>
                </c:pt>
                <c:pt idx="2">
                  <c:v>0.2</c:v>
                </c:pt>
                <c:pt idx="3">
                  <c:v>1.8</c:v>
                </c:pt>
                <c:pt idx="4">
                  <c:v>0.7</c:v>
                </c:pt>
                <c:pt idx="5">
                  <c:v>15.1</c:v>
                </c:pt>
                <c:pt idx="6">
                  <c:v>7.1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031360"/>
        <c:axId val="104129280"/>
      </c:barChart>
      <c:catAx>
        <c:axId val="10403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29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1292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313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7.4</c:v>
                </c:pt>
                <c:pt idx="1">
                  <c:v>17.3</c:v>
                </c:pt>
                <c:pt idx="2">
                  <c:v>41.8</c:v>
                </c:pt>
                <c:pt idx="3">
                  <c:v>9</c:v>
                </c:pt>
                <c:pt idx="4">
                  <c:v>5.8</c:v>
                </c:pt>
                <c:pt idx="5">
                  <c:v>15.4</c:v>
                </c:pt>
                <c:pt idx="6">
                  <c:v>4.5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7.6</c:v>
                </c:pt>
                <c:pt idx="1">
                  <c:v>11</c:v>
                </c:pt>
                <c:pt idx="2">
                  <c:v>21.9</c:v>
                </c:pt>
                <c:pt idx="3">
                  <c:v>5.9</c:v>
                </c:pt>
                <c:pt idx="4">
                  <c:v>6.6</c:v>
                </c:pt>
                <c:pt idx="5">
                  <c:v>9.4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904512"/>
        <c:axId val="73907200"/>
      </c:barChart>
      <c:catAx>
        <c:axId val="7390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0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9072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04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</c:v>
                </c:pt>
                <c:pt idx="1">
                  <c:v>7.4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080896"/>
        <c:axId val="104082432"/>
      </c:barChart>
      <c:catAx>
        <c:axId val="10408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2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08243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0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62</c:v>
                </c:pt>
                <c:pt idx="1">
                  <c:v>65</c:v>
                </c:pt>
                <c:pt idx="2">
                  <c:v>61</c:v>
                </c:pt>
                <c:pt idx="3">
                  <c:v>65</c:v>
                </c:pt>
                <c:pt idx="4">
                  <c:v>53</c:v>
                </c:pt>
                <c:pt idx="5">
                  <c:v>64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736768"/>
        <c:axId val="104114048"/>
      </c:barChart>
      <c:catAx>
        <c:axId val="967367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14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114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367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46</c:v>
                </c:pt>
                <c:pt idx="1">
                  <c:v>54</c:v>
                </c:pt>
                <c:pt idx="2">
                  <c:v>47</c:v>
                </c:pt>
                <c:pt idx="3">
                  <c:v>35</c:v>
                </c:pt>
                <c:pt idx="4">
                  <c:v>26</c:v>
                </c:pt>
                <c:pt idx="5">
                  <c:v>41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737152"/>
        <c:axId val="96747520"/>
      </c:barChart>
      <c:catAx>
        <c:axId val="967371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475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7475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371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39</c:v>
                </c:pt>
                <c:pt idx="2">
                  <c:v>32</c:v>
                </c:pt>
                <c:pt idx="3">
                  <c:v>27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143104"/>
        <c:axId val="104185856"/>
      </c:barChart>
      <c:catAx>
        <c:axId val="104143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858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1858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43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55</c:v>
                </c:pt>
                <c:pt idx="2">
                  <c:v>59</c:v>
                </c:pt>
                <c:pt idx="3">
                  <c:v>58</c:v>
                </c:pt>
                <c:pt idx="4">
                  <c:v>62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188160"/>
        <c:axId val="104190720"/>
      </c:barChart>
      <c:catAx>
        <c:axId val="1041881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90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190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881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41</c:v>
                </c:pt>
                <c:pt idx="1">
                  <c:v>42</c:v>
                </c:pt>
                <c:pt idx="2">
                  <c:v>33</c:v>
                </c:pt>
                <c:pt idx="3">
                  <c:v>22</c:v>
                </c:pt>
                <c:pt idx="4">
                  <c:v>43</c:v>
                </c:pt>
                <c:pt idx="5">
                  <c:v>54</c:v>
                </c:pt>
                <c:pt idx="6">
                  <c:v>25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503616"/>
        <c:axId val="65505536"/>
      </c:barChart>
      <c:catAx>
        <c:axId val="65503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055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5055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03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37</c:v>
                </c:pt>
                <c:pt idx="1">
                  <c:v>43</c:v>
                </c:pt>
                <c:pt idx="2">
                  <c:v>24</c:v>
                </c:pt>
                <c:pt idx="3">
                  <c:v>29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248448"/>
        <c:axId val="104249984"/>
      </c:barChart>
      <c:catAx>
        <c:axId val="1042484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499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2499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484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20.5</c:v>
                </c:pt>
                <c:pt idx="1">
                  <c:v>35.6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20.8</c:v>
                </c:pt>
                <c:pt idx="1">
                  <c:v>26.8</c:v>
                </c:pt>
                <c:pt idx="2">
                  <c:v>24.3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20.9</c:v>
                </c:pt>
                <c:pt idx="1">
                  <c:v>42.7</c:v>
                </c:pt>
                <c:pt idx="2">
                  <c:v>33.799999999999997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12.6</c:v>
                </c:pt>
                <c:pt idx="1">
                  <c:v>24.5</c:v>
                </c:pt>
                <c:pt idx="2">
                  <c:v>19.3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22</c:v>
                </c:pt>
                <c:pt idx="2">
                  <c:v>16.2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3.5</c:v>
                </c:pt>
                <c:pt idx="1">
                  <c:v>14.8</c:v>
                </c:pt>
                <c:pt idx="2">
                  <c:v>10.1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391936"/>
        <c:axId val="102678528"/>
      </c:barChart>
      <c:catAx>
        <c:axId val="5439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7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6785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91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19.899999999999999</c:v>
                </c:pt>
                <c:pt idx="2">
                  <c:v>15.7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14.5</c:v>
                </c:pt>
                <c:pt idx="2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9.6</c:v>
                </c:pt>
                <c:pt idx="1">
                  <c:v>23.7</c:v>
                </c:pt>
                <c:pt idx="2">
                  <c:v>17.8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4.7</c:v>
                </c:pt>
                <c:pt idx="1">
                  <c:v>14.8</c:v>
                </c:pt>
                <c:pt idx="2">
                  <c:v>10.4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3.3</c:v>
                </c:pt>
                <c:pt idx="1">
                  <c:v>13.6</c:v>
                </c:pt>
                <c:pt idx="2">
                  <c:v>9.1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1.9</c:v>
                </c:pt>
                <c:pt idx="1">
                  <c:v>7.8</c:v>
                </c:pt>
                <c:pt idx="2">
                  <c:v>5.3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028608"/>
        <c:axId val="103053184"/>
      </c:barChart>
      <c:catAx>
        <c:axId val="1030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53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0531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286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</c:v>
                </c:pt>
                <c:pt idx="1">
                  <c:v>24.3</c:v>
                </c:pt>
                <c:pt idx="2">
                  <c:v>33.799999999999997</c:v>
                </c:pt>
                <c:pt idx="3">
                  <c:v>19.3</c:v>
                </c:pt>
                <c:pt idx="4">
                  <c:v>16.2</c:v>
                </c:pt>
                <c:pt idx="5">
                  <c:v>10.1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15.7</c:v>
                </c:pt>
                <c:pt idx="1">
                  <c:v>12.5</c:v>
                </c:pt>
                <c:pt idx="2">
                  <c:v>17.8</c:v>
                </c:pt>
                <c:pt idx="3">
                  <c:v>10.4</c:v>
                </c:pt>
                <c:pt idx="4">
                  <c:v>9.1</c:v>
                </c:pt>
                <c:pt idx="5">
                  <c:v>5.3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30.6</c:v>
                </c:pt>
                <c:pt idx="1">
                  <c:v>27.2</c:v>
                </c:pt>
                <c:pt idx="2">
                  <c:v>20.9</c:v>
                </c:pt>
                <c:pt idx="3">
                  <c:v>26.4</c:v>
                </c:pt>
                <c:pt idx="4">
                  <c:v>21.6</c:v>
                </c:pt>
                <c:pt idx="5">
                  <c:v>19.600000000000001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39.1</c:v>
                </c:pt>
                <c:pt idx="1">
                  <c:v>40</c:v>
                </c:pt>
                <c:pt idx="2">
                  <c:v>39.6</c:v>
                </c:pt>
                <c:pt idx="3">
                  <c:v>28.6</c:v>
                </c:pt>
                <c:pt idx="4">
                  <c:v>34.9</c:v>
                </c:pt>
                <c:pt idx="5">
                  <c:v>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464320"/>
        <c:axId val="103618432"/>
      </c:lineChart>
      <c:catAx>
        <c:axId val="10346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1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618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64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0</c:v>
                </c:pt>
                <c:pt idx="1">
                  <c:v>4.3</c:v>
                </c:pt>
                <c:pt idx="2">
                  <c:v>5.4</c:v>
                </c:pt>
                <c:pt idx="3">
                  <c:v>20.8</c:v>
                </c:pt>
                <c:pt idx="4">
                  <c:v>47.6</c:v>
                </c:pt>
                <c:pt idx="5">
                  <c:v>0</c:v>
                </c:pt>
                <c:pt idx="6">
                  <c:v>12.1</c:v>
                </c:pt>
                <c:pt idx="7">
                  <c:v>9.9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369664"/>
        <c:axId val="73866624"/>
      </c:barChart>
      <c:catAx>
        <c:axId val="5436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866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8666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696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37.200000000000003</c:v>
                </c:pt>
                <c:pt idx="1">
                  <c:v>16.3</c:v>
                </c:pt>
                <c:pt idx="2">
                  <c:v>8.5</c:v>
                </c:pt>
                <c:pt idx="3">
                  <c:v>13.7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24.4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863552"/>
        <c:axId val="73866240"/>
      </c:barChart>
      <c:catAx>
        <c:axId val="7386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866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8662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8635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19.600000000000001</c:v>
                </c:pt>
                <c:pt idx="2">
                  <c:v>16.399999999999999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6.8</c:v>
                </c:pt>
                <c:pt idx="1">
                  <c:v>10.199999999999999</c:v>
                </c:pt>
                <c:pt idx="2">
                  <c:v>8.6999999999999993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15.8</c:v>
                </c:pt>
                <c:pt idx="2">
                  <c:v>10.9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</c:v>
                </c:pt>
                <c:pt idx="1">
                  <c:v>7</c:v>
                </c:pt>
                <c:pt idx="2">
                  <c:v>5.7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5</c:v>
                </c:pt>
                <c:pt idx="1">
                  <c:v>20.3</c:v>
                </c:pt>
                <c:pt idx="2">
                  <c:v>13.8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1.3</c:v>
                </c:pt>
                <c:pt idx="1">
                  <c:v>8.3000000000000007</c:v>
                </c:pt>
                <c:pt idx="2">
                  <c:v>5.4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440640"/>
        <c:axId val="71471104"/>
      </c:barChart>
      <c:catAx>
        <c:axId val="7144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471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4711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4406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16.399999999999999</c:v>
                </c:pt>
                <c:pt idx="1">
                  <c:v>8.6999999999999993</c:v>
                </c:pt>
                <c:pt idx="2">
                  <c:v>10.9</c:v>
                </c:pt>
                <c:pt idx="3">
                  <c:v>5.7</c:v>
                </c:pt>
                <c:pt idx="4">
                  <c:v>13.8</c:v>
                </c:pt>
                <c:pt idx="5">
                  <c:v>5.4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32</c:v>
                </c:pt>
                <c:pt idx="1">
                  <c:v>25.7</c:v>
                </c:pt>
                <c:pt idx="2">
                  <c:v>23.3</c:v>
                </c:pt>
                <c:pt idx="3">
                  <c:v>16.2</c:v>
                </c:pt>
                <c:pt idx="4">
                  <c:v>15.2</c:v>
                </c:pt>
                <c:pt idx="5">
                  <c:v>11.4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</c:v>
                </c:pt>
                <c:pt idx="1">
                  <c:v>59.1</c:v>
                </c:pt>
                <c:pt idx="2">
                  <c:v>58.9</c:v>
                </c:pt>
                <c:pt idx="3">
                  <c:v>42.8</c:v>
                </c:pt>
                <c:pt idx="4">
                  <c:v>47.4</c:v>
                </c:pt>
                <c:pt idx="5">
                  <c:v>53.7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36256"/>
        <c:axId val="73952640"/>
      </c:lineChart>
      <c:catAx>
        <c:axId val="7393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5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9526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36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Madison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3709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206881"/>
              </p:ext>
            </p:extLst>
          </p:nvPr>
        </p:nvGraphicFramePr>
        <p:xfrm>
          <a:off x="37578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823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5396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854348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26070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486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4794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2953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27387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Madison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407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Madison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15.7% 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2558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5951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2970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2546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3356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0758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092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Madison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inhalants and over-the-counter drugs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9839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336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1661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Madison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</a:t>
            </a:r>
            <a:r>
              <a:rPr lang="en-US" sz="2700" dirty="0" smtClean="0">
                <a:latin typeface="Gill Sans MT"/>
              </a:rPr>
              <a:t>%), and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(0.2%) are </a:t>
            </a:r>
            <a:r>
              <a:rPr lang="en-US" sz="2700" dirty="0" smtClean="0">
                <a:latin typeface="Gill Sans MT"/>
              </a:rPr>
              <a:t>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(15.1%)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(7.1</a:t>
            </a:r>
            <a:r>
              <a:rPr lang="en-US" sz="2700" dirty="0" smtClean="0">
                <a:latin typeface="Gill Sans MT"/>
              </a:rPr>
              <a:t>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Madison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30.1%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24220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19223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21890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912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519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9738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344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(61%)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(54%) and </a:t>
            </a:r>
            <a:r>
              <a:rPr lang="en-US" sz="2800" i="1" dirty="0" smtClean="0">
                <a:latin typeface="Gill Sans MT" pitchFamily="34" charset="0"/>
              </a:rPr>
              <a:t>Laws and Norms Favorable to Drug Use </a:t>
            </a:r>
            <a:r>
              <a:rPr lang="en-US" sz="2800" dirty="0" smtClean="0">
                <a:latin typeface="Gill Sans MT" pitchFamily="34" charset="0"/>
              </a:rPr>
              <a:t>(47%)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Poor Family Management </a:t>
            </a:r>
            <a:r>
              <a:rPr lang="en-US" sz="2800" dirty="0" smtClean="0">
                <a:latin typeface="Gill Sans MT" pitchFamily="34" charset="0"/>
              </a:rPr>
              <a:t>(54%)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Perceived Availability of Handguns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smtClean="0">
                <a:latin typeface="Gill Sans MT" pitchFamily="34" charset="0"/>
              </a:rPr>
              <a:t>43%),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Lack of Commitment to School</a:t>
            </a:r>
            <a:r>
              <a:rPr lang="en-US" sz="2800" dirty="0" smtClean="0">
                <a:latin typeface="Gill Sans MT" pitchFamily="34" charset="0"/>
              </a:rPr>
              <a:t> (43%)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347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24.6%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10.1%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Madison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(20.5%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cigarettes (18.2%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5.4%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11.4%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marijuana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drugs; LSD, PCP, 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mushrooms; methamphetamine; cocaine or crack cocaine; and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637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702487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1365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2016-10-29T18:06:18Z</dcterms:modified>
</cp:coreProperties>
</file>