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diso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Blacking Out from Drinking*</c:v>
                </c:pt>
                <c:pt idx="4">
                  <c:v>Marijuana or Hashish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Synthetic Marijuana*</c:v>
                </c:pt>
                <c:pt idx="8">
                  <c:v>Depressants</c:v>
                </c:pt>
                <c:pt idx="9">
                  <c:v>Prescription Pain Relievers</c:v>
                </c:pt>
                <c:pt idx="10">
                  <c:v>Cocaine or Crack Cocaine</c:v>
                </c:pt>
                <c:pt idx="11">
                  <c:v>LSD, PCP or Mushrooms</c:v>
                </c:pt>
                <c:pt idx="12">
                  <c:v>Needle to Inject Illegal Drugs*</c:v>
                </c:pt>
                <c:pt idx="13">
                  <c:v>Prescription Amphetamines</c:v>
                </c:pt>
                <c:pt idx="14">
                  <c:v>Steroids (without a doctor’s order)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Club Drugs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24.6</c:v>
                </c:pt>
                <c:pt idx="1">
                  <c:v>20.5</c:v>
                </c:pt>
                <c:pt idx="2">
                  <c:v>18.2</c:v>
                </c:pt>
                <c:pt idx="3">
                  <c:v>11.4</c:v>
                </c:pt>
                <c:pt idx="4">
                  <c:v>11.3</c:v>
                </c:pt>
                <c:pt idx="5">
                  <c:v>5</c:v>
                </c:pt>
                <c:pt idx="6">
                  <c:v>3.8</c:v>
                </c:pt>
                <c:pt idx="7">
                  <c:v>3.3</c:v>
                </c:pt>
                <c:pt idx="8">
                  <c:v>2.1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0.9</c:v>
                </c:pt>
                <c:pt idx="13">
                  <c:v>0.9</c:v>
                </c:pt>
                <c:pt idx="14">
                  <c:v>0.5</c:v>
                </c:pt>
                <c:pt idx="15">
                  <c:v>0.5</c:v>
                </c:pt>
                <c:pt idx="16">
                  <c:v>0.4</c:v>
                </c:pt>
                <c:pt idx="17">
                  <c:v>0.2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70-4458-B625-CEC83B1D2F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4124544"/>
        <c:axId val="54126080"/>
      </c:barChart>
      <c:catAx>
        <c:axId val="54124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126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1260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1245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20.5</c:v>
                </c:pt>
                <c:pt idx="1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83-4FEB-B138-2191F574731F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83-4FEB-B138-2191F57473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957760"/>
        <c:axId val="73959296"/>
      </c:barChart>
      <c:catAx>
        <c:axId val="7395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959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9592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95776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5.5</c:v>
                </c:pt>
                <c:pt idx="1">
                  <c:v>10.9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F1-45B2-BBCB-14CB71C7563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6.3</c:v>
                </c:pt>
                <c:pt idx="1">
                  <c:v>6.9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F1-45B2-BBCB-14CB71C7563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7.3</c:v>
                </c:pt>
                <c:pt idx="1">
                  <c:v>14.9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F1-45B2-BBCB-14CB71C7563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4.2</c:v>
                </c:pt>
                <c:pt idx="1">
                  <c:v>9.1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F1-45B2-BBCB-14CB71C7563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13.6</c:v>
                </c:pt>
                <c:pt idx="2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F1-45B2-BBCB-14CB71C7563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7.3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F1-45B2-BBCB-14CB71C7563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DF1-45B2-BBCB-14CB71C756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4008832"/>
        <c:axId val="74014720"/>
      </c:barChart>
      <c:catAx>
        <c:axId val="74008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014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01472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0088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9.1</c:v>
                </c:pt>
                <c:pt idx="1">
                  <c:v>6.7</c:v>
                </c:pt>
                <c:pt idx="2">
                  <c:v>11.8</c:v>
                </c:pt>
                <c:pt idx="3">
                  <c:v>7</c:v>
                </c:pt>
                <c:pt idx="4">
                  <c:v>9.8000000000000007</c:v>
                </c:pt>
                <c:pt idx="5">
                  <c:v>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F1-4D52-9064-6003D0F20A77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8.6</c:v>
                </c:pt>
                <c:pt idx="1">
                  <c:v>4.8</c:v>
                </c:pt>
                <c:pt idx="2">
                  <c:v>8.1</c:v>
                </c:pt>
                <c:pt idx="3">
                  <c:v>11.4</c:v>
                </c:pt>
                <c:pt idx="4">
                  <c:v>7.3</c:v>
                </c:pt>
                <c:pt idx="5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F1-4D52-9064-6003D0F20A77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34.299999999999997</c:v>
                </c:pt>
                <c:pt idx="1">
                  <c:v>39.799999999999997</c:v>
                </c:pt>
                <c:pt idx="2">
                  <c:v>35.700000000000003</c:v>
                </c:pt>
                <c:pt idx="3">
                  <c:v>27.7</c:v>
                </c:pt>
                <c:pt idx="4">
                  <c:v>26.9</c:v>
                </c:pt>
                <c:pt idx="5">
                  <c:v>34.5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F1-4D52-9064-6003D0F20A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975296"/>
        <c:axId val="74006912"/>
      </c:lineChart>
      <c:catAx>
        <c:axId val="73975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006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00691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9752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5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8F-4B9E-A504-61760A21029E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8F-4B9E-A504-61760A210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4053504"/>
        <c:axId val="74055040"/>
      </c:barChart>
      <c:catAx>
        <c:axId val="7405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055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0550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0535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23.3</c:v>
                </c:pt>
                <c:pt idx="1">
                  <c:v>20.9</c:v>
                </c:pt>
                <c:pt idx="2">
                  <c:v>11.7</c:v>
                </c:pt>
                <c:pt idx="3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2E-4A97-B447-B7480BDEB6EE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21.9</c:v>
                </c:pt>
                <c:pt idx="1">
                  <c:v>27.3</c:v>
                </c:pt>
                <c:pt idx="2">
                  <c:v>8.6999999999999993</c:v>
                </c:pt>
                <c:pt idx="3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2E-4A97-B447-B7480BDEB6EE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18.899999999999999</c:v>
                </c:pt>
                <c:pt idx="1">
                  <c:v>16</c:v>
                </c:pt>
                <c:pt idx="2">
                  <c:v>4</c:v>
                </c:pt>
                <c:pt idx="3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2E-4A97-B447-B7480BDEB6EE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2E-4A97-B447-B7480BDEB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4360704"/>
        <c:axId val="74362240"/>
      </c:barChart>
      <c:catAx>
        <c:axId val="74360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62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36224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607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6.6</c:v>
                </c:pt>
                <c:pt idx="1">
                  <c:v>5.0999999999999996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B3-4657-B318-3837929DCBF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3.5</c:v>
                </c:pt>
                <c:pt idx="1">
                  <c:v>3.4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B3-4657-B318-3837929DCBF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4.8</c:v>
                </c:pt>
                <c:pt idx="1">
                  <c:v>3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B3-4657-B318-3837929DCBF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</c:v>
                </c:pt>
                <c:pt idx="1">
                  <c:v>2.8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B3-4657-B318-3837929DCBF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</c:v>
                </c:pt>
                <c:pt idx="1">
                  <c:v>1.9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B3-4657-B318-3837929DCBF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1.7</c:v>
                </c:pt>
                <c:pt idx="1">
                  <c:v>1.6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B3-4657-B318-3837929DCBF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B3-4657-B318-3837929DC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802688"/>
        <c:axId val="98168832"/>
      </c:barChart>
      <c:catAx>
        <c:axId val="9680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68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1688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026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AF-4488-815B-0586D91AEFC5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1.6</c:v>
                </c:pt>
                <c:pt idx="1">
                  <c:v>0.6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AF-4488-815B-0586D91AEFC5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0.8</c:v>
                </c:pt>
                <c:pt idx="1">
                  <c:v>4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AF-4488-815B-0586D91AEFC5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1.7</c:v>
                </c:pt>
                <c:pt idx="1">
                  <c:v>0.5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AF-4488-815B-0586D91AEFC5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AF-4488-815B-0586D91AEF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1009280"/>
        <c:axId val="86916096"/>
      </c:barChart>
      <c:catAx>
        <c:axId val="81009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916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9160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0092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0.6</c:v>
                </c:pt>
                <c:pt idx="1">
                  <c:v>0.7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11-42BB-9F57-D7FA7743B67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1.5</c:v>
                </c:pt>
                <c:pt idx="1">
                  <c:v>2.8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11-42BB-9F57-D7FA7743B67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0.6</c:v>
                </c:pt>
                <c:pt idx="1">
                  <c:v>1.8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11-42BB-9F57-D7FA7743B67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0.6</c:v>
                </c:pt>
                <c:pt idx="1">
                  <c:v>2.6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C11-42BB-9F57-D7FA7743B67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</c:v>
                </c:pt>
                <c:pt idx="1">
                  <c:v>2.2999999999999998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C11-42BB-9F57-D7FA7743B67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</c:v>
                </c:pt>
                <c:pt idx="1">
                  <c:v>1.2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C11-42BB-9F57-D7FA7743B67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C11-42BB-9F57-D7FA7743B6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936192"/>
        <c:axId val="86942464"/>
      </c:barChart>
      <c:catAx>
        <c:axId val="8693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942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9424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9361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1.8</c:v>
                </c:pt>
                <c:pt idx="1">
                  <c:v>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EC-4526-897B-578D5EB6DBD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4.2</c:v>
                </c:pt>
                <c:pt idx="1">
                  <c:v>5.5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EC-4526-897B-578D5EB6DBD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3.7</c:v>
                </c:pt>
                <c:pt idx="1">
                  <c:v>2.8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EC-4526-897B-578D5EB6DBD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</c:v>
                </c:pt>
                <c:pt idx="1">
                  <c:v>0.9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EEC-4526-897B-578D5EB6DBD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1.4</c:v>
                </c:pt>
                <c:pt idx="1">
                  <c:v>0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EC-4526-897B-578D5EB6DBD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1.2</c:v>
                </c:pt>
                <c:pt idx="1">
                  <c:v>0.5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EEC-4526-897B-578D5EB6DBD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EEC-4526-897B-578D5EB6D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958848"/>
        <c:axId val="86960768"/>
      </c:barChart>
      <c:catAx>
        <c:axId val="86958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960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9607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9588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0.6</c:v>
                </c:pt>
                <c:pt idx="1">
                  <c:v>0.3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03-4E6E-A119-4FDC3502ED2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1.4</c:v>
                </c:pt>
                <c:pt idx="1">
                  <c:v>0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03-4E6E-A119-4FDC3502ED2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0.5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03-4E6E-A119-4FDC3502ED2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03-4E6E-A119-4FDC3502ED2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03-4E6E-A119-4FDC3502ED2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0.6</c:v>
                </c:pt>
                <c:pt idx="1">
                  <c:v>0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03-4E6E-A119-4FDC3502ED2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D03-4E6E-A119-4FDC3502ED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188352"/>
        <c:axId val="103189888"/>
      </c:barChart>
      <c:catAx>
        <c:axId val="103188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189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1898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1883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76A-4FCC-8449-B3AE74373594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Binge Drinking</c:v>
                </c:pt>
                <c:pt idx="4">
                  <c:v>Marijuana or Hashish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Steroids (without a doctor’s order)</c:v>
                </c:pt>
                <c:pt idx="10">
                  <c:v>Prescription Amphetamines</c:v>
                </c:pt>
                <c:pt idx="11">
                  <c:v>Heroin</c:v>
                </c:pt>
                <c:pt idx="12">
                  <c:v>Cocaine or Crack Cocaine</c:v>
                </c:pt>
                <c:pt idx="13">
                  <c:v>Methamphetamine</c:v>
                </c:pt>
                <c:pt idx="14">
                  <c:v>LSD, PCP or Mushrooms</c:v>
                </c:pt>
                <c:pt idx="15">
                  <c:v>Club Drugs</c:v>
                </c:pt>
                <c:pt idx="16">
                  <c:v>Flakka*</c:v>
                </c:pt>
                <c:pt idx="17">
                  <c:v>Synthetic Marijuana*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10.1</c:v>
                </c:pt>
                <c:pt idx="1">
                  <c:v>7.4</c:v>
                </c:pt>
                <c:pt idx="2">
                  <c:v>5.4</c:v>
                </c:pt>
                <c:pt idx="3">
                  <c:v>5.3</c:v>
                </c:pt>
                <c:pt idx="4">
                  <c:v>5.2</c:v>
                </c:pt>
                <c:pt idx="5">
                  <c:v>1.6</c:v>
                </c:pt>
                <c:pt idx="6">
                  <c:v>1</c:v>
                </c:pt>
                <c:pt idx="7">
                  <c:v>0.8</c:v>
                </c:pt>
                <c:pt idx="8">
                  <c:v>0.7</c:v>
                </c:pt>
                <c:pt idx="9">
                  <c:v>0.3</c:v>
                </c:pt>
                <c:pt idx="10">
                  <c:v>0.2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6A-4FCC-8449-B3AE74373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7627136"/>
        <c:axId val="102580992"/>
      </c:barChart>
      <c:catAx>
        <c:axId val="97627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80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5809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271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7.7</c:v>
                </c:pt>
                <c:pt idx="1">
                  <c:v>3.7</c:v>
                </c:pt>
                <c:pt idx="2">
                  <c:v>6.9</c:v>
                </c:pt>
                <c:pt idx="3">
                  <c:v>14.1</c:v>
                </c:pt>
                <c:pt idx="4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57-41DC-99A4-56D3D5820D8B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57-41DC-99A4-56D3D5820D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025088"/>
        <c:axId val="104033280"/>
      </c:barChart>
      <c:catAx>
        <c:axId val="104025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33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03328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250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4.5999999999999996</c:v>
                </c:pt>
                <c:pt idx="1">
                  <c:v>2.1</c:v>
                </c:pt>
                <c:pt idx="2">
                  <c:v>0.2</c:v>
                </c:pt>
                <c:pt idx="3">
                  <c:v>1.8</c:v>
                </c:pt>
                <c:pt idx="4">
                  <c:v>0.7</c:v>
                </c:pt>
                <c:pt idx="5">
                  <c:v>15.1</c:v>
                </c:pt>
                <c:pt idx="6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31-4A08-85C4-373A2BF62D01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31-4A08-85C4-373A2BF62D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031360"/>
        <c:axId val="104129280"/>
      </c:barChart>
      <c:catAx>
        <c:axId val="104031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29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1292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313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7.4</c:v>
                </c:pt>
                <c:pt idx="1">
                  <c:v>17.3</c:v>
                </c:pt>
                <c:pt idx="2">
                  <c:v>41.8</c:v>
                </c:pt>
                <c:pt idx="3">
                  <c:v>9</c:v>
                </c:pt>
                <c:pt idx="4">
                  <c:v>5.8</c:v>
                </c:pt>
                <c:pt idx="5">
                  <c:v>15.4</c:v>
                </c:pt>
                <c:pt idx="6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5A-4A0D-AB28-7F72A44DF3EF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7.6</c:v>
                </c:pt>
                <c:pt idx="1">
                  <c:v>11</c:v>
                </c:pt>
                <c:pt idx="2">
                  <c:v>21.9</c:v>
                </c:pt>
                <c:pt idx="3">
                  <c:v>5.9</c:v>
                </c:pt>
                <c:pt idx="4">
                  <c:v>6.6</c:v>
                </c:pt>
                <c:pt idx="5">
                  <c:v>9.4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5A-4A0D-AB28-7F72A44DF3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904512"/>
        <c:axId val="73907200"/>
      </c:barChart>
      <c:catAx>
        <c:axId val="73904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907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9072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9045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</c:v>
                </c:pt>
                <c:pt idx="1">
                  <c:v>7.4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B-4A05-9AC5-947DD7B1C82E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CB-4A05-9AC5-947DD7B1C8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080896"/>
        <c:axId val="104082432"/>
      </c:barChart>
      <c:catAx>
        <c:axId val="10408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82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08243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808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62</c:v>
                </c:pt>
                <c:pt idx="1">
                  <c:v>65</c:v>
                </c:pt>
                <c:pt idx="2">
                  <c:v>61</c:v>
                </c:pt>
                <c:pt idx="3">
                  <c:v>65</c:v>
                </c:pt>
                <c:pt idx="4">
                  <c:v>53</c:v>
                </c:pt>
                <c:pt idx="5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29-4DBB-B585-84C6326C1B28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29-4DBB-B585-84C6326C1B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736768"/>
        <c:axId val="104114048"/>
      </c:barChart>
      <c:catAx>
        <c:axId val="967367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140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1140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367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46</c:v>
                </c:pt>
                <c:pt idx="1">
                  <c:v>54</c:v>
                </c:pt>
                <c:pt idx="2">
                  <c:v>47</c:v>
                </c:pt>
                <c:pt idx="3">
                  <c:v>35</c:v>
                </c:pt>
                <c:pt idx="4">
                  <c:v>26</c:v>
                </c:pt>
                <c:pt idx="5">
                  <c:v>41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89-4B7A-8E03-F414031E9EC1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89-4B7A-8E03-F414031E9E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737152"/>
        <c:axId val="96747520"/>
      </c:barChart>
      <c:catAx>
        <c:axId val="967371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475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7475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371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39</c:v>
                </c:pt>
                <c:pt idx="1">
                  <c:v>39</c:v>
                </c:pt>
                <c:pt idx="2">
                  <c:v>32</c:v>
                </c:pt>
                <c:pt idx="3">
                  <c:v>27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D5-4F4E-87AB-70D7DCF78F0E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D5-4F4E-87AB-70D7DCF78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143104"/>
        <c:axId val="104185856"/>
      </c:barChart>
      <c:catAx>
        <c:axId val="1041431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858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1858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431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75</c:v>
                </c:pt>
                <c:pt idx="1">
                  <c:v>55</c:v>
                </c:pt>
                <c:pt idx="2">
                  <c:v>59</c:v>
                </c:pt>
                <c:pt idx="3">
                  <c:v>58</c:v>
                </c:pt>
                <c:pt idx="4">
                  <c:v>62</c:v>
                </c:pt>
                <c:pt idx="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8C-4978-8472-2461C359C048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8C-4978-8472-2461C359C0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188160"/>
        <c:axId val="104190720"/>
      </c:barChart>
      <c:catAx>
        <c:axId val="1041881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907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1907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881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41</c:v>
                </c:pt>
                <c:pt idx="1">
                  <c:v>42</c:v>
                </c:pt>
                <c:pt idx="2">
                  <c:v>33</c:v>
                </c:pt>
                <c:pt idx="3">
                  <c:v>22</c:v>
                </c:pt>
                <c:pt idx="4">
                  <c:v>43</c:v>
                </c:pt>
                <c:pt idx="5">
                  <c:v>54</c:v>
                </c:pt>
                <c:pt idx="6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4F-42B9-9A3D-B0B44D903224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4F-42B9-9A3D-B0B44D9032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503616"/>
        <c:axId val="65505536"/>
      </c:barChart>
      <c:catAx>
        <c:axId val="655036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5055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5055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5036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37</c:v>
                </c:pt>
                <c:pt idx="1">
                  <c:v>43</c:v>
                </c:pt>
                <c:pt idx="2">
                  <c:v>24</c:v>
                </c:pt>
                <c:pt idx="3">
                  <c:v>29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4F-45E1-ACE0-4B1C3FA9E01C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4F-45E1-ACE0-4B1C3FA9E0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248448"/>
        <c:axId val="104249984"/>
      </c:barChart>
      <c:catAx>
        <c:axId val="1042484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499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2499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484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20.5</c:v>
                </c:pt>
                <c:pt idx="1">
                  <c:v>35.6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44-463E-BC2E-F6513E46B6A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20.8</c:v>
                </c:pt>
                <c:pt idx="1">
                  <c:v>26.8</c:v>
                </c:pt>
                <c:pt idx="2">
                  <c:v>24.3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44-463E-BC2E-F6513E46B6A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20.9</c:v>
                </c:pt>
                <c:pt idx="1">
                  <c:v>42.7</c:v>
                </c:pt>
                <c:pt idx="2">
                  <c:v>33.799999999999997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44-463E-BC2E-F6513E46B6A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12.6</c:v>
                </c:pt>
                <c:pt idx="1">
                  <c:v>24.5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44-463E-BC2E-F6513E46B6A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22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44-463E-BC2E-F6513E46B6A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3.5</c:v>
                </c:pt>
                <c:pt idx="1">
                  <c:v>14.8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644-463E-BC2E-F6513E46B6A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644-463E-BC2E-F6513E46B6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4391936"/>
        <c:axId val="102678528"/>
      </c:barChart>
      <c:catAx>
        <c:axId val="5439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78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6785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919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19.899999999999999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20-410F-8E76-C66849500A6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14.5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20-410F-8E76-C66849500A6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9.6</c:v>
                </c:pt>
                <c:pt idx="1">
                  <c:v>23.7</c:v>
                </c:pt>
                <c:pt idx="2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20-410F-8E76-C66849500A6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4.7</c:v>
                </c:pt>
                <c:pt idx="1">
                  <c:v>14.8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20-410F-8E76-C66849500A6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3.3</c:v>
                </c:pt>
                <c:pt idx="1">
                  <c:v>13.6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20-410F-8E76-C66849500A6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1.9</c:v>
                </c:pt>
                <c:pt idx="1">
                  <c:v>7.8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20-410F-8E76-C66849500A6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20-410F-8E76-C66849500A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028608"/>
        <c:axId val="103053184"/>
      </c:barChart>
      <c:catAx>
        <c:axId val="10302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53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05318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286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30</c:v>
                </c:pt>
                <c:pt idx="1">
                  <c:v>24.3</c:v>
                </c:pt>
                <c:pt idx="2">
                  <c:v>33.799999999999997</c:v>
                </c:pt>
                <c:pt idx="3">
                  <c:v>19.3</c:v>
                </c:pt>
                <c:pt idx="4">
                  <c:v>16.2</c:v>
                </c:pt>
                <c:pt idx="5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CD-4076-8954-0A272D910F50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15.7</c:v>
                </c:pt>
                <c:pt idx="1">
                  <c:v>12.5</c:v>
                </c:pt>
                <c:pt idx="2">
                  <c:v>17.8</c:v>
                </c:pt>
                <c:pt idx="3">
                  <c:v>10.4</c:v>
                </c:pt>
                <c:pt idx="4">
                  <c:v>9.1</c:v>
                </c:pt>
                <c:pt idx="5">
                  <c:v>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CD-4076-8954-0A272D910F50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30.6</c:v>
                </c:pt>
                <c:pt idx="1">
                  <c:v>27.2</c:v>
                </c:pt>
                <c:pt idx="2">
                  <c:v>20.9</c:v>
                </c:pt>
                <c:pt idx="3">
                  <c:v>26.4</c:v>
                </c:pt>
                <c:pt idx="4">
                  <c:v>21.6</c:v>
                </c:pt>
                <c:pt idx="5">
                  <c:v>19.600000000000001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CD-4076-8954-0A272D910F50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39.1</c:v>
                </c:pt>
                <c:pt idx="1">
                  <c:v>40</c:v>
                </c:pt>
                <c:pt idx="2">
                  <c:v>39.6</c:v>
                </c:pt>
                <c:pt idx="3">
                  <c:v>28.6</c:v>
                </c:pt>
                <c:pt idx="4">
                  <c:v>34.9</c:v>
                </c:pt>
                <c:pt idx="5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4CD-4076-8954-0A272D910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464320"/>
        <c:axId val="103618432"/>
      </c:lineChart>
      <c:catAx>
        <c:axId val="103464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618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6184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4643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0</c:v>
                </c:pt>
                <c:pt idx="1">
                  <c:v>4.3</c:v>
                </c:pt>
                <c:pt idx="2">
                  <c:v>5.4</c:v>
                </c:pt>
                <c:pt idx="3">
                  <c:v>20.8</c:v>
                </c:pt>
                <c:pt idx="4">
                  <c:v>47.6</c:v>
                </c:pt>
                <c:pt idx="5">
                  <c:v>0</c:v>
                </c:pt>
                <c:pt idx="6">
                  <c:v>12.1</c:v>
                </c:pt>
                <c:pt idx="7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79-401A-9417-FAE28F49CED6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79-401A-9417-FAE28F49CE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369664"/>
        <c:axId val="73866624"/>
      </c:barChart>
      <c:catAx>
        <c:axId val="5436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866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86662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6966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37.200000000000003</c:v>
                </c:pt>
                <c:pt idx="1">
                  <c:v>16.3</c:v>
                </c:pt>
                <c:pt idx="2">
                  <c:v>8.5</c:v>
                </c:pt>
                <c:pt idx="3">
                  <c:v>13.7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42-4F48-A281-5A64E8E0A2D0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42-4F48-A281-5A64E8E0A2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863552"/>
        <c:axId val="73866240"/>
      </c:barChart>
      <c:catAx>
        <c:axId val="73863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866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86624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86355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19.600000000000001</c:v>
                </c:pt>
                <c:pt idx="2">
                  <c:v>16.399999999999999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01-4A39-969C-5AB0E5F6490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6.8</c:v>
                </c:pt>
                <c:pt idx="1">
                  <c:v>10.199999999999999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01-4A39-969C-5AB0E5F6490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15.8</c:v>
                </c:pt>
                <c:pt idx="2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01-4A39-969C-5AB0E5F6490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</c:v>
                </c:pt>
                <c:pt idx="1">
                  <c:v>7</c:v>
                </c:pt>
                <c:pt idx="2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01-4A39-969C-5AB0E5F6490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5</c:v>
                </c:pt>
                <c:pt idx="1">
                  <c:v>20.3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01-4A39-969C-5AB0E5F6490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1.3</c:v>
                </c:pt>
                <c:pt idx="1">
                  <c:v>8.3000000000000007</c:v>
                </c:pt>
                <c:pt idx="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D01-4A39-969C-5AB0E5F6490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D01-4A39-969C-5AB0E5F64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440640"/>
        <c:axId val="71471104"/>
      </c:barChart>
      <c:catAx>
        <c:axId val="71440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471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4711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4406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16.399999999999999</c:v>
                </c:pt>
                <c:pt idx="1">
                  <c:v>8.6999999999999993</c:v>
                </c:pt>
                <c:pt idx="2">
                  <c:v>10.9</c:v>
                </c:pt>
                <c:pt idx="3">
                  <c:v>5.7</c:v>
                </c:pt>
                <c:pt idx="4">
                  <c:v>13.8</c:v>
                </c:pt>
                <c:pt idx="5">
                  <c:v>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EB-4154-B4D9-F93537403F36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32</c:v>
                </c:pt>
                <c:pt idx="1">
                  <c:v>25.7</c:v>
                </c:pt>
                <c:pt idx="2">
                  <c:v>23.3</c:v>
                </c:pt>
                <c:pt idx="3">
                  <c:v>16.2</c:v>
                </c:pt>
                <c:pt idx="4">
                  <c:v>15.2</c:v>
                </c:pt>
                <c:pt idx="5">
                  <c:v>11.4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EB-4154-B4D9-F93537403F36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</c:v>
                </c:pt>
                <c:pt idx="1">
                  <c:v>59.1</c:v>
                </c:pt>
                <c:pt idx="2">
                  <c:v>58.9</c:v>
                </c:pt>
                <c:pt idx="3">
                  <c:v>42.8</c:v>
                </c:pt>
                <c:pt idx="4">
                  <c:v>47.4</c:v>
                </c:pt>
                <c:pt idx="5">
                  <c:v>53.7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3EB-4154-B4D9-F93537403F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936256"/>
        <c:axId val="73952640"/>
      </c:lineChart>
      <c:catAx>
        <c:axId val="73936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952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9526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9362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Madison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Madison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53709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206881"/>
              </p:ext>
            </p:extLst>
          </p:nvPr>
        </p:nvGraphicFramePr>
        <p:xfrm>
          <a:off x="37578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Madison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6823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Madison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5396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Madison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Madison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854348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26070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Madison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14861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Madison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Madison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44794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29533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Madison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27387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Madison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Madison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407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7.8 percentage points for M.S. prevalence rates and 8.0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Madison County, past-30-day alcohol use was reported at 10.1%,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15.7% in 2006 to 5.3%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16.4% in 2006 to 5.4%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18.9% of high school students have ridden in a car with a driver who was under the influence of alcohol, and 16.0%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25585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Madison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5951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Madison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29700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Madison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25463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Madison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33563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Madison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507588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Madison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092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Madison County, 3.7%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5.6%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4.2% in 2012 to 0.0%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and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9839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Madison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336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Madison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31661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Madison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Madison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(0.7%), and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(0.2%)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(15.1%)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Madison County, 30.1% of students have been socially bullied, 13.6% have been physically bullied, and 7.2%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3.0% of students have belonged to a gang, and 1.4%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242201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19223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21890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8912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85194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Madison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97384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2344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Poor Family Management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</a:t>
            </a:r>
            <a:r>
              <a:rPr lang="en-US" sz="2800">
                <a:latin typeface="Gill Sans MT" pitchFamily="34" charset="0"/>
              </a:rPr>
              <a:t>43%), </a:t>
            </a:r>
            <a:r>
              <a:rPr lang="en-US" sz="2800" dirty="0">
                <a:latin typeface="Gill Sans MT" pitchFamily="34" charset="0"/>
              </a:rPr>
              <a:t>and </a:t>
            </a:r>
            <a:r>
              <a:rPr lang="en-US" sz="2800" i="1" dirty="0">
                <a:latin typeface="Gill Sans MT" pitchFamily="34" charset="0"/>
              </a:rPr>
              <a:t>Lack of Commitment to School</a:t>
            </a:r>
            <a:r>
              <a:rPr lang="en-US" sz="2800" dirty="0">
                <a:latin typeface="Gill Sans MT" pitchFamily="34" charset="0"/>
              </a:rPr>
              <a:t> 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Madison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53472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24.6% for lifetime use and 10.1% for past-30-day use, alcohol is the most commonly used drug among Madison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(20.5% lifetime and 7.4% past-30-day) and cigarettes (18.2% lifetime and 5.4%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5.2% for marijuana to 0.0% for club drugs; LSD, PCP, or mushrooms; methamphetamine; cocaine or crack cocaine; and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0637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Madison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702487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Madison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9147</TotalTime>
  <Words>1394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Madison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2025-06-23T17:17:43Z</dcterms:modified>
</cp:coreProperties>
</file>