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Liberty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Blacking Out from Drinking*</c:v>
                </c:pt>
                <c:pt idx="4">
                  <c:v>Marijuana or Hashish</c:v>
                </c:pt>
                <c:pt idx="5">
                  <c:v>Prescription Pain Relievers</c:v>
                </c:pt>
                <c:pt idx="6">
                  <c:v>Over-the-Counter Drugs</c:v>
                </c:pt>
                <c:pt idx="7">
                  <c:v>Prescription Amphetamines</c:v>
                </c:pt>
                <c:pt idx="8">
                  <c:v>Depressants</c:v>
                </c:pt>
                <c:pt idx="9">
                  <c:v>Inhalants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Steroids (without a doctor’s order)</c:v>
                </c:pt>
                <c:pt idx="13">
                  <c:v>Cocaine or Crack Cocaine</c:v>
                </c:pt>
                <c:pt idx="14">
                  <c:v>Club Drugs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Heroin</c:v>
                </c:pt>
                <c:pt idx="18">
                  <c:v>Needle to Inject Illegal Drugs*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39.9</c:v>
                </c:pt>
                <c:pt idx="1">
                  <c:v>30.7</c:v>
                </c:pt>
                <c:pt idx="2">
                  <c:v>28.8</c:v>
                </c:pt>
                <c:pt idx="3">
                  <c:v>24</c:v>
                </c:pt>
                <c:pt idx="4">
                  <c:v>18.3</c:v>
                </c:pt>
                <c:pt idx="5">
                  <c:v>5.4</c:v>
                </c:pt>
                <c:pt idx="6">
                  <c:v>5.2</c:v>
                </c:pt>
                <c:pt idx="7">
                  <c:v>5</c:v>
                </c:pt>
                <c:pt idx="8">
                  <c:v>4.5</c:v>
                </c:pt>
                <c:pt idx="9">
                  <c:v>4.4000000000000004</c:v>
                </c:pt>
                <c:pt idx="10">
                  <c:v>4.3</c:v>
                </c:pt>
                <c:pt idx="11">
                  <c:v>4</c:v>
                </c:pt>
                <c:pt idx="12">
                  <c:v>2.1</c:v>
                </c:pt>
                <c:pt idx="13">
                  <c:v>2</c:v>
                </c:pt>
                <c:pt idx="14">
                  <c:v>1.9</c:v>
                </c:pt>
                <c:pt idx="15">
                  <c:v>1.5</c:v>
                </c:pt>
                <c:pt idx="16">
                  <c:v>1.1000000000000001</c:v>
                </c:pt>
                <c:pt idx="17">
                  <c:v>0.4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20-4647-B79A-E8DE613F46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0808320"/>
        <c:axId val="70811008"/>
      </c:barChart>
      <c:catAx>
        <c:axId val="70808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811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81100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8083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30.7</c:v>
                </c:pt>
                <c:pt idx="1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8A-4724-987E-2D06E7551E24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8A-4724-987E-2D06E7551E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646016"/>
        <c:axId val="67427328"/>
      </c:barChart>
      <c:catAx>
        <c:axId val="66646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427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42732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64601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4.3</c:v>
                </c:pt>
                <c:pt idx="1">
                  <c:v>9.6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49-4EC9-B761-DD57320D1B4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4.7</c:v>
                </c:pt>
                <c:pt idx="1">
                  <c:v>14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49-4EC9-B761-DD57320D1B4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0</c:v>
                </c:pt>
                <c:pt idx="1">
                  <c:v>11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49-4EC9-B761-DD57320D1B4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4.5</c:v>
                </c:pt>
                <c:pt idx="1">
                  <c:v>12.1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49-4EC9-B761-DD57320D1B4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3.5</c:v>
                </c:pt>
                <c:pt idx="1">
                  <c:v>14.5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49-4EC9-B761-DD57320D1B4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8.4</c:v>
                </c:pt>
                <c:pt idx="1">
                  <c:v>9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D49-4EC9-B761-DD57320D1B4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49-4EC9-B761-DD57320D1B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637184"/>
        <c:axId val="66795008"/>
      </c:barChart>
      <c:catAx>
        <c:axId val="66637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795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79500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6371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7</c:v>
                </c:pt>
                <c:pt idx="1">
                  <c:v>9.9</c:v>
                </c:pt>
                <c:pt idx="2">
                  <c:v>4.9000000000000004</c:v>
                </c:pt>
                <c:pt idx="3">
                  <c:v>8.8000000000000007</c:v>
                </c:pt>
                <c:pt idx="4">
                  <c:v>9.9</c:v>
                </c:pt>
                <c:pt idx="5">
                  <c:v>8.6999999999999993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1D-4D00-8F4A-DE915F7F1B01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8.6999999999999993</c:v>
                </c:pt>
                <c:pt idx="1">
                  <c:v>9.3000000000000007</c:v>
                </c:pt>
                <c:pt idx="2">
                  <c:v>5</c:v>
                </c:pt>
                <c:pt idx="3">
                  <c:v>5.3</c:v>
                </c:pt>
                <c:pt idx="4">
                  <c:v>9.9</c:v>
                </c:pt>
                <c:pt idx="5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1D-4D00-8F4A-DE915F7F1B01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44.4</c:v>
                </c:pt>
                <c:pt idx="1">
                  <c:v>43.8</c:v>
                </c:pt>
                <c:pt idx="2">
                  <c:v>37.4</c:v>
                </c:pt>
                <c:pt idx="3">
                  <c:v>36.700000000000003</c:v>
                </c:pt>
                <c:pt idx="4">
                  <c:v>35.799999999999997</c:v>
                </c:pt>
                <c:pt idx="5">
                  <c:v>29.7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1D-4D00-8F4A-DE915F7F1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057856"/>
        <c:axId val="49079808"/>
      </c:lineChart>
      <c:catAx>
        <c:axId val="40057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079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90798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005785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5.2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35-4117-AA21-DF272E80F470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35-4117-AA21-DF272E80F4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9108096"/>
        <c:axId val="49109632"/>
      </c:barChart>
      <c:catAx>
        <c:axId val="49108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109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910963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1080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21.4</c:v>
                </c:pt>
                <c:pt idx="1">
                  <c:v>14.9</c:v>
                </c:pt>
                <c:pt idx="2">
                  <c:v>10.6</c:v>
                </c:pt>
                <c:pt idx="3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31-4059-A3C7-BF7447B0A9C7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20.8</c:v>
                </c:pt>
                <c:pt idx="1">
                  <c:v>17.600000000000001</c:v>
                </c:pt>
                <c:pt idx="2">
                  <c:v>8.9</c:v>
                </c:pt>
                <c:pt idx="3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31-4059-A3C7-BF7447B0A9C7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20.9</c:v>
                </c:pt>
                <c:pt idx="1">
                  <c:v>15.7</c:v>
                </c:pt>
                <c:pt idx="2">
                  <c:v>12.7</c:v>
                </c:pt>
                <c:pt idx="3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31-4059-A3C7-BF7447B0A9C7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31-4059-A3C7-BF7447B0A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904448"/>
        <c:axId val="66929792"/>
      </c:barChart>
      <c:catAx>
        <c:axId val="66904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929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92979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90444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6.2</c:v>
                </c:pt>
                <c:pt idx="1">
                  <c:v>1.2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53-4B15-B890-BD333F01866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4.0999999999999996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53-4B15-B890-BD333F01866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53-4B15-B890-BD333F01866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3.6</c:v>
                </c:pt>
                <c:pt idx="1">
                  <c:v>5.2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53-4B15-B890-BD333F01866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0.8</c:v>
                </c:pt>
                <c:pt idx="1">
                  <c:v>2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53-4B15-B890-BD333F01866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1.1000000000000001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F53-4B15-B890-BD333F01866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F53-4B15-B890-BD333F0186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985344"/>
        <c:axId val="67056768"/>
      </c:barChart>
      <c:catAx>
        <c:axId val="66985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56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0567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98534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2.8</c:v>
                </c:pt>
                <c:pt idx="1">
                  <c:v>2.5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B6-41D4-9EA4-BD0B9AD0774D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B6-41D4-9EA4-BD0B9AD0774D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4.7</c:v>
                </c:pt>
                <c:pt idx="1">
                  <c:v>2.4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B6-41D4-9EA4-BD0B9AD0774D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3B6-41D4-9EA4-BD0B9AD0774D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3B6-41D4-9EA4-BD0B9AD077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457408"/>
        <c:axId val="67460480"/>
      </c:barChart>
      <c:catAx>
        <c:axId val="67457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460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4604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4574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0.7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43-442B-90BF-C9000E8B47F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</c:v>
                </c:pt>
                <c:pt idx="1">
                  <c:v>4.5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43-442B-90BF-C9000E8B47F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43-442B-90BF-C9000E8B47F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</c:v>
                </c:pt>
                <c:pt idx="1">
                  <c:v>2.5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43-442B-90BF-C9000E8B47F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</c:v>
                </c:pt>
                <c:pt idx="1">
                  <c:v>2.6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43-442B-90BF-C9000E8B47F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1.8</c:v>
                </c:pt>
                <c:pt idx="1">
                  <c:v>0.9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43-442B-90BF-C9000E8B47F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43-442B-90BF-C9000E8B47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558400"/>
        <c:axId val="67613440"/>
      </c:barChart>
      <c:catAx>
        <c:axId val="6755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613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6134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5584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0.7</c:v>
                </c:pt>
                <c:pt idx="1">
                  <c:v>5.0999999999999996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D7-4679-8A01-DFF51A07067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6</c:v>
                </c:pt>
                <c:pt idx="1">
                  <c:v>6.4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D7-4679-8A01-DFF51A07067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D7-4679-8A01-DFF51A07067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1.9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D7-4679-8A01-DFF51A07067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</c:v>
                </c:pt>
                <c:pt idx="1">
                  <c:v>4.2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D7-4679-8A01-DFF51A07067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1.7</c:v>
                </c:pt>
                <c:pt idx="1">
                  <c:v>3.2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9D7-4679-8A01-DFF51A07067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9D7-4679-8A01-DFF51A0706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724416"/>
        <c:axId val="67726336"/>
      </c:barChart>
      <c:catAx>
        <c:axId val="67724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26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72633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244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46-4B17-A4B2-3EF8FE11AD3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</c:v>
                </c:pt>
                <c:pt idx="1">
                  <c:v>0.7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46-4B17-A4B2-3EF8FE11AD3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1.4</c:v>
                </c:pt>
                <c:pt idx="1">
                  <c:v>0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46-4B17-A4B2-3EF8FE11AD3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</c:v>
                </c:pt>
                <c:pt idx="1">
                  <c:v>1.5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46-4B17-A4B2-3EF8FE11AD3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0.8</c:v>
                </c:pt>
                <c:pt idx="1">
                  <c:v>2.5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46-4B17-A4B2-3EF8FE11AD3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0.8</c:v>
                </c:pt>
                <c:pt idx="1">
                  <c:v>2.8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C46-4B17-A4B2-3EF8FE11AD3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C46-4B17-A4B2-3EF8FE11AD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792896"/>
        <c:axId val="67794432"/>
      </c:barChart>
      <c:catAx>
        <c:axId val="67792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94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7944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7928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C4-452F-B680-165118AADC05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Cigarettes</c:v>
                </c:pt>
                <c:pt idx="4">
                  <c:v>Marijuana or Hashish</c:v>
                </c:pt>
                <c:pt idx="5">
                  <c:v>Inhalants</c:v>
                </c:pt>
                <c:pt idx="6">
                  <c:v>Prescription Pain Relievers</c:v>
                </c:pt>
                <c:pt idx="7">
                  <c:v>Over-the-Counter Drugs</c:v>
                </c:pt>
                <c:pt idx="8">
                  <c:v>Prescription Amphetamines</c:v>
                </c:pt>
                <c:pt idx="9">
                  <c:v>Depressants</c:v>
                </c:pt>
                <c:pt idx="10">
                  <c:v>Flakka*</c:v>
                </c:pt>
                <c:pt idx="11">
                  <c:v>Steroids (without a doctor’s order)</c:v>
                </c:pt>
                <c:pt idx="12">
                  <c:v>LSD, PCP or Mushrooms</c:v>
                </c:pt>
                <c:pt idx="13">
                  <c:v>Methamphetamine</c:v>
                </c:pt>
                <c:pt idx="14">
                  <c:v>Club Drugs</c:v>
                </c:pt>
                <c:pt idx="15">
                  <c:v>Cocaine or Crack Cocaine</c:v>
                </c:pt>
                <c:pt idx="16">
                  <c:v>Heroin</c:v>
                </c:pt>
                <c:pt idx="17">
                  <c:v>Synthetic Marijuana*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21.8</c:v>
                </c:pt>
                <c:pt idx="1">
                  <c:v>14.4</c:v>
                </c:pt>
                <c:pt idx="2">
                  <c:v>12.8</c:v>
                </c:pt>
                <c:pt idx="3">
                  <c:v>9</c:v>
                </c:pt>
                <c:pt idx="4">
                  <c:v>8.6999999999999993</c:v>
                </c:pt>
                <c:pt idx="5">
                  <c:v>2.7</c:v>
                </c:pt>
                <c:pt idx="6">
                  <c:v>2.5</c:v>
                </c:pt>
                <c:pt idx="7">
                  <c:v>2</c:v>
                </c:pt>
                <c:pt idx="8">
                  <c:v>1.9</c:v>
                </c:pt>
                <c:pt idx="9">
                  <c:v>1.3</c:v>
                </c:pt>
                <c:pt idx="10">
                  <c:v>1.1000000000000001</c:v>
                </c:pt>
                <c:pt idx="11">
                  <c:v>0.8</c:v>
                </c:pt>
                <c:pt idx="12">
                  <c:v>0.8</c:v>
                </c:pt>
                <c:pt idx="13">
                  <c:v>0.6</c:v>
                </c:pt>
                <c:pt idx="14">
                  <c:v>0.6</c:v>
                </c:pt>
                <c:pt idx="15">
                  <c:v>0.4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C4-452F-B680-165118AADC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70748032"/>
        <c:axId val="70749568"/>
      </c:barChart>
      <c:catAx>
        <c:axId val="70748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749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7495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7480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14.4</c:v>
                </c:pt>
                <c:pt idx="1">
                  <c:v>7.3</c:v>
                </c:pt>
                <c:pt idx="2">
                  <c:v>13.4</c:v>
                </c:pt>
                <c:pt idx="3">
                  <c:v>27.6</c:v>
                </c:pt>
                <c:pt idx="4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B4-4EC9-AA4A-528952293799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B4-4EC9-AA4A-5289522937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849216"/>
        <c:axId val="67900544"/>
      </c:barChart>
      <c:catAx>
        <c:axId val="67849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00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9005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492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12.2</c:v>
                </c:pt>
                <c:pt idx="1">
                  <c:v>2</c:v>
                </c:pt>
                <c:pt idx="2">
                  <c:v>1.1000000000000001</c:v>
                </c:pt>
                <c:pt idx="3">
                  <c:v>0.4</c:v>
                </c:pt>
                <c:pt idx="4">
                  <c:v>0.4</c:v>
                </c:pt>
                <c:pt idx="5">
                  <c:v>5.8</c:v>
                </c:pt>
                <c:pt idx="6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E3-4FB9-B5E3-D674643A825D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E3-4FB9-B5E3-D674643A82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7860352"/>
        <c:axId val="67861888"/>
      </c:barChart>
      <c:catAx>
        <c:axId val="67860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61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86188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8603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10.6</c:v>
                </c:pt>
                <c:pt idx="1">
                  <c:v>17.3</c:v>
                </c:pt>
                <c:pt idx="2">
                  <c:v>35.799999999999997</c:v>
                </c:pt>
                <c:pt idx="3">
                  <c:v>6.4</c:v>
                </c:pt>
                <c:pt idx="4">
                  <c:v>3.4</c:v>
                </c:pt>
                <c:pt idx="5">
                  <c:v>8.1999999999999993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51-401A-A938-98DE0162BD58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9.6999999999999993</c:v>
                </c:pt>
                <c:pt idx="1">
                  <c:v>10.6</c:v>
                </c:pt>
                <c:pt idx="2">
                  <c:v>25.7</c:v>
                </c:pt>
                <c:pt idx="3">
                  <c:v>12.7</c:v>
                </c:pt>
                <c:pt idx="4">
                  <c:v>6.1</c:v>
                </c:pt>
                <c:pt idx="5">
                  <c:v>11.5</c:v>
                </c:pt>
                <c:pt idx="6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51-401A-A938-98DE0162BD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005888"/>
        <c:axId val="68007808"/>
      </c:barChart>
      <c:catAx>
        <c:axId val="68005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07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078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058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21.9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FC-46BD-89F4-BA678045FF5D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FC-46BD-89F4-BA678045FF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114688"/>
        <c:axId val="68141056"/>
      </c:barChart>
      <c:catAx>
        <c:axId val="68114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410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1410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1468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41</c:v>
                </c:pt>
                <c:pt idx="1">
                  <c:v>59</c:v>
                </c:pt>
                <c:pt idx="2">
                  <c:v>51</c:v>
                </c:pt>
                <c:pt idx="3">
                  <c:v>45</c:v>
                </c:pt>
                <c:pt idx="4">
                  <c:v>43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36-4439-B8DB-F101E8979A77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36-4439-B8DB-F101E8979A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176128"/>
        <c:axId val="68222976"/>
      </c:barChart>
      <c:catAx>
        <c:axId val="681761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229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2229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761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51</c:v>
                </c:pt>
                <c:pt idx="1">
                  <c:v>41</c:v>
                </c:pt>
                <c:pt idx="2">
                  <c:v>60</c:v>
                </c:pt>
                <c:pt idx="3">
                  <c:v>51</c:v>
                </c:pt>
                <c:pt idx="4">
                  <c:v>47</c:v>
                </c:pt>
                <c:pt idx="5">
                  <c:v>44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0B-45DB-869B-C3D633328900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0B-45DB-869B-C3D6333289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236032"/>
        <c:axId val="68237568"/>
      </c:barChart>
      <c:catAx>
        <c:axId val="682360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375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2375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360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46</c:v>
                </c:pt>
                <c:pt idx="1">
                  <c:v>64</c:v>
                </c:pt>
                <c:pt idx="2">
                  <c:v>56</c:v>
                </c:pt>
                <c:pt idx="3">
                  <c:v>41</c:v>
                </c:pt>
                <c:pt idx="4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BB-450C-AA5D-02AC320EA5A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BB-450C-AA5D-02AC320EA5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8298624"/>
        <c:axId val="68300160"/>
      </c:barChart>
      <c:catAx>
        <c:axId val="682986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30016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830016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986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75</c:v>
                </c:pt>
                <c:pt idx="1">
                  <c:v>57</c:v>
                </c:pt>
                <c:pt idx="2">
                  <c:v>50</c:v>
                </c:pt>
                <c:pt idx="3">
                  <c:v>59</c:v>
                </c:pt>
                <c:pt idx="4">
                  <c:v>60</c:v>
                </c:pt>
                <c:pt idx="5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E5-48D0-B576-BC9FFD5083FF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E5-48D0-B576-BC9FFD5083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1067520"/>
        <c:axId val="71069056"/>
      </c:barChart>
      <c:catAx>
        <c:axId val="710675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690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10690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675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54</c:v>
                </c:pt>
                <c:pt idx="1">
                  <c:v>49</c:v>
                </c:pt>
                <c:pt idx="2">
                  <c:v>46</c:v>
                </c:pt>
                <c:pt idx="3">
                  <c:v>31</c:v>
                </c:pt>
                <c:pt idx="4">
                  <c:v>47</c:v>
                </c:pt>
                <c:pt idx="5">
                  <c:v>51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EB-4D7E-8BD4-8BAB3D3E7A0A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EB-4D7E-8BD4-8BAB3D3E7A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4324352"/>
        <c:axId val="64325888"/>
      </c:barChart>
      <c:catAx>
        <c:axId val="643243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258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43258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243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45</c:v>
                </c:pt>
                <c:pt idx="1">
                  <c:v>63</c:v>
                </c:pt>
                <c:pt idx="2">
                  <c:v>31</c:v>
                </c:pt>
                <c:pt idx="3">
                  <c:v>35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A0-48C4-BAF7-2702EE34A2EE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A0-48C4-BAF7-2702EE34A2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1101440"/>
        <c:axId val="82531072"/>
      </c:barChart>
      <c:catAx>
        <c:axId val="711014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5310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25310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1014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19.899999999999999</c:v>
                </c:pt>
                <c:pt idx="1">
                  <c:v>26.4</c:v>
                </c:pt>
                <c:pt idx="2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2A-45E9-8EBE-E23EF5B8EA6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21.4</c:v>
                </c:pt>
                <c:pt idx="1">
                  <c:v>34.4</c:v>
                </c:pt>
                <c:pt idx="2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2A-45E9-8EBE-E23EF5B8EA6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22.2</c:v>
                </c:pt>
                <c:pt idx="1">
                  <c:v>42.4</c:v>
                </c:pt>
                <c:pt idx="2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2A-45E9-8EBE-E23EF5B8EA6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12.3</c:v>
                </c:pt>
                <c:pt idx="1">
                  <c:v>34.1</c:v>
                </c:pt>
                <c:pt idx="2">
                  <c:v>24.8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A2A-45E9-8EBE-E23EF5B8EA6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18.2</c:v>
                </c:pt>
                <c:pt idx="1">
                  <c:v>29.3</c:v>
                </c:pt>
                <c:pt idx="2">
                  <c:v>24.5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A2A-45E9-8EBE-E23EF5B8EA6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32.200000000000003</c:v>
                </c:pt>
                <c:pt idx="2">
                  <c:v>21.8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A2A-45E9-8EBE-E23EF5B8EA6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A2A-45E9-8EBE-E23EF5B8E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0754304"/>
        <c:axId val="70755840"/>
      </c:barChart>
      <c:catAx>
        <c:axId val="70754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755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75584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7543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9.6</c:v>
                </c:pt>
                <c:pt idx="1">
                  <c:v>16.5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2D-4E1C-B9D0-160B7362740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9.9</c:v>
                </c:pt>
                <c:pt idx="1">
                  <c:v>20.7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2D-4E1C-B9D0-160B7362740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7.9</c:v>
                </c:pt>
                <c:pt idx="1">
                  <c:v>18.3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2D-4E1C-B9D0-160B7362740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2.6</c:v>
                </c:pt>
                <c:pt idx="1">
                  <c:v>20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2D-4E1C-B9D0-160B7362740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5.6</c:v>
                </c:pt>
                <c:pt idx="1">
                  <c:v>15.2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2D-4E1C-B9D0-160B7362740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6.9</c:v>
                </c:pt>
                <c:pt idx="1">
                  <c:v>18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B2D-4E1C-B9D0-160B7362740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B2D-4E1C-B9D0-160B736274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9192960"/>
        <c:axId val="49195264"/>
      </c:barChart>
      <c:catAx>
        <c:axId val="49192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195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919526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1929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23.3</c:v>
                </c:pt>
                <c:pt idx="1">
                  <c:v>28.8</c:v>
                </c:pt>
                <c:pt idx="2">
                  <c:v>30.5</c:v>
                </c:pt>
                <c:pt idx="3">
                  <c:v>24.8</c:v>
                </c:pt>
                <c:pt idx="4">
                  <c:v>24.5</c:v>
                </c:pt>
                <c:pt idx="5">
                  <c:v>21.8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63-4043-9E28-9F20C47D0E02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13.2</c:v>
                </c:pt>
                <c:pt idx="1">
                  <c:v>16</c:v>
                </c:pt>
                <c:pt idx="2">
                  <c:v>12.4</c:v>
                </c:pt>
                <c:pt idx="3">
                  <c:v>12.7</c:v>
                </c:pt>
                <c:pt idx="4">
                  <c:v>11.1</c:v>
                </c:pt>
                <c:pt idx="5">
                  <c:v>12.8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63-4043-9E28-9F20C47D0E02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40.6</c:v>
                </c:pt>
                <c:pt idx="1">
                  <c:v>30.3</c:v>
                </c:pt>
                <c:pt idx="2">
                  <c:v>31.5</c:v>
                </c:pt>
                <c:pt idx="3">
                  <c:v>24.6</c:v>
                </c:pt>
                <c:pt idx="4">
                  <c:v>28.6</c:v>
                </c:pt>
                <c:pt idx="5">
                  <c:v>23.6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63-4043-9E28-9F20C47D0E02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40.1</c:v>
                </c:pt>
                <c:pt idx="1">
                  <c:v>50.3</c:v>
                </c:pt>
                <c:pt idx="2">
                  <c:v>45</c:v>
                </c:pt>
                <c:pt idx="3">
                  <c:v>34.1</c:v>
                </c:pt>
                <c:pt idx="4">
                  <c:v>34.6</c:v>
                </c:pt>
                <c:pt idx="5">
                  <c:v>30.5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C63-4043-9E28-9F20C47D0E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194112"/>
        <c:axId val="70523520"/>
      </c:lineChart>
      <c:catAx>
        <c:axId val="49194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523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5235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1941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18</c:v>
                </c:pt>
                <c:pt idx="1">
                  <c:v>0</c:v>
                </c:pt>
                <c:pt idx="2">
                  <c:v>3</c:v>
                </c:pt>
                <c:pt idx="3">
                  <c:v>24.3</c:v>
                </c:pt>
                <c:pt idx="4">
                  <c:v>32.299999999999997</c:v>
                </c:pt>
                <c:pt idx="5">
                  <c:v>0</c:v>
                </c:pt>
                <c:pt idx="6">
                  <c:v>4.8</c:v>
                </c:pt>
                <c:pt idx="7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27-40DA-827A-A476DE0647CD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27-40DA-827A-A476DE0647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0939776"/>
        <c:axId val="70968064"/>
      </c:barChart>
      <c:catAx>
        <c:axId val="7093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968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096806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93977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28.5</c:v>
                </c:pt>
                <c:pt idx="1">
                  <c:v>45.2</c:v>
                </c:pt>
                <c:pt idx="2">
                  <c:v>5.9</c:v>
                </c:pt>
                <c:pt idx="3">
                  <c:v>0</c:v>
                </c:pt>
                <c:pt idx="4">
                  <c:v>2.1</c:v>
                </c:pt>
                <c:pt idx="5">
                  <c:v>0</c:v>
                </c:pt>
                <c:pt idx="6">
                  <c:v>3.9</c:v>
                </c:pt>
                <c:pt idx="7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FE-4617-A8F2-496E4B7C8191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FE-4617-A8F2-496E4B7C8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722048"/>
        <c:axId val="66748416"/>
      </c:barChart>
      <c:catAx>
        <c:axId val="66722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748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7484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72204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11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A1-4057-9CD4-9AE2510E3A0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17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A1-4057-9CD4-9AE2510E3A0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3.2</c:v>
                </c:pt>
                <c:pt idx="1">
                  <c:v>8.6999999999999993</c:v>
                </c:pt>
                <c:pt idx="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A1-4057-9CD4-9AE2510E3A0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6.4</c:v>
                </c:pt>
                <c:pt idx="1">
                  <c:v>12.1</c:v>
                </c:pt>
                <c:pt idx="2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A1-4057-9CD4-9AE2510E3A0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1.7</c:v>
                </c:pt>
                <c:pt idx="1">
                  <c:v>11.3</c:v>
                </c:pt>
                <c:pt idx="2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A1-4057-9CD4-9AE2510E3A0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3.8</c:v>
                </c:pt>
                <c:pt idx="1">
                  <c:v>13.4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A1-4057-9CD4-9AE2510E3A0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A1-4057-9CD4-9AE2510E3A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9707264"/>
        <c:axId val="66758528"/>
      </c:barChart>
      <c:catAx>
        <c:axId val="49707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7585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7585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7072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8.3000000000000007</c:v>
                </c:pt>
                <c:pt idx="1">
                  <c:v>13.3</c:v>
                </c:pt>
                <c:pt idx="2">
                  <c:v>5.5</c:v>
                </c:pt>
                <c:pt idx="3">
                  <c:v>9.6</c:v>
                </c:pt>
                <c:pt idx="4">
                  <c:v>7.2</c:v>
                </c:pt>
                <c:pt idx="5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69-4B85-9D16-FF3265965B95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27.9</c:v>
                </c:pt>
                <c:pt idx="1">
                  <c:v>28.8</c:v>
                </c:pt>
                <c:pt idx="2">
                  <c:v>26.5</c:v>
                </c:pt>
                <c:pt idx="3">
                  <c:v>19.5</c:v>
                </c:pt>
                <c:pt idx="4">
                  <c:v>25.4</c:v>
                </c:pt>
                <c:pt idx="5">
                  <c:v>12.7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69-4B85-9D16-FF3265965B95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59.4</c:v>
                </c:pt>
                <c:pt idx="1">
                  <c:v>68.599999999999994</c:v>
                </c:pt>
                <c:pt idx="2">
                  <c:v>62.7</c:v>
                </c:pt>
                <c:pt idx="3">
                  <c:v>64.599999999999994</c:v>
                </c:pt>
                <c:pt idx="4">
                  <c:v>59.7</c:v>
                </c:pt>
                <c:pt idx="5">
                  <c:v>57.4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69-4B85-9D16-FF3265965B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891776"/>
        <c:axId val="71087616"/>
      </c:lineChart>
      <c:catAx>
        <c:axId val="70891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1087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08761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08917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Liberty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Liberty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54705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02214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Liberty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4677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Liberty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32412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Liberty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Liberty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28323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68203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Liberty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47791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Liberty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Liberty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855051"/>
              </p:ext>
            </p:extLst>
          </p:nvPr>
        </p:nvGraphicFramePr>
        <p:xfrm>
          <a:off x="390525" y="13525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6032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Liberty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633225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Liberty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Liberty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248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9.7 percentage points for M.S. prevalence rates and 10.5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Liberty County, past-30-day alcohol use was reported at 21.8%,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13.2% in 2006 to 12.8%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increased from 8.3% in 2006 to 9.0%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20.9% of high school students have ridden in a car with a driver who was under the influence of alcohol, and 15.7%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7372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Liberty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6160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Liberty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080929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Liberty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8999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Liberty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26419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Liberty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621246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Liberty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Liberty County, 7.3%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3.5% in 2006 to 2.7%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6.2% in 2012 to 0.0%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9767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Liberty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73724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Liberty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38963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Liberty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Liberty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(0.4%),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(12.2%) and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(5.8%).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Liberty County, 30.4% of students have been socially bullied, 13.7% have been physically bullied, and 9.8%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4.1% of students have belonged to a gang, and 3.3%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87755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593995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37643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908573"/>
              </p:ext>
            </p:extLst>
          </p:nvPr>
        </p:nvGraphicFramePr>
        <p:xfrm>
          <a:off x="3619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1498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Liberty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64317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38608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>
                <a:latin typeface="Gill Sans MT" pitchFamily="34" charset="0"/>
              </a:rPr>
              <a:t>Community Disorganization </a:t>
            </a:r>
            <a:r>
              <a:rPr lang="en-US" sz="2800">
                <a:latin typeface="Gill Sans MT" pitchFamily="34" charset="0"/>
              </a:rPr>
              <a:t>(54</a:t>
            </a:r>
            <a:r>
              <a:rPr lang="en-US" sz="2800" dirty="0">
                <a:latin typeface="Gill Sans MT" pitchFamily="34" charset="0"/>
              </a:rPr>
              <a:t>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Liberty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0408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39.9% for lifetime use and 21.8% for past-30-day use, alcohol is the most commonly used drug among Liberty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(30.7% lifetime and 14.4% past-30-day) and cigarettes (28.8% lifetime and 9.0%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24.0%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8.7% for marijuana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2872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Liberty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368386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Liberty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9147</TotalTime>
  <Words>1363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Liberty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2025-06-23T17:15:46Z</dcterms:modified>
</cp:coreProperties>
</file>