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vy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Synthetic Marijuana*</c:v>
                </c:pt>
                <c:pt idx="7">
                  <c:v>Over-the-Counter Drugs</c:v>
                </c:pt>
                <c:pt idx="8">
                  <c:v>Prescription Pain Relievers</c:v>
                </c:pt>
                <c:pt idx="9">
                  <c:v>Depressants</c:v>
                </c:pt>
                <c:pt idx="10">
                  <c:v>LSD, PCP or Mushrooms</c:v>
                </c:pt>
                <c:pt idx="11">
                  <c:v>Needle to Inject Illegal Drugs*</c:v>
                </c:pt>
                <c:pt idx="12">
                  <c:v>Cocaine or Crack Cocaine</c:v>
                </c:pt>
                <c:pt idx="13">
                  <c:v>Prescription Amphetamines</c:v>
                </c:pt>
                <c:pt idx="14">
                  <c:v>Flakka*</c:v>
                </c:pt>
                <c:pt idx="15">
                  <c:v>Heroin</c:v>
                </c:pt>
                <c:pt idx="16">
                  <c:v>Club Drugs</c:v>
                </c:pt>
                <c:pt idx="17">
                  <c:v>Steroids (without a doctor’s order)</c:v>
                </c:pt>
                <c:pt idx="18">
                  <c:v>Methamphetamine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46.9</c:v>
                </c:pt>
                <c:pt idx="1">
                  <c:v>29.6</c:v>
                </c:pt>
                <c:pt idx="2">
                  <c:v>22.3</c:v>
                </c:pt>
                <c:pt idx="3">
                  <c:v>21.5</c:v>
                </c:pt>
                <c:pt idx="4">
                  <c:v>17.600000000000001</c:v>
                </c:pt>
                <c:pt idx="5">
                  <c:v>6.1</c:v>
                </c:pt>
                <c:pt idx="6">
                  <c:v>5.3</c:v>
                </c:pt>
                <c:pt idx="7">
                  <c:v>4.7</c:v>
                </c:pt>
                <c:pt idx="8">
                  <c:v>4.2</c:v>
                </c:pt>
                <c:pt idx="9">
                  <c:v>3.3</c:v>
                </c:pt>
                <c:pt idx="10">
                  <c:v>3.1</c:v>
                </c:pt>
                <c:pt idx="11">
                  <c:v>2.5</c:v>
                </c:pt>
                <c:pt idx="12">
                  <c:v>2.1</c:v>
                </c:pt>
                <c:pt idx="13">
                  <c:v>1.9</c:v>
                </c:pt>
                <c:pt idx="14">
                  <c:v>1.4</c:v>
                </c:pt>
                <c:pt idx="15">
                  <c:v>1.3</c:v>
                </c:pt>
                <c:pt idx="16">
                  <c:v>1.2</c:v>
                </c:pt>
                <c:pt idx="17">
                  <c:v>0.8</c:v>
                </c:pt>
                <c:pt idx="18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5-4F01-8720-D2595EC383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0254464"/>
        <c:axId val="60702080"/>
      </c:barChart>
      <c:catAx>
        <c:axId val="60254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02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702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544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29.6</c:v>
                </c:pt>
                <c:pt idx="1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C-40BA-8435-5C23C3E86E78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4C-40BA-8435-5C23C3E86E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836224"/>
        <c:axId val="54850304"/>
      </c:barChart>
      <c:catAx>
        <c:axId val="54836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850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8503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8362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3.5</c:v>
                </c:pt>
                <c:pt idx="1">
                  <c:v>15.3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F-4E1F-9C68-362E8F5444E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4.3</c:v>
                </c:pt>
                <c:pt idx="1">
                  <c:v>14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8F-4E1F-9C68-362E8F5444E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6.9</c:v>
                </c:pt>
                <c:pt idx="1">
                  <c:v>17.3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8F-4E1F-9C68-362E8F5444E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17.399999999999999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8F-4E1F-9C68-362E8F5444E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19.100000000000001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8F-4E1F-9C68-362E8F5444E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13.7</c:v>
                </c:pt>
                <c:pt idx="2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8F-4E1F-9C68-362E8F5444E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8F-4E1F-9C68-362E8F5444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6683520"/>
        <c:axId val="58353536"/>
      </c:barChart>
      <c:catAx>
        <c:axId val="56683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353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35353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6835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9.6999999999999993</c:v>
                </c:pt>
                <c:pt idx="1">
                  <c:v>9.5</c:v>
                </c:pt>
                <c:pt idx="2">
                  <c:v>12.6</c:v>
                </c:pt>
                <c:pt idx="3">
                  <c:v>11.6</c:v>
                </c:pt>
                <c:pt idx="4">
                  <c:v>12.4</c:v>
                </c:pt>
                <c:pt idx="5">
                  <c:v>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3D-4686-89AF-14480D817EAD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12.6</c:v>
                </c:pt>
                <c:pt idx="1">
                  <c:v>11.9</c:v>
                </c:pt>
                <c:pt idx="2">
                  <c:v>13.4</c:v>
                </c:pt>
                <c:pt idx="3">
                  <c:v>14.5</c:v>
                </c:pt>
                <c:pt idx="4">
                  <c:v>14.3</c:v>
                </c:pt>
                <c:pt idx="5">
                  <c:v>11.3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3D-4686-89AF-14480D817EAD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37.299999999999997</c:v>
                </c:pt>
                <c:pt idx="1">
                  <c:v>37.6</c:v>
                </c:pt>
                <c:pt idx="2">
                  <c:v>31</c:v>
                </c:pt>
                <c:pt idx="3">
                  <c:v>33.9</c:v>
                </c:pt>
                <c:pt idx="4">
                  <c:v>26.8</c:v>
                </c:pt>
                <c:pt idx="5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F3D-4686-89AF-14480D817E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176576"/>
        <c:axId val="58351616"/>
      </c:lineChart>
      <c:catAx>
        <c:axId val="5517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351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3516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1765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4.3</c:v>
                </c:pt>
                <c:pt idx="1">
                  <c:v>8.4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01-4325-A22A-BE0D38CA6840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01-4325-A22A-BE0D38CA6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260672"/>
        <c:axId val="55262208"/>
      </c:barChart>
      <c:catAx>
        <c:axId val="5526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62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26220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606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21.9</c:v>
                </c:pt>
                <c:pt idx="1">
                  <c:v>25.2</c:v>
                </c:pt>
                <c:pt idx="2">
                  <c:v>10.199999999999999</c:v>
                </c:pt>
                <c:pt idx="3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D3-4AE8-8C4E-E131C22100B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21.1</c:v>
                </c:pt>
                <c:pt idx="1">
                  <c:v>27.1</c:v>
                </c:pt>
                <c:pt idx="2">
                  <c:v>8.5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D3-4AE8-8C4E-E131C22100B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19.899999999999999</c:v>
                </c:pt>
                <c:pt idx="1">
                  <c:v>25.1</c:v>
                </c:pt>
                <c:pt idx="2">
                  <c:v>8.5</c:v>
                </c:pt>
                <c:pt idx="3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D3-4AE8-8C4E-E131C22100B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D3-4AE8-8C4E-E131C2210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6694272"/>
        <c:axId val="56696192"/>
      </c:barChart>
      <c:catAx>
        <c:axId val="5669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69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69619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6942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3.3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6B-4C4C-8A2F-F3875D328E0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3.8</c:v>
                </c:pt>
                <c:pt idx="1">
                  <c:v>1.4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6B-4C4C-8A2F-F3875D328E0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2.7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6B-4C4C-8A2F-F3875D328E0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3.6</c:v>
                </c:pt>
                <c:pt idx="1">
                  <c:v>2.2999999999999998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6B-4C4C-8A2F-F3875D328E0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1.2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6B-4C4C-8A2F-F3875D328E0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2.5</c:v>
                </c:pt>
                <c:pt idx="1">
                  <c:v>1.3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6B-4C4C-8A2F-F3875D328E0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6B-4C4C-8A2F-F3875D328E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952512"/>
        <c:axId val="62280064"/>
      </c:barChart>
      <c:catAx>
        <c:axId val="5995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280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2800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9525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2.7</c:v>
                </c:pt>
                <c:pt idx="1">
                  <c:v>2.6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A7-4A0A-9B10-BC214BAF46B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3</c:v>
                </c:pt>
                <c:pt idx="1">
                  <c:v>3.1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A7-4A0A-9B10-BC214BAF46B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</c:v>
                </c:pt>
                <c:pt idx="1">
                  <c:v>0.5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A7-4A0A-9B10-BC214BAF46B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1.5</c:v>
                </c:pt>
                <c:pt idx="1">
                  <c:v>2.7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A7-4A0A-9B10-BC214BAF46B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A7-4A0A-9B10-BC214BAF4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6813440"/>
        <c:axId val="56814976"/>
      </c:barChart>
      <c:catAx>
        <c:axId val="5681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814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8149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8134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0.7</c:v>
                </c:pt>
                <c:pt idx="1">
                  <c:v>2.8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53-4CE4-9AA1-149C0F38D6E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2.2999999999999998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53-4CE4-9AA1-149C0F38D6E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1.3</c:v>
                </c:pt>
                <c:pt idx="1">
                  <c:v>3.2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53-4CE4-9AA1-149C0F38D6E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2.2999999999999998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53-4CE4-9AA1-149C0F38D6E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0.5</c:v>
                </c:pt>
                <c:pt idx="1">
                  <c:v>0.7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53-4CE4-9AA1-149C0F38D6E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1.2</c:v>
                </c:pt>
                <c:pt idx="1">
                  <c:v>1.5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F53-4CE4-9AA1-149C0F38D6E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F53-4CE4-9AA1-149C0F38D6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7189888"/>
        <c:axId val="57191424"/>
      </c:barChart>
      <c:catAx>
        <c:axId val="57189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191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1914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1898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2.4</c:v>
                </c:pt>
                <c:pt idx="1">
                  <c:v>7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F8-461B-B93C-D65D3EB8502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2.1</c:v>
                </c:pt>
                <c:pt idx="1">
                  <c:v>5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F8-461B-B93C-D65D3EB8502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2.8</c:v>
                </c:pt>
                <c:pt idx="1">
                  <c:v>6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F8-461B-B93C-D65D3EB8502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</c:v>
                </c:pt>
                <c:pt idx="1">
                  <c:v>3.9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F8-461B-B93C-D65D3EB8502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1.3</c:v>
                </c:pt>
                <c:pt idx="1">
                  <c:v>1.6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F8-461B-B93C-D65D3EB8502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1.3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F8-461B-B93C-D65D3EB8502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8F8-461B-B93C-D65D3EB85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7258752"/>
        <c:axId val="57276288"/>
      </c:barChart>
      <c:catAx>
        <c:axId val="57258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276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2762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2587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1.3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45-47C8-916B-E68DCDEC54C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</c:v>
                </c:pt>
                <c:pt idx="1">
                  <c:v>1.1000000000000001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45-47C8-916B-E68DCDEC54C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45-47C8-916B-E68DCDEC54C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1.3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45-47C8-916B-E68DCDEC54C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0.6</c:v>
                </c:pt>
                <c:pt idx="1">
                  <c:v>0.2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45-47C8-916B-E68DCDEC54C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0.9</c:v>
                </c:pt>
                <c:pt idx="1">
                  <c:v>0.3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345-47C8-916B-E68DCDEC54C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345-47C8-916B-E68DCDEC5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230272"/>
        <c:axId val="60247040"/>
      </c:barChart>
      <c:catAx>
        <c:axId val="6023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47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247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302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E2A-44FC-BAE8-87ED656B104F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LSD, PCP or Mushrooms</c:v>
                </c:pt>
                <c:pt idx="10">
                  <c:v>Cocaine or Crack Cocaine</c:v>
                </c:pt>
                <c:pt idx="11">
                  <c:v>Flakka*</c:v>
                </c:pt>
                <c:pt idx="12">
                  <c:v>Steroids (without a doctor’s order)</c:v>
                </c:pt>
                <c:pt idx="13">
                  <c:v>Prescription Amphetamines</c:v>
                </c:pt>
                <c:pt idx="14">
                  <c:v>Heroin</c:v>
                </c:pt>
                <c:pt idx="15">
                  <c:v>Club Drugs</c:v>
                </c:pt>
                <c:pt idx="16">
                  <c:v>Methamphetamine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21.7</c:v>
                </c:pt>
                <c:pt idx="1">
                  <c:v>11.7</c:v>
                </c:pt>
                <c:pt idx="2">
                  <c:v>11.3</c:v>
                </c:pt>
                <c:pt idx="3">
                  <c:v>9.6</c:v>
                </c:pt>
                <c:pt idx="4">
                  <c:v>6.2</c:v>
                </c:pt>
                <c:pt idx="5">
                  <c:v>2.2000000000000002</c:v>
                </c:pt>
                <c:pt idx="6">
                  <c:v>1.9</c:v>
                </c:pt>
                <c:pt idx="7">
                  <c:v>1.5</c:v>
                </c:pt>
                <c:pt idx="8">
                  <c:v>1.3</c:v>
                </c:pt>
                <c:pt idx="9">
                  <c:v>1</c:v>
                </c:pt>
                <c:pt idx="10">
                  <c:v>0.9</c:v>
                </c:pt>
                <c:pt idx="11">
                  <c:v>0.8</c:v>
                </c:pt>
                <c:pt idx="12">
                  <c:v>0.7</c:v>
                </c:pt>
                <c:pt idx="13">
                  <c:v>0.6</c:v>
                </c:pt>
                <c:pt idx="14">
                  <c:v>0.6</c:v>
                </c:pt>
                <c:pt idx="15">
                  <c:v>0.4</c:v>
                </c:pt>
                <c:pt idx="16">
                  <c:v>0.3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2A-44FC-BAE8-87ED656B1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5600512"/>
        <c:axId val="101079296"/>
      </c:barChart>
      <c:catAx>
        <c:axId val="85600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79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0792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6005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13.7</c:v>
                </c:pt>
                <c:pt idx="1">
                  <c:v>6.6</c:v>
                </c:pt>
                <c:pt idx="2">
                  <c:v>12.7</c:v>
                </c:pt>
                <c:pt idx="3">
                  <c:v>26.3</c:v>
                </c:pt>
                <c:pt idx="4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21-4DF4-85D2-1201BCCA18E7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21-4DF4-85D2-1201BCCA1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7074048"/>
        <c:axId val="57076352"/>
      </c:barChart>
      <c:catAx>
        <c:axId val="5707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076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0763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074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9.5</c:v>
                </c:pt>
                <c:pt idx="1">
                  <c:v>4.4000000000000004</c:v>
                </c:pt>
                <c:pt idx="2">
                  <c:v>1.1000000000000001</c:v>
                </c:pt>
                <c:pt idx="3">
                  <c:v>1.6</c:v>
                </c:pt>
                <c:pt idx="4">
                  <c:v>0.2</c:v>
                </c:pt>
                <c:pt idx="5">
                  <c:v>8.1999999999999993</c:v>
                </c:pt>
                <c:pt idx="6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EF-45D9-B7B9-38CE183D7581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EF-45D9-B7B9-38CE183D7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7300480"/>
        <c:axId val="57302016"/>
      </c:barChart>
      <c:catAx>
        <c:axId val="5730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302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3020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3004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12.2</c:v>
                </c:pt>
                <c:pt idx="1">
                  <c:v>18.5</c:v>
                </c:pt>
                <c:pt idx="2">
                  <c:v>46.6</c:v>
                </c:pt>
                <c:pt idx="3">
                  <c:v>8.1</c:v>
                </c:pt>
                <c:pt idx="4">
                  <c:v>8.1</c:v>
                </c:pt>
                <c:pt idx="5">
                  <c:v>19.399999999999999</c:v>
                </c:pt>
                <c:pt idx="6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5D-41A9-B872-D5BA560D50BB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10.4</c:v>
                </c:pt>
                <c:pt idx="1">
                  <c:v>9.4</c:v>
                </c:pt>
                <c:pt idx="2">
                  <c:v>22.6</c:v>
                </c:pt>
                <c:pt idx="3">
                  <c:v>9.1</c:v>
                </c:pt>
                <c:pt idx="4">
                  <c:v>7.7</c:v>
                </c:pt>
                <c:pt idx="5">
                  <c:v>13.9</c:v>
                </c:pt>
                <c:pt idx="6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5D-41A9-B872-D5BA560D5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7063296"/>
        <c:axId val="57064832"/>
      </c:barChart>
      <c:catAx>
        <c:axId val="57063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064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0648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0632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4.8</c:v>
                </c:pt>
                <c:pt idx="1">
                  <c:v>25.5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52-4941-9710-9A7F285BF076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52-4941-9710-9A7F285BF0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7340288"/>
        <c:axId val="57342976"/>
      </c:barChart>
      <c:catAx>
        <c:axId val="57340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342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34297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3402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47</c:v>
                </c:pt>
                <c:pt idx="1">
                  <c:v>58</c:v>
                </c:pt>
                <c:pt idx="2">
                  <c:v>49</c:v>
                </c:pt>
                <c:pt idx="3">
                  <c:v>53</c:v>
                </c:pt>
                <c:pt idx="4">
                  <c:v>51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BA-437A-84B2-8717DB95C14B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BA-437A-84B2-8717DB95C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7488512"/>
        <c:axId val="57490048"/>
      </c:barChart>
      <c:catAx>
        <c:axId val="574885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900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74900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885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46</c:v>
                </c:pt>
                <c:pt idx="1">
                  <c:v>53</c:v>
                </c:pt>
                <c:pt idx="2">
                  <c:v>48</c:v>
                </c:pt>
                <c:pt idx="3">
                  <c:v>41</c:v>
                </c:pt>
                <c:pt idx="4">
                  <c:v>32</c:v>
                </c:pt>
                <c:pt idx="5">
                  <c:v>38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A-4B33-BB77-1ABAC933271B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4A-4B33-BB77-1ABAC9332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7860096"/>
        <c:axId val="57901824"/>
      </c:barChart>
      <c:catAx>
        <c:axId val="578600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018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79018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8600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48</c:v>
                </c:pt>
                <c:pt idx="1">
                  <c:v>54</c:v>
                </c:pt>
                <c:pt idx="2">
                  <c:v>44</c:v>
                </c:pt>
                <c:pt idx="3">
                  <c:v>40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0E-4728-AD56-3FEED78341D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0E-4728-AD56-3FEED78341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7942400"/>
        <c:axId val="57943936"/>
      </c:barChart>
      <c:catAx>
        <c:axId val="579424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439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79439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424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68</c:v>
                </c:pt>
                <c:pt idx="1">
                  <c:v>59</c:v>
                </c:pt>
                <c:pt idx="2">
                  <c:v>49</c:v>
                </c:pt>
                <c:pt idx="3">
                  <c:v>53</c:v>
                </c:pt>
                <c:pt idx="4">
                  <c:v>61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38-4C79-9EA4-ACDA052ABB67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38-4C79-9EA4-ACDA052ABB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7659776"/>
        <c:axId val="57974784"/>
      </c:barChart>
      <c:catAx>
        <c:axId val="57659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747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79747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659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50</c:v>
                </c:pt>
                <c:pt idx="1">
                  <c:v>53</c:v>
                </c:pt>
                <c:pt idx="2">
                  <c:v>46</c:v>
                </c:pt>
                <c:pt idx="3">
                  <c:v>27</c:v>
                </c:pt>
                <c:pt idx="4">
                  <c:v>56</c:v>
                </c:pt>
                <c:pt idx="5">
                  <c:v>43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85-4EEA-9850-D46618962E30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85-4EEA-9850-D46618962E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7639680"/>
        <c:axId val="57641600"/>
      </c:barChart>
      <c:catAx>
        <c:axId val="576396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6416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76416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6396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58</c:v>
                </c:pt>
                <c:pt idx="2">
                  <c:v>38</c:v>
                </c:pt>
                <c:pt idx="3">
                  <c:v>37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54-4C4F-8933-7DF32B8951CA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54-4C4F-8933-7DF32B8951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7744768"/>
        <c:axId val="57980416"/>
      </c:barChart>
      <c:catAx>
        <c:axId val="577447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804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79804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7447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22.1</c:v>
                </c:pt>
                <c:pt idx="1">
                  <c:v>43.4</c:v>
                </c:pt>
                <c:pt idx="2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BA-4F73-B576-2F49B963330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</c:v>
                </c:pt>
                <c:pt idx="1">
                  <c:v>36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BA-4F73-B576-2F49B963330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21.4</c:v>
                </c:pt>
                <c:pt idx="1">
                  <c:v>39.6</c:v>
                </c:pt>
                <c:pt idx="2">
                  <c:v>31.4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BA-4F73-B576-2F49B963330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17</c:v>
                </c:pt>
                <c:pt idx="1">
                  <c:v>35.6</c:v>
                </c:pt>
                <c:pt idx="2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BA-4F73-B576-2F49B963330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15.8</c:v>
                </c:pt>
                <c:pt idx="1">
                  <c:v>32.299999999999997</c:v>
                </c:pt>
                <c:pt idx="2">
                  <c:v>24.8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BA-4F73-B576-2F49B963330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12.3</c:v>
                </c:pt>
                <c:pt idx="1">
                  <c:v>29.5</c:v>
                </c:pt>
                <c:pt idx="2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CBA-4F73-B576-2F49B963330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CBA-4F73-B576-2F49B96333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769600"/>
        <c:axId val="101771136"/>
      </c:barChart>
      <c:catAx>
        <c:axId val="10176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71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77113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69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7.2</c:v>
                </c:pt>
                <c:pt idx="1">
                  <c:v>24.6</c:v>
                </c:pt>
                <c:pt idx="2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86-400D-B67F-5420F49BFEC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8.5</c:v>
                </c:pt>
                <c:pt idx="1">
                  <c:v>20.7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86-400D-B67F-5420F49BFEC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8.6</c:v>
                </c:pt>
                <c:pt idx="1">
                  <c:v>24.6</c:v>
                </c:pt>
                <c:pt idx="2">
                  <c:v>17.399999999999999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86-400D-B67F-5420F49BFEC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19.100000000000001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86-400D-B67F-5420F49BFEC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6.3</c:v>
                </c:pt>
                <c:pt idx="1">
                  <c:v>18.3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86-400D-B67F-5420F49BFEC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7.1</c:v>
                </c:pt>
                <c:pt idx="1">
                  <c:v>14.7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86-400D-B67F-5420F49BFEC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486-400D-B67F-5420F49BF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895168"/>
        <c:axId val="102330752"/>
      </c:barChart>
      <c:catAx>
        <c:axId val="1018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30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307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951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33.299999999999997</c:v>
                </c:pt>
                <c:pt idx="1">
                  <c:v>29</c:v>
                </c:pt>
                <c:pt idx="2">
                  <c:v>31.4</c:v>
                </c:pt>
                <c:pt idx="3">
                  <c:v>27.1</c:v>
                </c:pt>
                <c:pt idx="4">
                  <c:v>24.8</c:v>
                </c:pt>
                <c:pt idx="5">
                  <c:v>21.7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5B-49D9-9E7E-99098A23FA28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16.3</c:v>
                </c:pt>
                <c:pt idx="1">
                  <c:v>15</c:v>
                </c:pt>
                <c:pt idx="2">
                  <c:v>17.399999999999999</c:v>
                </c:pt>
                <c:pt idx="3">
                  <c:v>14.1</c:v>
                </c:pt>
                <c:pt idx="4">
                  <c:v>12.8</c:v>
                </c:pt>
                <c:pt idx="5">
                  <c:v>11.3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5B-49D9-9E7E-99098A23FA28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36.6</c:v>
                </c:pt>
                <c:pt idx="1">
                  <c:v>35.9</c:v>
                </c:pt>
                <c:pt idx="2">
                  <c:v>32.299999999999997</c:v>
                </c:pt>
                <c:pt idx="3">
                  <c:v>30.1</c:v>
                </c:pt>
                <c:pt idx="4">
                  <c:v>23.3</c:v>
                </c:pt>
                <c:pt idx="5">
                  <c:v>24.4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25B-49D9-9E7E-99098A23FA28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36.200000000000003</c:v>
                </c:pt>
                <c:pt idx="1">
                  <c:v>39.299999999999997</c:v>
                </c:pt>
                <c:pt idx="2">
                  <c:v>37.6</c:v>
                </c:pt>
                <c:pt idx="3">
                  <c:v>37.799999999999997</c:v>
                </c:pt>
                <c:pt idx="4">
                  <c:v>34.1</c:v>
                </c:pt>
                <c:pt idx="5">
                  <c:v>34.5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25B-49D9-9E7E-99098A23F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569856"/>
        <c:axId val="102597760"/>
      </c:lineChart>
      <c:catAx>
        <c:axId val="10256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97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5977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69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16.8</c:v>
                </c:pt>
                <c:pt idx="1">
                  <c:v>0</c:v>
                </c:pt>
                <c:pt idx="2">
                  <c:v>0</c:v>
                </c:pt>
                <c:pt idx="3">
                  <c:v>16.8</c:v>
                </c:pt>
                <c:pt idx="4">
                  <c:v>48.7</c:v>
                </c:pt>
                <c:pt idx="5">
                  <c:v>0</c:v>
                </c:pt>
                <c:pt idx="6">
                  <c:v>3</c:v>
                </c:pt>
                <c:pt idx="7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CE-49B1-A85E-5B0D7BA22434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CE-49B1-A85E-5B0D7BA224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9685504"/>
        <c:axId val="99687040"/>
      </c:barChart>
      <c:catAx>
        <c:axId val="99685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87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6870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855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45.1</c:v>
                </c:pt>
                <c:pt idx="1">
                  <c:v>30</c:v>
                </c:pt>
                <c:pt idx="2">
                  <c:v>4.4000000000000004</c:v>
                </c:pt>
                <c:pt idx="3">
                  <c:v>0</c:v>
                </c:pt>
                <c:pt idx="4">
                  <c:v>1.5</c:v>
                </c:pt>
                <c:pt idx="5">
                  <c:v>1.3</c:v>
                </c:pt>
                <c:pt idx="6">
                  <c:v>0</c:v>
                </c:pt>
                <c:pt idx="7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1B-4457-8635-FBC0CA6D0EF4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1B-4457-8635-FBC0CA6D0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1372288"/>
        <c:axId val="41383424"/>
      </c:barChart>
      <c:catAx>
        <c:axId val="41372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383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3834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3722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7.9</c:v>
                </c:pt>
                <c:pt idx="1">
                  <c:v>15.5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21-4824-9E5F-495B605CF93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4.8</c:v>
                </c:pt>
                <c:pt idx="1">
                  <c:v>14.9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21-4824-9E5F-495B605CF93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7.6</c:v>
                </c:pt>
                <c:pt idx="1">
                  <c:v>15.3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21-4824-9E5F-495B605CF93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5.7</c:v>
                </c:pt>
                <c:pt idx="1">
                  <c:v>10.9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21-4824-9E5F-495B605CF93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2.1</c:v>
                </c:pt>
                <c:pt idx="1">
                  <c:v>10.8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21-4824-9E5F-495B605CF93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5</c:v>
                </c:pt>
                <c:pt idx="1">
                  <c:v>7.2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21-4824-9E5F-495B605CF93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F21-4824-9E5F-495B605CF9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1378944"/>
        <c:axId val="41380864"/>
      </c:barChart>
      <c:catAx>
        <c:axId val="4137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380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3808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3789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11.8</c:v>
                </c:pt>
                <c:pt idx="1">
                  <c:v>10.199999999999999</c:v>
                </c:pt>
                <c:pt idx="2">
                  <c:v>11.8</c:v>
                </c:pt>
                <c:pt idx="3">
                  <c:v>8.5</c:v>
                </c:pt>
                <c:pt idx="4">
                  <c:v>6.8</c:v>
                </c:pt>
                <c:pt idx="5">
                  <c:v>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9B-448C-A0A7-53A1529E1E99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34.1</c:v>
                </c:pt>
                <c:pt idx="1">
                  <c:v>30.9</c:v>
                </c:pt>
                <c:pt idx="2">
                  <c:v>26.3</c:v>
                </c:pt>
                <c:pt idx="3">
                  <c:v>22.5</c:v>
                </c:pt>
                <c:pt idx="4">
                  <c:v>19.5</c:v>
                </c:pt>
                <c:pt idx="5">
                  <c:v>11.8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9B-448C-A0A7-53A1529E1E99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64.5</c:v>
                </c:pt>
                <c:pt idx="1">
                  <c:v>64.5</c:v>
                </c:pt>
                <c:pt idx="2">
                  <c:v>65.8</c:v>
                </c:pt>
                <c:pt idx="3">
                  <c:v>68</c:v>
                </c:pt>
                <c:pt idx="4">
                  <c:v>61.1</c:v>
                </c:pt>
                <c:pt idx="5">
                  <c:v>68.3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9B-448C-A0A7-53A1529E1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949952"/>
        <c:axId val="54924800"/>
      </c:lineChart>
      <c:catAx>
        <c:axId val="5394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924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9248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9499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Levy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Levy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12909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4005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Levy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4268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Levy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87896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Levy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Levy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228079"/>
              </p:ext>
            </p:extLst>
          </p:nvPr>
        </p:nvGraphicFramePr>
        <p:xfrm>
          <a:off x="390525" y="1335088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0967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Levy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15391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Levy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Levy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132815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6867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Levy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782199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Levy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Levy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656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6.6 percentage points for M.S. prevalence rates and 6.8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Levy County, past-30-day alcohol use was reported at 21.7%,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16.3% in 2006 to 11.3%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11.8% in 2006 to 6.2%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19.9% of high school students have ridden in a car with a driver who was under the influence of alcohol, and 25.1%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593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Levy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431569"/>
              </p:ext>
            </p:extLst>
          </p:nvPr>
        </p:nvGraphicFramePr>
        <p:xfrm>
          <a:off x="3524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Levy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1174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Levy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394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Levy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8910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Levy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425814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Levy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Levy County, 6.6%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3.8% in 2006 to 1.9%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9.1% in 2012 to 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2.5%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18213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Levy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631336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Levy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79940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Levy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Levy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(0.2%)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Levy County, 33.7% of students have been socially bullied, 13.6% have been physically bullied, and 8.6%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4.8% of students have belonged to a gang, and 4.0%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23214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2406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56724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8382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2320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Levy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3582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62577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Perceived Availability </a:t>
            </a:r>
            <a:r>
              <a:rPr lang="en-US" sz="2800" i="1">
                <a:latin typeface="Gill Sans MT" pitchFamily="34" charset="0"/>
              </a:rPr>
              <a:t>of Handguns </a:t>
            </a:r>
            <a:r>
              <a:rPr lang="en-US" sz="2800">
                <a:latin typeface="Gill Sans MT" pitchFamily="34" charset="0"/>
              </a:rPr>
              <a:t>(56</a:t>
            </a:r>
            <a:r>
              <a:rPr lang="en-US" sz="2800" dirty="0">
                <a:latin typeface="Gill Sans MT" pitchFamily="34" charset="0"/>
              </a:rPr>
              <a:t>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Levy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58459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46.9% for lifetime use and 21.7% for past-30-day use, alcohol is the most commonly used drug among Levy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(29.6% lifetime and 11.7% past-30-day) and marijuana (22.3% lifetime and 9.6%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6.2% for cigarettes to 0.3%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45159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Levy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49100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Levy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9146</TotalTime>
  <Words>1361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Levy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2025-06-23T17:13:48Z</dcterms:modified>
</cp:coreProperties>
</file>