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Blacking Out from Drinking*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Synthetic Marijuana*</c:v>
                </c:pt>
                <c:pt idx="7">
                  <c:v>Inhalants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39.1</c:v>
                </c:pt>
                <c:pt idx="1">
                  <c:v>21.6</c:v>
                </c:pt>
                <c:pt idx="2">
                  <c:v>21.2</c:v>
                </c:pt>
                <c:pt idx="3">
                  <c:v>21</c:v>
                </c:pt>
                <c:pt idx="4">
                  <c:v>14.5</c:v>
                </c:pt>
                <c:pt idx="5">
                  <c:v>6.8</c:v>
                </c:pt>
                <c:pt idx="6">
                  <c:v>6.7</c:v>
                </c:pt>
                <c:pt idx="7">
                  <c:v>5.3</c:v>
                </c:pt>
                <c:pt idx="8">
                  <c:v>4.8</c:v>
                </c:pt>
                <c:pt idx="9">
                  <c:v>4.8</c:v>
                </c:pt>
                <c:pt idx="10">
                  <c:v>3.6</c:v>
                </c:pt>
                <c:pt idx="11">
                  <c:v>2.2999999999999998</c:v>
                </c:pt>
                <c:pt idx="12">
                  <c:v>2.1</c:v>
                </c:pt>
                <c:pt idx="13">
                  <c:v>2</c:v>
                </c:pt>
                <c:pt idx="14">
                  <c:v>1.1000000000000001</c:v>
                </c:pt>
                <c:pt idx="15">
                  <c:v>0.6</c:v>
                </c:pt>
                <c:pt idx="16">
                  <c:v>0.4</c:v>
                </c:pt>
                <c:pt idx="17">
                  <c:v>0.3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625216"/>
        <c:axId val="99738368"/>
      </c:barChart>
      <c:catAx>
        <c:axId val="9962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3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383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25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21</c:v>
                </c:pt>
                <c:pt idx="1">
                  <c:v>7.8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371072"/>
        <c:axId val="54372992"/>
      </c:barChart>
      <c:catAx>
        <c:axId val="543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7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372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710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7.2</c:v>
                </c:pt>
                <c:pt idx="1">
                  <c:v>19</c:v>
                </c:pt>
                <c:pt idx="2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16.7</c:v>
                </c:pt>
                <c:pt idx="2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3.8</c:v>
                </c:pt>
                <c:pt idx="1">
                  <c:v>21.4</c:v>
                </c:pt>
                <c:pt idx="2">
                  <c:v>13.9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20.9</c:v>
                </c:pt>
                <c:pt idx="2">
                  <c:v>13.6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3.7</c:v>
                </c:pt>
                <c:pt idx="1">
                  <c:v>15</c:v>
                </c:pt>
                <c:pt idx="2">
                  <c:v>9.8000000000000007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17.600000000000001</c:v>
                </c:pt>
                <c:pt idx="2">
                  <c:v>10.8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12800"/>
        <c:axId val="103634048"/>
      </c:barChart>
      <c:catAx>
        <c:axId val="10361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3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340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1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13.8</c:v>
                </c:pt>
                <c:pt idx="1">
                  <c:v>11.7</c:v>
                </c:pt>
                <c:pt idx="2">
                  <c:v>13.9</c:v>
                </c:pt>
                <c:pt idx="3">
                  <c:v>13.6</c:v>
                </c:pt>
                <c:pt idx="4">
                  <c:v>9.8000000000000007</c:v>
                </c:pt>
                <c:pt idx="5">
                  <c:v>10.8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12.5</c:v>
                </c:pt>
                <c:pt idx="1">
                  <c:v>10.4</c:v>
                </c:pt>
                <c:pt idx="2">
                  <c:v>11.5</c:v>
                </c:pt>
                <c:pt idx="3">
                  <c:v>9.8000000000000007</c:v>
                </c:pt>
                <c:pt idx="4">
                  <c:v>10.4</c:v>
                </c:pt>
                <c:pt idx="5">
                  <c:v>10.4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26.5</c:v>
                </c:pt>
                <c:pt idx="1">
                  <c:v>29.4</c:v>
                </c:pt>
                <c:pt idx="2">
                  <c:v>28.1</c:v>
                </c:pt>
                <c:pt idx="3">
                  <c:v>28.2</c:v>
                </c:pt>
                <c:pt idx="4">
                  <c:v>25.7</c:v>
                </c:pt>
                <c:pt idx="5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18880"/>
        <c:axId val="54289536"/>
      </c:lineChart>
      <c:catAx>
        <c:axId val="5181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8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289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8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7.4</c:v>
                </c:pt>
                <c:pt idx="1">
                  <c:v>9.8000000000000007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410240"/>
        <c:axId val="55321728"/>
      </c:barChart>
      <c:catAx>
        <c:axId val="544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2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217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0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22.4</c:v>
                </c:pt>
                <c:pt idx="1">
                  <c:v>26.4</c:v>
                </c:pt>
                <c:pt idx="2">
                  <c:v>9.5</c:v>
                </c:pt>
                <c:pt idx="3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15.8</c:v>
                </c:pt>
                <c:pt idx="1">
                  <c:v>21.2</c:v>
                </c:pt>
                <c:pt idx="2">
                  <c:v>6.8</c:v>
                </c:pt>
                <c:pt idx="3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21</c:v>
                </c:pt>
                <c:pt idx="1">
                  <c:v>32.1</c:v>
                </c:pt>
                <c:pt idx="2">
                  <c:v>8.4</c:v>
                </c:pt>
                <c:pt idx="3">
                  <c:v>14.1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338496"/>
        <c:axId val="55340416"/>
      </c:barChart>
      <c:catAx>
        <c:axId val="553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4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404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3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7.2</c:v>
                </c:pt>
                <c:pt idx="1">
                  <c:v>1.5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2.2000000000000002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5.2</c:v>
                </c:pt>
                <c:pt idx="1">
                  <c:v>2.5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2.4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278784"/>
        <c:axId val="54348800"/>
      </c:barChart>
      <c:catAx>
        <c:axId val="542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4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348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78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3.4</c:v>
                </c:pt>
                <c:pt idx="1">
                  <c:v>3.6</c:v>
                </c:pt>
                <c:pt idx="2">
                  <c:v>3.6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30496"/>
        <c:axId val="103532416"/>
      </c:barChart>
      <c:catAx>
        <c:axId val="10353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3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3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0.3</c:v>
                </c:pt>
                <c:pt idx="1">
                  <c:v>1.6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5.6</c:v>
                </c:pt>
                <c:pt idx="2">
                  <c:v>3.2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372032"/>
        <c:axId val="102887424"/>
      </c:barChart>
      <c:catAx>
        <c:axId val="553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8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87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372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4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2.5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719168"/>
        <c:axId val="111721856"/>
      </c:barChart>
      <c:catAx>
        <c:axId val="1117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2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218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1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0.2</c:v>
                </c:pt>
                <c:pt idx="1">
                  <c:v>2.5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553920"/>
        <c:axId val="116230016"/>
      </c:barChart>
      <c:catAx>
        <c:axId val="1115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3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23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3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18.8</c:v>
                </c:pt>
                <c:pt idx="1">
                  <c:v>10.8</c:v>
                </c:pt>
                <c:pt idx="2">
                  <c:v>9.6</c:v>
                </c:pt>
                <c:pt idx="3">
                  <c:v>7.8</c:v>
                </c:pt>
                <c:pt idx="4">
                  <c:v>4.2</c:v>
                </c:pt>
                <c:pt idx="5">
                  <c:v>3.2</c:v>
                </c:pt>
                <c:pt idx="6">
                  <c:v>3</c:v>
                </c:pt>
                <c:pt idx="7">
                  <c:v>2.2000000000000002</c:v>
                </c:pt>
                <c:pt idx="8">
                  <c:v>1.8</c:v>
                </c:pt>
                <c:pt idx="9">
                  <c:v>1.6</c:v>
                </c:pt>
                <c:pt idx="10">
                  <c:v>1.4</c:v>
                </c:pt>
                <c:pt idx="11">
                  <c:v>1</c:v>
                </c:pt>
                <c:pt idx="12">
                  <c:v>0.9</c:v>
                </c:pt>
                <c:pt idx="13">
                  <c:v>0.8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35744"/>
        <c:axId val="99937280"/>
      </c:barChart>
      <c:catAx>
        <c:axId val="9993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37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5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7</c:v>
                </c:pt>
                <c:pt idx="2">
                  <c:v>10.7</c:v>
                </c:pt>
                <c:pt idx="3">
                  <c:v>24.5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069440"/>
        <c:axId val="109071360"/>
      </c:barChart>
      <c:catAx>
        <c:axId val="10906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7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0713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69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</c:v>
                </c:pt>
                <c:pt idx="1">
                  <c:v>2.9</c:v>
                </c:pt>
                <c:pt idx="2">
                  <c:v>1.5</c:v>
                </c:pt>
                <c:pt idx="3">
                  <c:v>2.7</c:v>
                </c:pt>
                <c:pt idx="4">
                  <c:v>0.7</c:v>
                </c:pt>
                <c:pt idx="5">
                  <c:v>12.6</c:v>
                </c:pt>
                <c:pt idx="6">
                  <c:v>7.6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71008"/>
        <c:axId val="102172544"/>
      </c:barChart>
      <c:catAx>
        <c:axId val="10217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725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1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6.4</c:v>
                </c:pt>
                <c:pt idx="1">
                  <c:v>22.1</c:v>
                </c:pt>
                <c:pt idx="2">
                  <c:v>34.799999999999997</c:v>
                </c:pt>
                <c:pt idx="3">
                  <c:v>7.9</c:v>
                </c:pt>
                <c:pt idx="4">
                  <c:v>6.8</c:v>
                </c:pt>
                <c:pt idx="5">
                  <c:v>11.9</c:v>
                </c:pt>
                <c:pt idx="6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</c:v>
                </c:pt>
                <c:pt idx="1">
                  <c:v>10.1</c:v>
                </c:pt>
                <c:pt idx="2">
                  <c:v>22</c:v>
                </c:pt>
                <c:pt idx="3">
                  <c:v>10.6</c:v>
                </c:pt>
                <c:pt idx="4">
                  <c:v>8</c:v>
                </c:pt>
                <c:pt idx="5">
                  <c:v>15.1</c:v>
                </c:pt>
                <c:pt idx="6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72864"/>
        <c:axId val="111574400"/>
      </c:barChart>
      <c:catAx>
        <c:axId val="1115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74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74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7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19.2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585024"/>
        <c:axId val="55590912"/>
      </c:barChart>
      <c:catAx>
        <c:axId val="55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9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5909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85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65</c:v>
                </c:pt>
                <c:pt idx="2">
                  <c:v>61</c:v>
                </c:pt>
                <c:pt idx="3">
                  <c:v>61</c:v>
                </c:pt>
                <c:pt idx="4">
                  <c:v>46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605120"/>
        <c:axId val="59135104"/>
      </c:barChart>
      <c:catAx>
        <c:axId val="55605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35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9135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5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30</c:v>
                </c:pt>
                <c:pt idx="1">
                  <c:v>57</c:v>
                </c:pt>
                <c:pt idx="2">
                  <c:v>38</c:v>
                </c:pt>
                <c:pt idx="3">
                  <c:v>33</c:v>
                </c:pt>
                <c:pt idx="4">
                  <c:v>23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780864"/>
        <c:axId val="111641344"/>
      </c:barChart>
      <c:catAx>
        <c:axId val="99780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41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641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80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56</c:v>
                </c:pt>
                <c:pt idx="2">
                  <c:v>41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602560"/>
        <c:axId val="99921920"/>
      </c:barChart>
      <c:catAx>
        <c:axId val="556025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219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9219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25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62</c:v>
                </c:pt>
                <c:pt idx="2">
                  <c:v>54</c:v>
                </c:pt>
                <c:pt idx="3">
                  <c:v>69</c:v>
                </c:pt>
                <c:pt idx="4">
                  <c:v>58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734144"/>
        <c:axId val="116246400"/>
      </c:barChart>
      <c:catAx>
        <c:axId val="111734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6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46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34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63</c:v>
                </c:pt>
                <c:pt idx="2">
                  <c:v>31</c:v>
                </c:pt>
                <c:pt idx="3">
                  <c:v>25</c:v>
                </c:pt>
                <c:pt idx="4">
                  <c:v>37</c:v>
                </c:pt>
                <c:pt idx="5">
                  <c:v>38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933568"/>
        <c:axId val="116245248"/>
      </c:barChart>
      <c:catAx>
        <c:axId val="9993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45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45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3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53</c:v>
                </c:pt>
                <c:pt idx="2">
                  <c:v>38</c:v>
                </c:pt>
                <c:pt idx="3">
                  <c:v>37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6279168"/>
        <c:axId val="116280704"/>
      </c:barChart>
      <c:catAx>
        <c:axId val="116279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80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6280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279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18.2</c:v>
                </c:pt>
                <c:pt idx="1">
                  <c:v>41.9</c:v>
                </c:pt>
                <c:pt idx="2">
                  <c:v>31.5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</c:v>
                </c:pt>
                <c:pt idx="1">
                  <c:v>37.200000000000003</c:v>
                </c:pt>
                <c:pt idx="2">
                  <c:v>29.4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36.700000000000003</c:v>
                </c:pt>
                <c:pt idx="2">
                  <c:v>26.8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34.5</c:v>
                </c:pt>
                <c:pt idx="2">
                  <c:v>23.2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9.5</c:v>
                </c:pt>
                <c:pt idx="1">
                  <c:v>26.1</c:v>
                </c:pt>
                <c:pt idx="2">
                  <c:v>18.399999999999999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28.9</c:v>
                </c:pt>
                <c:pt idx="2">
                  <c:v>18.8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018432"/>
        <c:axId val="100020992"/>
      </c:barChart>
      <c:catAx>
        <c:axId val="1000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2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20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18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8.4</c:v>
                </c:pt>
                <c:pt idx="1">
                  <c:v>24</c:v>
                </c:pt>
                <c:pt idx="2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7.9</c:v>
                </c:pt>
                <c:pt idx="1">
                  <c:v>18.899999999999999</c:v>
                </c:pt>
                <c:pt idx="2">
                  <c:v>14.2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5.5</c:v>
                </c:pt>
                <c:pt idx="1">
                  <c:v>21.9</c:v>
                </c:pt>
                <c:pt idx="2">
                  <c:v>14.8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12.6</c:v>
                </c:pt>
                <c:pt idx="2">
                  <c:v>8.6999999999999993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15.2</c:v>
                </c:pt>
                <c:pt idx="2">
                  <c:v>9.6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156160"/>
        <c:axId val="100158080"/>
      </c:barChart>
      <c:catAx>
        <c:axId val="1001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580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5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31.5</c:v>
                </c:pt>
                <c:pt idx="1">
                  <c:v>29.4</c:v>
                </c:pt>
                <c:pt idx="2">
                  <c:v>26.8</c:v>
                </c:pt>
                <c:pt idx="3">
                  <c:v>23.2</c:v>
                </c:pt>
                <c:pt idx="4">
                  <c:v>18.399999999999999</c:v>
                </c:pt>
                <c:pt idx="5">
                  <c:v>18.8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14.2</c:v>
                </c:pt>
                <c:pt idx="2">
                  <c:v>14.8</c:v>
                </c:pt>
                <c:pt idx="3">
                  <c:v>11.2</c:v>
                </c:pt>
                <c:pt idx="4">
                  <c:v>8.6999999999999993</c:v>
                </c:pt>
                <c:pt idx="5">
                  <c:v>9.6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28.5</c:v>
                </c:pt>
                <c:pt idx="1">
                  <c:v>29.1</c:v>
                </c:pt>
                <c:pt idx="2">
                  <c:v>26.4</c:v>
                </c:pt>
                <c:pt idx="3">
                  <c:v>24.7</c:v>
                </c:pt>
                <c:pt idx="4">
                  <c:v>21.8</c:v>
                </c:pt>
                <c:pt idx="5">
                  <c:v>18.3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41.5</c:v>
                </c:pt>
                <c:pt idx="1">
                  <c:v>42.9</c:v>
                </c:pt>
                <c:pt idx="2">
                  <c:v>38.9</c:v>
                </c:pt>
                <c:pt idx="3">
                  <c:v>42.4</c:v>
                </c:pt>
                <c:pt idx="4">
                  <c:v>42.4</c:v>
                </c:pt>
                <c:pt idx="5">
                  <c:v>41.6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89056"/>
        <c:axId val="109017344"/>
      </c:lineChart>
      <c:catAx>
        <c:axId val="10898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1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017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89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3.6</c:v>
                </c:pt>
                <c:pt idx="1">
                  <c:v>7.5</c:v>
                </c:pt>
                <c:pt idx="2">
                  <c:v>0</c:v>
                </c:pt>
                <c:pt idx="3">
                  <c:v>20.100000000000001</c:v>
                </c:pt>
                <c:pt idx="4">
                  <c:v>48</c:v>
                </c:pt>
                <c:pt idx="5">
                  <c:v>1.2</c:v>
                </c:pt>
                <c:pt idx="6">
                  <c:v>7.9</c:v>
                </c:pt>
                <c:pt idx="7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365056"/>
        <c:axId val="99667968"/>
      </c:barChart>
      <c:catAx>
        <c:axId val="8036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79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650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35.4</c:v>
                </c:pt>
                <c:pt idx="1">
                  <c:v>42.4</c:v>
                </c:pt>
                <c:pt idx="2">
                  <c:v>0.9</c:v>
                </c:pt>
                <c:pt idx="3">
                  <c:v>2</c:v>
                </c:pt>
                <c:pt idx="4">
                  <c:v>3.5</c:v>
                </c:pt>
                <c:pt idx="5">
                  <c:v>1.2</c:v>
                </c:pt>
                <c:pt idx="6">
                  <c:v>1.4</c:v>
                </c:pt>
                <c:pt idx="7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269056"/>
        <c:axId val="54400896"/>
      </c:barChart>
      <c:catAx>
        <c:axId val="5426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0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008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2690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6.4</c:v>
                </c:pt>
                <c:pt idx="1">
                  <c:v>17.899999999999999</c:v>
                </c:pt>
                <c:pt idx="2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5.2</c:v>
                </c:pt>
                <c:pt idx="1">
                  <c:v>11.7</c:v>
                </c:pt>
                <c:pt idx="2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12.8</c:v>
                </c:pt>
                <c:pt idx="2">
                  <c:v>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3.5</c:v>
                </c:pt>
                <c:pt idx="1">
                  <c:v>10.4</c:v>
                </c:pt>
                <c:pt idx="2">
                  <c:v>7.3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7.4</c:v>
                </c:pt>
                <c:pt idx="2">
                  <c:v>5.4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5.2</c:v>
                </c:pt>
                <c:pt idx="2">
                  <c:v>4.2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676544"/>
        <c:axId val="99678080"/>
      </c:barChart>
      <c:catAx>
        <c:axId val="996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78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6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12.7</c:v>
                </c:pt>
                <c:pt idx="1">
                  <c:v>8.9</c:v>
                </c:pt>
                <c:pt idx="2">
                  <c:v>9</c:v>
                </c:pt>
                <c:pt idx="3">
                  <c:v>7.3</c:v>
                </c:pt>
                <c:pt idx="4">
                  <c:v>5.4</c:v>
                </c:pt>
                <c:pt idx="5">
                  <c:v>4.2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19.5</c:v>
                </c:pt>
                <c:pt idx="1">
                  <c:v>13.8</c:v>
                </c:pt>
                <c:pt idx="2">
                  <c:v>16.399999999999999</c:v>
                </c:pt>
                <c:pt idx="3">
                  <c:v>12.5</c:v>
                </c:pt>
                <c:pt idx="4">
                  <c:v>9.1999999999999993</c:v>
                </c:pt>
                <c:pt idx="5">
                  <c:v>8.9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67.3</c:v>
                </c:pt>
                <c:pt idx="1">
                  <c:v>67</c:v>
                </c:pt>
                <c:pt idx="2">
                  <c:v>65.7</c:v>
                </c:pt>
                <c:pt idx="3">
                  <c:v>69.599999999999994</c:v>
                </c:pt>
                <c:pt idx="4">
                  <c:v>71.900000000000006</c:v>
                </c:pt>
                <c:pt idx="5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54144"/>
        <c:axId val="102244352"/>
      </c:lineChart>
      <c:catAx>
        <c:axId val="544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443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5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Leon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3635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0424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609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594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3746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80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607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301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757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67767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839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70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280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151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972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67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1837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8347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05111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335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95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9641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54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7182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955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181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938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7485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21.6%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925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9887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1329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2016-10-29T16:59:10Z</dcterms:modified>
</cp:coreProperties>
</file>