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eon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Blacking Out from Drinking*</c:v>
                </c:pt>
                <c:pt idx="2">
                  <c:v>Marijuana or Hashish</c:v>
                </c:pt>
                <c:pt idx="3">
                  <c:v>Vaporizer/E-Cigarette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Synthetic Marijuana*</c:v>
                </c:pt>
                <c:pt idx="7">
                  <c:v>Inhalants</c:v>
                </c:pt>
                <c:pt idx="8">
                  <c:v>Over-the-Counter Drugs</c:v>
                </c:pt>
                <c:pt idx="9">
                  <c:v>Depressants</c:v>
                </c:pt>
                <c:pt idx="10">
                  <c:v>Prescription Amphetamines</c:v>
                </c:pt>
                <c:pt idx="11">
                  <c:v>LSD, PCP or Mushrooms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Flakka*</c:v>
                </c:pt>
                <c:pt idx="15">
                  <c:v>Needle to Inject Illegal Drugs*</c:v>
                </c:pt>
                <c:pt idx="16">
                  <c:v>Methamphetamine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39.1</c:v>
                </c:pt>
                <c:pt idx="1">
                  <c:v>21.6</c:v>
                </c:pt>
                <c:pt idx="2">
                  <c:v>21.2</c:v>
                </c:pt>
                <c:pt idx="3">
                  <c:v>21</c:v>
                </c:pt>
                <c:pt idx="4">
                  <c:v>14.5</c:v>
                </c:pt>
                <c:pt idx="5">
                  <c:v>6.8</c:v>
                </c:pt>
                <c:pt idx="6">
                  <c:v>6.7</c:v>
                </c:pt>
                <c:pt idx="7">
                  <c:v>5.3</c:v>
                </c:pt>
                <c:pt idx="8">
                  <c:v>4.8</c:v>
                </c:pt>
                <c:pt idx="9">
                  <c:v>4.8</c:v>
                </c:pt>
                <c:pt idx="10">
                  <c:v>3.6</c:v>
                </c:pt>
                <c:pt idx="11">
                  <c:v>2.2999999999999998</c:v>
                </c:pt>
                <c:pt idx="12">
                  <c:v>2.1</c:v>
                </c:pt>
                <c:pt idx="13">
                  <c:v>2</c:v>
                </c:pt>
                <c:pt idx="14">
                  <c:v>1.1000000000000001</c:v>
                </c:pt>
                <c:pt idx="15">
                  <c:v>0.6</c:v>
                </c:pt>
                <c:pt idx="16">
                  <c:v>0.4</c:v>
                </c:pt>
                <c:pt idx="17">
                  <c:v>0.3</c:v>
                </c:pt>
                <c:pt idx="18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89-42DC-B019-3D7E7C6235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9625216"/>
        <c:axId val="99738368"/>
      </c:barChart>
      <c:catAx>
        <c:axId val="99625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738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73836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62521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21</c:v>
                </c:pt>
                <c:pt idx="1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51-45E0-953A-0C2E3A8AF5E3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51-45E0-953A-0C2E3A8AF5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4371072"/>
        <c:axId val="54372992"/>
      </c:barChart>
      <c:catAx>
        <c:axId val="54371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372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37299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37107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7.2</c:v>
                </c:pt>
                <c:pt idx="1">
                  <c:v>19</c:v>
                </c:pt>
                <c:pt idx="2">
                  <c:v>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30-46E6-9B76-6492D8AC670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16.7</c:v>
                </c:pt>
                <c:pt idx="2">
                  <c:v>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30-46E6-9B76-6492D8AC670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3.8</c:v>
                </c:pt>
                <c:pt idx="1">
                  <c:v>21.4</c:v>
                </c:pt>
                <c:pt idx="2">
                  <c:v>13.9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30-46E6-9B76-6492D8AC670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20.9</c:v>
                </c:pt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130-46E6-9B76-6492D8AC670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3.7</c:v>
                </c:pt>
                <c:pt idx="1">
                  <c:v>15</c:v>
                </c:pt>
                <c:pt idx="2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130-46E6-9B76-6492D8AC670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2.5</c:v>
                </c:pt>
                <c:pt idx="1">
                  <c:v>17.600000000000001</c:v>
                </c:pt>
                <c:pt idx="2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130-46E6-9B76-6492D8AC670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130-46E6-9B76-6492D8AC67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612800"/>
        <c:axId val="103634048"/>
      </c:barChart>
      <c:catAx>
        <c:axId val="103612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634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63404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6128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13.8</c:v>
                </c:pt>
                <c:pt idx="1">
                  <c:v>11.7</c:v>
                </c:pt>
                <c:pt idx="2">
                  <c:v>13.9</c:v>
                </c:pt>
                <c:pt idx="3">
                  <c:v>13.6</c:v>
                </c:pt>
                <c:pt idx="4">
                  <c:v>9.8000000000000007</c:v>
                </c:pt>
                <c:pt idx="5">
                  <c:v>10.8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EE3-4E6A-BCAB-35DB58A93939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12.5</c:v>
                </c:pt>
                <c:pt idx="1">
                  <c:v>10.4</c:v>
                </c:pt>
                <c:pt idx="2">
                  <c:v>11.5</c:v>
                </c:pt>
                <c:pt idx="3">
                  <c:v>9.8000000000000007</c:v>
                </c:pt>
                <c:pt idx="4">
                  <c:v>10.4</c:v>
                </c:pt>
                <c:pt idx="5">
                  <c:v>10.4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EE3-4E6A-BCAB-35DB58A93939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26.5</c:v>
                </c:pt>
                <c:pt idx="1">
                  <c:v>29.4</c:v>
                </c:pt>
                <c:pt idx="2">
                  <c:v>28.1</c:v>
                </c:pt>
                <c:pt idx="3">
                  <c:v>28.2</c:v>
                </c:pt>
                <c:pt idx="4">
                  <c:v>25.7</c:v>
                </c:pt>
                <c:pt idx="5">
                  <c:v>26.4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EE3-4E6A-BCAB-35DB58A939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818880"/>
        <c:axId val="54289536"/>
      </c:lineChart>
      <c:catAx>
        <c:axId val="51818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2895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28953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8188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7.4</c:v>
                </c:pt>
                <c:pt idx="1">
                  <c:v>9.8000000000000007</c:v>
                </c:pt>
                <c:pt idx="2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FD-452B-A5AD-397FE2E491D5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FD-452B-A5AD-397FE2E491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4410240"/>
        <c:axId val="55321728"/>
      </c:barChart>
      <c:catAx>
        <c:axId val="54410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3217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32172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4102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22.4</c:v>
                </c:pt>
                <c:pt idx="1">
                  <c:v>26.4</c:v>
                </c:pt>
                <c:pt idx="2">
                  <c:v>9.5</c:v>
                </c:pt>
                <c:pt idx="3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70-4BAC-962B-8673D0C17C26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15.8</c:v>
                </c:pt>
                <c:pt idx="1">
                  <c:v>21.2</c:v>
                </c:pt>
                <c:pt idx="2">
                  <c:v>6.8</c:v>
                </c:pt>
                <c:pt idx="3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70-4BAC-962B-8673D0C17C26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21</c:v>
                </c:pt>
                <c:pt idx="1">
                  <c:v>32.1</c:v>
                </c:pt>
                <c:pt idx="2">
                  <c:v>8.4</c:v>
                </c:pt>
                <c:pt idx="3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70-4BAC-962B-8673D0C17C26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270-4BAC-962B-8673D0C17C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5338496"/>
        <c:axId val="55340416"/>
      </c:barChart>
      <c:catAx>
        <c:axId val="55338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340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34041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33849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7.2</c:v>
                </c:pt>
                <c:pt idx="1">
                  <c:v>1.5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BB-4DB8-91CA-164A1E8A358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2.2000000000000002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BB-4DB8-91CA-164A1E8A358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5.2</c:v>
                </c:pt>
                <c:pt idx="1">
                  <c:v>2.5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BB-4DB8-91CA-164A1E8A358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3.4</c:v>
                </c:pt>
                <c:pt idx="1">
                  <c:v>1.8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7BB-4DB8-91CA-164A1E8A358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2.4</c:v>
                </c:pt>
                <c:pt idx="1">
                  <c:v>1.7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7BB-4DB8-91CA-164A1E8A358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</c:v>
                </c:pt>
                <c:pt idx="1">
                  <c:v>1.6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7BB-4DB8-91CA-164A1E8A358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7BB-4DB8-91CA-164A1E8A35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4278784"/>
        <c:axId val="54348800"/>
      </c:barChart>
      <c:catAx>
        <c:axId val="54278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3488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34880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27878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3.4</c:v>
                </c:pt>
                <c:pt idx="1">
                  <c:v>3.6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72-4EB4-8218-E7E4B3764707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1.3</c:v>
                </c:pt>
                <c:pt idx="1">
                  <c:v>2.7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72-4EB4-8218-E7E4B3764707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2.1</c:v>
                </c:pt>
                <c:pt idx="1">
                  <c:v>2.2999999999999998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72-4EB4-8218-E7E4B3764707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1.4</c:v>
                </c:pt>
                <c:pt idx="1">
                  <c:v>1.7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672-4EB4-8218-E7E4B3764707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72-4EB4-8218-E7E4B37647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530496"/>
        <c:axId val="103532416"/>
      </c:barChart>
      <c:catAx>
        <c:axId val="103530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532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5324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5304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1.2</c:v>
                </c:pt>
                <c:pt idx="1">
                  <c:v>2.1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E8-4E52-86E4-6EB569D6FC1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1.3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E8-4E52-86E4-6EB569D6FC1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0.3</c:v>
                </c:pt>
                <c:pt idx="1">
                  <c:v>1.6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E8-4E52-86E4-6EB569D6FC1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0.9</c:v>
                </c:pt>
                <c:pt idx="1">
                  <c:v>1.4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7E8-4E52-86E4-6EB569D6FC1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0.5</c:v>
                </c:pt>
                <c:pt idx="1">
                  <c:v>2.4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7E8-4E52-86E4-6EB569D6FC1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0.3</c:v>
                </c:pt>
                <c:pt idx="1">
                  <c:v>5.6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7E8-4E52-86E4-6EB569D6FC1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7E8-4E52-86E4-6EB569D6FC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5372032"/>
        <c:axId val="102887424"/>
      </c:barChart>
      <c:catAx>
        <c:axId val="55372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874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8874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37203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2.8</c:v>
                </c:pt>
                <c:pt idx="1">
                  <c:v>4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24-445F-8D05-4BEDDBAE872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2.5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24-445F-8D05-4BEDDBAE872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2.9</c:v>
                </c:pt>
                <c:pt idx="1">
                  <c:v>3.9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624-445F-8D05-4BEDDBAE872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1.4</c:v>
                </c:pt>
                <c:pt idx="1">
                  <c:v>2.5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624-445F-8D05-4BEDDBAE872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1.8</c:v>
                </c:pt>
                <c:pt idx="1">
                  <c:v>2.4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624-445F-8D05-4BEDDBAE872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1.8</c:v>
                </c:pt>
                <c:pt idx="1">
                  <c:v>4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624-445F-8D05-4BEDDBAE872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624-445F-8D05-4BEDDBAE87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1719168"/>
        <c:axId val="111721856"/>
      </c:barChart>
      <c:catAx>
        <c:axId val="111719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7218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72185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7191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2</c:v>
                </c:pt>
                <c:pt idx="1">
                  <c:v>3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0B-4EDE-B8E3-BFA49FC2DFA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0.2</c:v>
                </c:pt>
                <c:pt idx="1">
                  <c:v>2.5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0B-4EDE-B8E3-BFA49FC2DFA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0.7</c:v>
                </c:pt>
                <c:pt idx="1">
                  <c:v>3.2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0B-4EDE-B8E3-BFA49FC2DFA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0.6</c:v>
                </c:pt>
                <c:pt idx="1">
                  <c:v>2.7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20B-4EDE-B8E3-BFA49FC2DFA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0.6</c:v>
                </c:pt>
                <c:pt idx="1">
                  <c:v>2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20B-4EDE-B8E3-BFA49FC2DFA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0.3</c:v>
                </c:pt>
                <c:pt idx="1">
                  <c:v>2.2999999999999998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20B-4EDE-B8E3-BFA49FC2DFA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20B-4EDE-B8E3-BFA49FC2DF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1553920"/>
        <c:axId val="116230016"/>
      </c:barChart>
      <c:catAx>
        <c:axId val="111553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230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62300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55392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DF-4612-A670-763C068CF4C6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Binge Drinking</c:v>
                </c:pt>
                <c:pt idx="3">
                  <c:v>Vaporizer/E-Cigarette</c:v>
                </c:pt>
                <c:pt idx="4">
                  <c:v>Cigarettes</c:v>
                </c:pt>
                <c:pt idx="5">
                  <c:v>Depressants</c:v>
                </c:pt>
                <c:pt idx="6">
                  <c:v>Prescription Pain Relievers</c:v>
                </c:pt>
                <c:pt idx="7">
                  <c:v>Synthetic Marijuana*</c:v>
                </c:pt>
                <c:pt idx="8">
                  <c:v>Inhalants</c:v>
                </c:pt>
                <c:pt idx="9">
                  <c:v>Over-the-Counter Drugs</c:v>
                </c:pt>
                <c:pt idx="10">
                  <c:v>Prescription Amphetamines</c:v>
                </c:pt>
                <c:pt idx="11">
                  <c:v>Flakka*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Methamphetamine</c:v>
                </c:pt>
                <c:pt idx="15">
                  <c:v>LSD, PCP or Mushrooms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18.8</c:v>
                </c:pt>
                <c:pt idx="1">
                  <c:v>10.8</c:v>
                </c:pt>
                <c:pt idx="2">
                  <c:v>9.6</c:v>
                </c:pt>
                <c:pt idx="3">
                  <c:v>7.8</c:v>
                </c:pt>
                <c:pt idx="4">
                  <c:v>4.2</c:v>
                </c:pt>
                <c:pt idx="5">
                  <c:v>3.2</c:v>
                </c:pt>
                <c:pt idx="6">
                  <c:v>3</c:v>
                </c:pt>
                <c:pt idx="7">
                  <c:v>2.2000000000000002</c:v>
                </c:pt>
                <c:pt idx="8">
                  <c:v>1.8</c:v>
                </c:pt>
                <c:pt idx="9">
                  <c:v>1.6</c:v>
                </c:pt>
                <c:pt idx="10">
                  <c:v>1.4</c:v>
                </c:pt>
                <c:pt idx="11">
                  <c:v>1</c:v>
                </c:pt>
                <c:pt idx="12">
                  <c:v>0.9</c:v>
                </c:pt>
                <c:pt idx="13">
                  <c:v>0.8</c:v>
                </c:pt>
                <c:pt idx="14">
                  <c:v>0.3</c:v>
                </c:pt>
                <c:pt idx="15">
                  <c:v>0.3</c:v>
                </c:pt>
                <c:pt idx="16">
                  <c:v>0.2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DF-4612-A670-763C068CF4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9935744"/>
        <c:axId val="99937280"/>
      </c:barChart>
      <c:catAx>
        <c:axId val="99935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937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9372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9357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14.1</c:v>
                </c:pt>
                <c:pt idx="1">
                  <c:v>7</c:v>
                </c:pt>
                <c:pt idx="2">
                  <c:v>10.7</c:v>
                </c:pt>
                <c:pt idx="3">
                  <c:v>24.5</c:v>
                </c:pt>
                <c:pt idx="4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3F-4D1F-A25A-45C4F6D95965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3F-4D1F-A25A-45C4F6D959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9069440"/>
        <c:axId val="109071360"/>
      </c:barChart>
      <c:catAx>
        <c:axId val="109069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071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907136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0694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5</c:v>
                </c:pt>
                <c:pt idx="1">
                  <c:v>2.9</c:v>
                </c:pt>
                <c:pt idx="2">
                  <c:v>1.5</c:v>
                </c:pt>
                <c:pt idx="3">
                  <c:v>2.7</c:v>
                </c:pt>
                <c:pt idx="4">
                  <c:v>0.7</c:v>
                </c:pt>
                <c:pt idx="5">
                  <c:v>12.6</c:v>
                </c:pt>
                <c:pt idx="6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42-45C8-9C94-1ED74B65A55A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42-45C8-9C94-1ED74B65A5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2171008"/>
        <c:axId val="102172544"/>
      </c:barChart>
      <c:catAx>
        <c:axId val="102171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1725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17254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1710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6.4</c:v>
                </c:pt>
                <c:pt idx="1">
                  <c:v>22.1</c:v>
                </c:pt>
                <c:pt idx="2">
                  <c:v>34.799999999999997</c:v>
                </c:pt>
                <c:pt idx="3">
                  <c:v>7.9</c:v>
                </c:pt>
                <c:pt idx="4">
                  <c:v>6.8</c:v>
                </c:pt>
                <c:pt idx="5">
                  <c:v>11.9</c:v>
                </c:pt>
                <c:pt idx="6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77-4355-985B-CED2B7847DC1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</c:v>
                </c:pt>
                <c:pt idx="1">
                  <c:v>10.1</c:v>
                </c:pt>
                <c:pt idx="2">
                  <c:v>22</c:v>
                </c:pt>
                <c:pt idx="3">
                  <c:v>10.6</c:v>
                </c:pt>
                <c:pt idx="4">
                  <c:v>8</c:v>
                </c:pt>
                <c:pt idx="5">
                  <c:v>15.1</c:v>
                </c:pt>
                <c:pt idx="6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77-4355-985B-CED2B7847D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1572864"/>
        <c:axId val="111574400"/>
      </c:barChart>
      <c:catAx>
        <c:axId val="111572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574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15744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5728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5</c:v>
                </c:pt>
                <c:pt idx="1">
                  <c:v>19.2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79-47E8-BF95-6B434D29C6B8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79-47E8-BF95-6B434D29C6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5585024"/>
        <c:axId val="55590912"/>
      </c:barChart>
      <c:catAx>
        <c:axId val="5558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590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59091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5850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55</c:v>
                </c:pt>
                <c:pt idx="1">
                  <c:v>65</c:v>
                </c:pt>
                <c:pt idx="2">
                  <c:v>61</c:v>
                </c:pt>
                <c:pt idx="3">
                  <c:v>61</c:v>
                </c:pt>
                <c:pt idx="4">
                  <c:v>46</c:v>
                </c:pt>
                <c:pt idx="5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2F-4587-BFA2-CB4036BC76FB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2F-4587-BFA2-CB4036BC76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5605120"/>
        <c:axId val="59135104"/>
      </c:barChart>
      <c:catAx>
        <c:axId val="556051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1351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591351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6051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30</c:v>
                </c:pt>
                <c:pt idx="1">
                  <c:v>57</c:v>
                </c:pt>
                <c:pt idx="2">
                  <c:v>38</c:v>
                </c:pt>
                <c:pt idx="3">
                  <c:v>33</c:v>
                </c:pt>
                <c:pt idx="4">
                  <c:v>23</c:v>
                </c:pt>
                <c:pt idx="5">
                  <c:v>39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1E-4312-A0AA-FEED5F5ADEF4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1E-4312-A0AA-FEED5F5ADE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9780864"/>
        <c:axId val="111641344"/>
      </c:barChart>
      <c:catAx>
        <c:axId val="997808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6413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16413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7808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48</c:v>
                </c:pt>
                <c:pt idx="1">
                  <c:v>56</c:v>
                </c:pt>
                <c:pt idx="2">
                  <c:v>41</c:v>
                </c:pt>
                <c:pt idx="3">
                  <c:v>32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4B-434F-A82F-047FB992F293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4B-434F-A82F-047FB992F2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5602560"/>
        <c:axId val="99921920"/>
      </c:barChart>
      <c:catAx>
        <c:axId val="556025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92192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992192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6025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75</c:v>
                </c:pt>
                <c:pt idx="1">
                  <c:v>62</c:v>
                </c:pt>
                <c:pt idx="2">
                  <c:v>54</c:v>
                </c:pt>
                <c:pt idx="3">
                  <c:v>69</c:v>
                </c:pt>
                <c:pt idx="4">
                  <c:v>58</c:v>
                </c:pt>
                <c:pt idx="5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A4-4574-BAFA-DEE668253EC3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A4-4574-BAFA-DEE668253E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1734144"/>
        <c:axId val="116246400"/>
      </c:barChart>
      <c:catAx>
        <c:axId val="11173414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2464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62464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73414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46</c:v>
                </c:pt>
                <c:pt idx="1">
                  <c:v>63</c:v>
                </c:pt>
                <c:pt idx="2">
                  <c:v>31</c:v>
                </c:pt>
                <c:pt idx="3">
                  <c:v>25</c:v>
                </c:pt>
                <c:pt idx="4">
                  <c:v>37</c:v>
                </c:pt>
                <c:pt idx="5">
                  <c:v>38</c:v>
                </c:pt>
                <c:pt idx="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4E-4CDF-94FE-E80E3C3596E6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4E-4CDF-94FE-E80E3C3596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9933568"/>
        <c:axId val="116245248"/>
      </c:barChart>
      <c:catAx>
        <c:axId val="999335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2452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62452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9335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49</c:v>
                </c:pt>
                <c:pt idx="1">
                  <c:v>53</c:v>
                </c:pt>
                <c:pt idx="2">
                  <c:v>38</c:v>
                </c:pt>
                <c:pt idx="3">
                  <c:v>37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C9-4501-A054-054C46CDAC69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C9-4501-A054-054C46CDAC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6279168"/>
        <c:axId val="116280704"/>
      </c:barChart>
      <c:catAx>
        <c:axId val="1162791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2807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62807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2791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18.2</c:v>
                </c:pt>
                <c:pt idx="1">
                  <c:v>41.9</c:v>
                </c:pt>
                <c:pt idx="2">
                  <c:v>31.5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11-40AE-85A0-556DB6AA92F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19</c:v>
                </c:pt>
                <c:pt idx="1">
                  <c:v>37.200000000000003</c:v>
                </c:pt>
                <c:pt idx="2">
                  <c:v>29.4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11-40AE-85A0-556DB6AA92F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13.9</c:v>
                </c:pt>
                <c:pt idx="1">
                  <c:v>36.700000000000003</c:v>
                </c:pt>
                <c:pt idx="2">
                  <c:v>26.8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11-40AE-85A0-556DB6AA92F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9.3000000000000007</c:v>
                </c:pt>
                <c:pt idx="1">
                  <c:v>34.5</c:v>
                </c:pt>
                <c:pt idx="2">
                  <c:v>23.2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511-40AE-85A0-556DB6AA92F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9.5</c:v>
                </c:pt>
                <c:pt idx="1">
                  <c:v>26.1</c:v>
                </c:pt>
                <c:pt idx="2">
                  <c:v>18.399999999999999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511-40AE-85A0-556DB6AA92F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5.8</c:v>
                </c:pt>
                <c:pt idx="1">
                  <c:v>28.9</c:v>
                </c:pt>
                <c:pt idx="2">
                  <c:v>18.8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511-40AE-85A0-556DB6AA92F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511-40AE-85A0-556DB6AA92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018432"/>
        <c:axId val="100020992"/>
      </c:barChart>
      <c:catAx>
        <c:axId val="100018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020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02099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0184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8.4</c:v>
                </c:pt>
                <c:pt idx="1">
                  <c:v>24</c:v>
                </c:pt>
                <c:pt idx="2">
                  <c:v>17.100000000000001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21-4D87-B3FC-03A55E06BEF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7.9</c:v>
                </c:pt>
                <c:pt idx="1">
                  <c:v>18.899999999999999</c:v>
                </c:pt>
                <c:pt idx="2">
                  <c:v>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21-4D87-B3FC-03A55E06BEF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5.5</c:v>
                </c:pt>
                <c:pt idx="1">
                  <c:v>21.9</c:v>
                </c:pt>
                <c:pt idx="2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21-4D87-B3FC-03A55E06BEF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16.8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421-4D87-B3FC-03A55E06BEF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</c:v>
                </c:pt>
                <c:pt idx="1">
                  <c:v>12.6</c:v>
                </c:pt>
                <c:pt idx="2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421-4D87-B3FC-03A55E06BEF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2.4</c:v>
                </c:pt>
                <c:pt idx="1">
                  <c:v>15.2</c:v>
                </c:pt>
                <c:pt idx="2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421-4D87-B3FC-03A55E06BEF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421-4D87-B3FC-03A55E06BE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156160"/>
        <c:axId val="100158080"/>
      </c:barChart>
      <c:catAx>
        <c:axId val="10015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158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15808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1561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31.5</c:v>
                </c:pt>
                <c:pt idx="1">
                  <c:v>29.4</c:v>
                </c:pt>
                <c:pt idx="2">
                  <c:v>26.8</c:v>
                </c:pt>
                <c:pt idx="3">
                  <c:v>23.2</c:v>
                </c:pt>
                <c:pt idx="4">
                  <c:v>18.399999999999999</c:v>
                </c:pt>
                <c:pt idx="5">
                  <c:v>18.8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F08-4A27-BC69-49C7D1535CC4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17.100000000000001</c:v>
                </c:pt>
                <c:pt idx="1">
                  <c:v>14.2</c:v>
                </c:pt>
                <c:pt idx="2">
                  <c:v>14.8</c:v>
                </c:pt>
                <c:pt idx="3">
                  <c:v>11.2</c:v>
                </c:pt>
                <c:pt idx="4">
                  <c:v>8.6999999999999993</c:v>
                </c:pt>
                <c:pt idx="5">
                  <c:v>9.6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F08-4A27-BC69-49C7D1535CC4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28.5</c:v>
                </c:pt>
                <c:pt idx="1">
                  <c:v>29.1</c:v>
                </c:pt>
                <c:pt idx="2">
                  <c:v>26.4</c:v>
                </c:pt>
                <c:pt idx="3">
                  <c:v>24.7</c:v>
                </c:pt>
                <c:pt idx="4">
                  <c:v>21.8</c:v>
                </c:pt>
                <c:pt idx="5">
                  <c:v>18.3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F08-4A27-BC69-49C7D1535CC4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41.5</c:v>
                </c:pt>
                <c:pt idx="1">
                  <c:v>42.9</c:v>
                </c:pt>
                <c:pt idx="2">
                  <c:v>38.9</c:v>
                </c:pt>
                <c:pt idx="3">
                  <c:v>42.4</c:v>
                </c:pt>
                <c:pt idx="4">
                  <c:v>42.4</c:v>
                </c:pt>
                <c:pt idx="5">
                  <c:v>41.6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F08-4A27-BC69-49C7D1535C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989056"/>
        <c:axId val="109017344"/>
      </c:lineChart>
      <c:catAx>
        <c:axId val="108989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0173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90173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9890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3.6</c:v>
                </c:pt>
                <c:pt idx="1">
                  <c:v>7.5</c:v>
                </c:pt>
                <c:pt idx="2">
                  <c:v>0</c:v>
                </c:pt>
                <c:pt idx="3">
                  <c:v>20.100000000000001</c:v>
                </c:pt>
                <c:pt idx="4">
                  <c:v>48</c:v>
                </c:pt>
                <c:pt idx="5">
                  <c:v>1.2</c:v>
                </c:pt>
                <c:pt idx="6">
                  <c:v>7.9</c:v>
                </c:pt>
                <c:pt idx="7">
                  <c:v>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0B-4A09-B0DF-2FCFB7CD5959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0B-4A09-B0DF-2FCFB7CD5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0365056"/>
        <c:axId val="99667968"/>
      </c:barChart>
      <c:catAx>
        <c:axId val="80365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6679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66796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36505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35.4</c:v>
                </c:pt>
                <c:pt idx="1">
                  <c:v>42.4</c:v>
                </c:pt>
                <c:pt idx="2">
                  <c:v>0.9</c:v>
                </c:pt>
                <c:pt idx="3">
                  <c:v>2</c:v>
                </c:pt>
                <c:pt idx="4">
                  <c:v>3.5</c:v>
                </c:pt>
                <c:pt idx="5">
                  <c:v>1.2</c:v>
                </c:pt>
                <c:pt idx="6">
                  <c:v>1.4</c:v>
                </c:pt>
                <c:pt idx="7">
                  <c:v>13.1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2A-4E7E-A737-3B5B4F7E6CDE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2A-4E7E-A737-3B5B4F7E6C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4269056"/>
        <c:axId val="54400896"/>
      </c:barChart>
      <c:catAx>
        <c:axId val="54269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400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40089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26905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6.4</c:v>
                </c:pt>
                <c:pt idx="1">
                  <c:v>17.899999999999999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CC-4F50-AD13-8A85E854F40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5.2</c:v>
                </c:pt>
                <c:pt idx="1">
                  <c:v>11.7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CC-4F50-AD13-8A85E854F40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12.8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CC-4F50-AD13-8A85E854F40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3.5</c:v>
                </c:pt>
                <c:pt idx="1">
                  <c:v>10.4</c:v>
                </c:pt>
                <c:pt idx="2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CC-4F50-AD13-8A85E854F40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3.1</c:v>
                </c:pt>
                <c:pt idx="1">
                  <c:v>7.4</c:v>
                </c:pt>
                <c:pt idx="2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9CC-4F50-AD13-8A85E854F40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2.9</c:v>
                </c:pt>
                <c:pt idx="1">
                  <c:v>5.2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9CC-4F50-AD13-8A85E854F40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9CC-4F50-AD13-8A85E854F4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676544"/>
        <c:axId val="99678080"/>
      </c:barChart>
      <c:catAx>
        <c:axId val="99676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678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67808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6765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12.7</c:v>
                </c:pt>
                <c:pt idx="1">
                  <c:v>8.9</c:v>
                </c:pt>
                <c:pt idx="2">
                  <c:v>9</c:v>
                </c:pt>
                <c:pt idx="3">
                  <c:v>7.3</c:v>
                </c:pt>
                <c:pt idx="4">
                  <c:v>5.4</c:v>
                </c:pt>
                <c:pt idx="5">
                  <c:v>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F6-4ECC-AE17-947AAB02263B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19.5</c:v>
                </c:pt>
                <c:pt idx="1">
                  <c:v>13.8</c:v>
                </c:pt>
                <c:pt idx="2">
                  <c:v>16.399999999999999</c:v>
                </c:pt>
                <c:pt idx="3">
                  <c:v>12.5</c:v>
                </c:pt>
                <c:pt idx="4">
                  <c:v>9.1999999999999993</c:v>
                </c:pt>
                <c:pt idx="5">
                  <c:v>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4F6-4ECC-AE17-947AAB02263B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67.3</c:v>
                </c:pt>
                <c:pt idx="1">
                  <c:v>67</c:v>
                </c:pt>
                <c:pt idx="2">
                  <c:v>65.7</c:v>
                </c:pt>
                <c:pt idx="3">
                  <c:v>69.599999999999994</c:v>
                </c:pt>
                <c:pt idx="4">
                  <c:v>71.900000000000006</c:v>
                </c:pt>
                <c:pt idx="5">
                  <c:v>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4F6-4ECC-AE17-947AAB0226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454144"/>
        <c:axId val="102244352"/>
      </c:lineChart>
      <c:catAx>
        <c:axId val="54454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244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24435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4541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Leon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Leon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23635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804243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Leon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06099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Leon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25943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Leon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Leon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137460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38061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Leon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86070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Leon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930129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Leon County, 2006-2016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17573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Leon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267767"/>
              </p:ext>
            </p:extLst>
          </p:nvPr>
        </p:nvGraphicFramePr>
        <p:xfrm>
          <a:off x="381000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Leon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Leon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839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6.9 percentage points for M.S. prevalence rates and 6.3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Leon County, past-30-day alcohol use was reported at 18.8%,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17.1% in 2006 to 9.6%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12.7% in 2006 to 4.2%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21.0% of high school students have ridden in a car with a driver who was under the influence of alcohol, and 32.1%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77095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Leon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82806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Leon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71515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Leon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59727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Leon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46762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Leon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818378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Leon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Leon County, 7.0%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4.0% in 2006 to 1.8%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3.0% in 2012 to 2.2%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2.0%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08347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Leon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905111"/>
              </p:ext>
            </p:extLst>
          </p:nvPr>
        </p:nvGraphicFramePr>
        <p:xfrm>
          <a:off x="3619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Leon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63353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Leon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Leon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(1.5%)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(0.7%)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(12.6%)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(7.6%).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Leon County, 27.5% of students have been socially bullied, 15.2% have been physically bullied, and 9.5%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5.0% of students have belonged to a gang, and 2.7%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0950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Leon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196413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95428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271823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Leon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89552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Leon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81810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19380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(46%)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Leon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374854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39.1% for lifetime use and 18.8% for past-30-day use, alcohol is the most commonly used drug among Leon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(21.0% lifetime and 7.8% past-30-day) and marijuana (21.2% lifetime and 10.8%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21.6%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4.2%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79259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Leon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898873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Leon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9145</TotalTime>
  <Words>1358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Leon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2025-06-23T17:11:36Z</dcterms:modified>
</cp:coreProperties>
</file>