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Synthetic Marijuana*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Needle to Inject Illegal Drugs*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39.9</c:v>
                </c:pt>
                <c:pt idx="1">
                  <c:v>29.4</c:v>
                </c:pt>
                <c:pt idx="2">
                  <c:v>22.1</c:v>
                </c:pt>
                <c:pt idx="3">
                  <c:v>14.8</c:v>
                </c:pt>
                <c:pt idx="4">
                  <c:v>14.2</c:v>
                </c:pt>
                <c:pt idx="5">
                  <c:v>4.3</c:v>
                </c:pt>
                <c:pt idx="6">
                  <c:v>3.9</c:v>
                </c:pt>
                <c:pt idx="7">
                  <c:v>3.6</c:v>
                </c:pt>
                <c:pt idx="8">
                  <c:v>3.6</c:v>
                </c:pt>
                <c:pt idx="9">
                  <c:v>3.5</c:v>
                </c:pt>
                <c:pt idx="10">
                  <c:v>2.9</c:v>
                </c:pt>
                <c:pt idx="11">
                  <c:v>1.6</c:v>
                </c:pt>
                <c:pt idx="12">
                  <c:v>1.6</c:v>
                </c:pt>
                <c:pt idx="13">
                  <c:v>1.5</c:v>
                </c:pt>
                <c:pt idx="14">
                  <c:v>0.9</c:v>
                </c:pt>
                <c:pt idx="15">
                  <c:v>0.5</c:v>
                </c:pt>
                <c:pt idx="16">
                  <c:v>0.3</c:v>
                </c:pt>
                <c:pt idx="17">
                  <c:v>0.2</c:v>
                </c:pt>
                <c:pt idx="18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E8-4894-BC1A-745F7BF81B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2292224"/>
        <c:axId val="92382336"/>
      </c:barChart>
      <c:catAx>
        <c:axId val="92292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382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38233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2922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29.4</c:v>
                </c:pt>
                <c:pt idx="1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37-4C5F-A112-3EB7B4916D61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37-4C5F-A112-3EB7B4916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792768"/>
        <c:axId val="59843712"/>
      </c:barChart>
      <c:catAx>
        <c:axId val="59792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843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84371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7927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6.3</c:v>
                </c:pt>
                <c:pt idx="1">
                  <c:v>19.399999999999999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3C-49DE-8125-6B7BDA42FB6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3.5</c:v>
                </c:pt>
                <c:pt idx="1">
                  <c:v>20.2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3C-49DE-8125-6B7BDA42FB6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5.7</c:v>
                </c:pt>
                <c:pt idx="1">
                  <c:v>18.2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3C-49DE-8125-6B7BDA42FB6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</c:v>
                </c:pt>
                <c:pt idx="1">
                  <c:v>20.9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3C-49DE-8125-6B7BDA42FB6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6.2</c:v>
                </c:pt>
                <c:pt idx="1">
                  <c:v>20.7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3C-49DE-8125-6B7BDA42FB6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3.4</c:v>
                </c:pt>
                <c:pt idx="1">
                  <c:v>17.899999999999999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3C-49DE-8125-6B7BDA42FB6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63C-49DE-8125-6B7BDA42FB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892480"/>
        <c:axId val="59958016"/>
      </c:barChart>
      <c:catAx>
        <c:axId val="5989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958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958016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8924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13.9</c:v>
                </c:pt>
                <c:pt idx="1">
                  <c:v>13</c:v>
                </c:pt>
                <c:pt idx="2">
                  <c:v>12.9</c:v>
                </c:pt>
                <c:pt idx="3">
                  <c:v>13.3</c:v>
                </c:pt>
                <c:pt idx="4">
                  <c:v>14.6</c:v>
                </c:pt>
                <c:pt idx="5">
                  <c:v>11.8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8E-47C2-BD6D-07AE2ED7908B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13.2</c:v>
                </c:pt>
                <c:pt idx="1">
                  <c:v>13.5</c:v>
                </c:pt>
                <c:pt idx="2">
                  <c:v>12.4</c:v>
                </c:pt>
                <c:pt idx="3">
                  <c:v>11.5</c:v>
                </c:pt>
                <c:pt idx="4">
                  <c:v>10.8</c:v>
                </c:pt>
                <c:pt idx="5">
                  <c:v>9.6999999999999993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8E-47C2-BD6D-07AE2ED7908B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25.1</c:v>
                </c:pt>
                <c:pt idx="1">
                  <c:v>30</c:v>
                </c:pt>
                <c:pt idx="2">
                  <c:v>26.2</c:v>
                </c:pt>
                <c:pt idx="3">
                  <c:v>25.2</c:v>
                </c:pt>
                <c:pt idx="4">
                  <c:v>22.1</c:v>
                </c:pt>
                <c:pt idx="5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8E-47C2-BD6D-07AE2ED790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960320"/>
        <c:axId val="84468096"/>
      </c:lineChart>
      <c:catAx>
        <c:axId val="59960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68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46809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9603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3.7</c:v>
                </c:pt>
                <c:pt idx="1">
                  <c:v>8.4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1C-4FF9-8132-26D13A942FDD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1C-4FF9-8132-26D13A942F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31714688"/>
        <c:axId val="59863808"/>
      </c:barChart>
      <c:catAx>
        <c:axId val="31714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863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86380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17146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22.9</c:v>
                </c:pt>
                <c:pt idx="1">
                  <c:v>23.8</c:v>
                </c:pt>
                <c:pt idx="2">
                  <c:v>8.8000000000000007</c:v>
                </c:pt>
                <c:pt idx="3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26-40DF-91E3-F96669EDEE60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19.2</c:v>
                </c:pt>
                <c:pt idx="1">
                  <c:v>26</c:v>
                </c:pt>
                <c:pt idx="2">
                  <c:v>5.6</c:v>
                </c:pt>
                <c:pt idx="3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26-40DF-91E3-F96669EDEE60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16.899999999999999</c:v>
                </c:pt>
                <c:pt idx="1">
                  <c:v>19</c:v>
                </c:pt>
                <c:pt idx="2">
                  <c:v>4.5</c:v>
                </c:pt>
                <c:pt idx="3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26-40DF-91E3-F96669EDEE60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26-40DF-91E3-F96669EDEE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044800"/>
        <c:axId val="60046336"/>
      </c:barChart>
      <c:catAx>
        <c:axId val="6004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046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04633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0448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6.1</c:v>
                </c:pt>
                <c:pt idx="1">
                  <c:v>3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37-4BCA-A610-EB6F116BEAE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5.5</c:v>
                </c:pt>
                <c:pt idx="1">
                  <c:v>2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37-4BCA-A610-EB6F116BEAE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4.8</c:v>
                </c:pt>
                <c:pt idx="1">
                  <c:v>1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37-4BCA-A610-EB6F116BEAE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3.4</c:v>
                </c:pt>
                <c:pt idx="1">
                  <c:v>2.1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37-4BCA-A610-EB6F116BEAE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2.6</c:v>
                </c:pt>
                <c:pt idx="1">
                  <c:v>0.6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37-4BCA-A610-EB6F116BEAE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0.8</c:v>
                </c:pt>
                <c:pt idx="1">
                  <c:v>1.3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37-4BCA-A610-EB6F116BEAE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37-4BCA-A610-EB6F116BEA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5074688"/>
        <c:axId val="85076224"/>
      </c:barChart>
      <c:catAx>
        <c:axId val="85074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076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0762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0746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1.9</c:v>
                </c:pt>
                <c:pt idx="1">
                  <c:v>2.9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BE-4916-986F-147E677B096C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</c:v>
                </c:pt>
                <c:pt idx="1">
                  <c:v>3.7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BE-4916-986F-147E677B096C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1.5</c:v>
                </c:pt>
                <c:pt idx="1">
                  <c:v>2.4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BE-4916-986F-147E677B096C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2.1</c:v>
                </c:pt>
                <c:pt idx="1">
                  <c:v>1.5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BE-4916-986F-147E677B096C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BE-4916-986F-147E677B09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5011456"/>
        <c:axId val="85066496"/>
      </c:barChart>
      <c:catAx>
        <c:axId val="8501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066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0664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01145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1.4</c:v>
                </c:pt>
                <c:pt idx="1">
                  <c:v>3.6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32-4FF6-AF23-FC5FBB16319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1.2</c:v>
                </c:pt>
                <c:pt idx="1">
                  <c:v>5.7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32-4FF6-AF23-FC5FBB16319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0.6</c:v>
                </c:pt>
                <c:pt idx="1">
                  <c:v>2.5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32-4FF6-AF23-FC5FBB16319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0.6</c:v>
                </c:pt>
                <c:pt idx="1">
                  <c:v>3.1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32-4FF6-AF23-FC5FBB16319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</c:v>
                </c:pt>
                <c:pt idx="1">
                  <c:v>2.1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32-4FF6-AF23-FC5FBB16319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0.5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632-4FF6-AF23-FC5FBB16319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632-4FF6-AF23-FC5FBB1631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2827008"/>
        <c:axId val="94775552"/>
      </c:barChart>
      <c:catAx>
        <c:axId val="9282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75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7755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8270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2.5</c:v>
                </c:pt>
                <c:pt idx="1">
                  <c:v>6.6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83-4833-B512-CCFB95B4BC4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3.3</c:v>
                </c:pt>
                <c:pt idx="1">
                  <c:v>7.5</c:v>
                </c:pt>
                <c:pt idx="2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83-4833-B512-CCFB95B4BC4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2.6</c:v>
                </c:pt>
                <c:pt idx="1">
                  <c:v>4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83-4833-B512-CCFB95B4BC4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3.6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83-4833-B512-CCFB95B4BC4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2.7</c:v>
                </c:pt>
                <c:pt idx="1">
                  <c:v>1.5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983-4833-B512-CCFB95B4BC4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0.8</c:v>
                </c:pt>
                <c:pt idx="1">
                  <c:v>1.8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983-4833-B512-CCFB95B4BC4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983-4833-B512-CCFB95B4BC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5195776"/>
        <c:axId val="86213760"/>
      </c:barChart>
      <c:catAx>
        <c:axId val="85195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213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2137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1957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</c:v>
                </c:pt>
                <c:pt idx="1">
                  <c:v>1.4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C3-490A-A01E-1C7B1BAD3FE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0.4</c:v>
                </c:pt>
                <c:pt idx="1">
                  <c:v>2.8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C3-490A-A01E-1C7B1BAD3FE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0.7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C3-490A-A01E-1C7B1BAD3FE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0.5</c:v>
                </c:pt>
                <c:pt idx="1">
                  <c:v>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C3-490A-A01E-1C7B1BAD3FE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0.5</c:v>
                </c:pt>
                <c:pt idx="1">
                  <c:v>3.1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C3-490A-A01E-1C7B1BAD3FE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0.4</c:v>
                </c:pt>
                <c:pt idx="1">
                  <c:v>0.4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AC3-490A-A01E-1C7B1BAD3FE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AC3-490A-A01E-1C7B1BAD3F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4702208"/>
        <c:axId val="94708480"/>
      </c:barChart>
      <c:catAx>
        <c:axId val="94702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08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7084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022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526-4710-98A9-B67EAF94F3C8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Inhalants</c:v>
                </c:pt>
                <c:pt idx="9">
                  <c:v>LSD, PCP or Mushrooms</c:v>
                </c:pt>
                <c:pt idx="10">
                  <c:v>Synthetic Marijuana*</c:v>
                </c:pt>
                <c:pt idx="11">
                  <c:v>Cocaine or Crack Cocaine</c:v>
                </c:pt>
                <c:pt idx="12">
                  <c:v>Club Drugs</c:v>
                </c:pt>
                <c:pt idx="13">
                  <c:v>Prescription Amphetamines</c:v>
                </c:pt>
                <c:pt idx="14">
                  <c:v>Methamphetamine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17</c:v>
                </c:pt>
                <c:pt idx="1">
                  <c:v>11.8</c:v>
                </c:pt>
                <c:pt idx="2">
                  <c:v>10.8</c:v>
                </c:pt>
                <c:pt idx="3">
                  <c:v>6.4</c:v>
                </c:pt>
                <c:pt idx="4">
                  <c:v>3.1</c:v>
                </c:pt>
                <c:pt idx="5">
                  <c:v>1.8</c:v>
                </c:pt>
                <c:pt idx="6">
                  <c:v>1.4</c:v>
                </c:pt>
                <c:pt idx="7">
                  <c:v>1.4</c:v>
                </c:pt>
                <c:pt idx="8">
                  <c:v>1.1000000000000001</c:v>
                </c:pt>
                <c:pt idx="9">
                  <c:v>1</c:v>
                </c:pt>
                <c:pt idx="10">
                  <c:v>0.9</c:v>
                </c:pt>
                <c:pt idx="11">
                  <c:v>0.7</c:v>
                </c:pt>
                <c:pt idx="12">
                  <c:v>0.7</c:v>
                </c:pt>
                <c:pt idx="13">
                  <c:v>0.4</c:v>
                </c:pt>
                <c:pt idx="14">
                  <c:v>0.3</c:v>
                </c:pt>
                <c:pt idx="15">
                  <c:v>0.3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710-98A9-B67EAF94F3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2392448"/>
        <c:axId val="92546944"/>
      </c:barChart>
      <c:catAx>
        <c:axId val="92392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546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54694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392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13.3</c:v>
                </c:pt>
                <c:pt idx="1">
                  <c:v>4.7</c:v>
                </c:pt>
                <c:pt idx="2">
                  <c:v>9.1999999999999993</c:v>
                </c:pt>
                <c:pt idx="3">
                  <c:v>21.9</c:v>
                </c:pt>
                <c:pt idx="4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60-41E7-9DC7-6217F641AD02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60-41E7-9DC7-6217F641AD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4844032"/>
        <c:axId val="95060736"/>
      </c:barChart>
      <c:catAx>
        <c:axId val="9484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060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0607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8440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5.7</c:v>
                </c:pt>
                <c:pt idx="1">
                  <c:v>4.0999999999999996</c:v>
                </c:pt>
                <c:pt idx="2">
                  <c:v>0.5</c:v>
                </c:pt>
                <c:pt idx="3">
                  <c:v>2.1</c:v>
                </c:pt>
                <c:pt idx="4">
                  <c:v>0.6</c:v>
                </c:pt>
                <c:pt idx="5">
                  <c:v>8.3000000000000007</c:v>
                </c:pt>
                <c:pt idx="6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83-42BD-9383-00956F7E3DD0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83-42BD-9383-00956F7E3D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4756864"/>
        <c:axId val="94758400"/>
      </c:barChart>
      <c:catAx>
        <c:axId val="94756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58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75840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568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9.8000000000000007</c:v>
                </c:pt>
                <c:pt idx="1">
                  <c:v>20.100000000000001</c:v>
                </c:pt>
                <c:pt idx="2">
                  <c:v>37</c:v>
                </c:pt>
                <c:pt idx="3">
                  <c:v>8.9</c:v>
                </c:pt>
                <c:pt idx="4">
                  <c:v>8.9</c:v>
                </c:pt>
                <c:pt idx="5">
                  <c:v>12.5</c:v>
                </c:pt>
                <c:pt idx="6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36-4FAD-9E2B-E6A2DDBF5AE1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6.1</c:v>
                </c:pt>
                <c:pt idx="1">
                  <c:v>7.8</c:v>
                </c:pt>
                <c:pt idx="2">
                  <c:v>19.7</c:v>
                </c:pt>
                <c:pt idx="3">
                  <c:v>7</c:v>
                </c:pt>
                <c:pt idx="4">
                  <c:v>5.5</c:v>
                </c:pt>
                <c:pt idx="5">
                  <c:v>9.3000000000000007</c:v>
                </c:pt>
                <c:pt idx="6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36-4FAD-9E2B-E6A2DDBF5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5085184"/>
        <c:axId val="94724096"/>
      </c:barChart>
      <c:catAx>
        <c:axId val="85085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24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72409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0851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2.7</c:v>
                </c:pt>
                <c:pt idx="1">
                  <c:v>16.399999999999999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31-4F9E-B43D-64084857CB1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31-4F9E-B43D-64084857C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4779264"/>
        <c:axId val="94798208"/>
      </c:barChart>
      <c:catAx>
        <c:axId val="9477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98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79820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792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44</c:v>
                </c:pt>
                <c:pt idx="1">
                  <c:v>58</c:v>
                </c:pt>
                <c:pt idx="2">
                  <c:v>54</c:v>
                </c:pt>
                <c:pt idx="3">
                  <c:v>59</c:v>
                </c:pt>
                <c:pt idx="4">
                  <c:v>57</c:v>
                </c:pt>
                <c:pt idx="5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EA-4EF8-BE49-061E74633D5C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EA-4EF8-BE49-061E74633D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4793728"/>
        <c:axId val="94796032"/>
      </c:barChart>
      <c:catAx>
        <c:axId val="947937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960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47960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937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44</c:v>
                </c:pt>
                <c:pt idx="1">
                  <c:v>65</c:v>
                </c:pt>
                <c:pt idx="2">
                  <c:v>38</c:v>
                </c:pt>
                <c:pt idx="3">
                  <c:v>39</c:v>
                </c:pt>
                <c:pt idx="4">
                  <c:v>25</c:v>
                </c:pt>
                <c:pt idx="5">
                  <c:v>43</c:v>
                </c:pt>
                <c:pt idx="6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63-4995-819B-90190B70ED64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63-4995-819B-90190B70ED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4878336"/>
        <c:axId val="94884224"/>
      </c:barChart>
      <c:catAx>
        <c:axId val="948783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8842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48842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8783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54</c:v>
                </c:pt>
                <c:pt idx="2">
                  <c:v>38</c:v>
                </c:pt>
                <c:pt idx="3">
                  <c:v>35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1E-40CC-AFB7-5878E9552F8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1E-40CC-AFB7-5878E9552F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4975872"/>
        <c:axId val="94977408"/>
      </c:barChart>
      <c:catAx>
        <c:axId val="949758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9774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49774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9758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63</c:v>
                </c:pt>
                <c:pt idx="1">
                  <c:v>63</c:v>
                </c:pt>
                <c:pt idx="2">
                  <c:v>59</c:v>
                </c:pt>
                <c:pt idx="3">
                  <c:v>71</c:v>
                </c:pt>
                <c:pt idx="4">
                  <c:v>68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BB-4694-8F9B-DE5612D0D2D9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BB-4694-8F9B-DE5612D0D2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5003776"/>
        <c:axId val="95005312"/>
      </c:barChart>
      <c:catAx>
        <c:axId val="950037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0053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0053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0037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42</c:v>
                </c:pt>
                <c:pt idx="1">
                  <c:v>63</c:v>
                </c:pt>
                <c:pt idx="2">
                  <c:v>34</c:v>
                </c:pt>
                <c:pt idx="3">
                  <c:v>26</c:v>
                </c:pt>
                <c:pt idx="4">
                  <c:v>41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9C-4944-A5BF-049D96C8B78A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9C-4944-A5BF-049D96C8B7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2545408"/>
        <c:axId val="95002624"/>
      </c:barChart>
      <c:catAx>
        <c:axId val="925454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0026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0026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5454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40</c:v>
                </c:pt>
                <c:pt idx="1">
                  <c:v>45</c:v>
                </c:pt>
                <c:pt idx="2">
                  <c:v>36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EA-4F66-A126-06CBC59FF19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EA-4F66-A126-06CBC59FF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5020928"/>
        <c:axId val="95027200"/>
      </c:barChart>
      <c:catAx>
        <c:axId val="950209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0272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0272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0209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23.8</c:v>
                </c:pt>
                <c:pt idx="1">
                  <c:v>46</c:v>
                </c:pt>
                <c:pt idx="2">
                  <c:v>36.5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02-4266-B375-E147C166F4A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15.3</c:v>
                </c:pt>
                <c:pt idx="1">
                  <c:v>41.4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02-4266-B375-E147C166F4A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16.899999999999999</c:v>
                </c:pt>
                <c:pt idx="1">
                  <c:v>34.9</c:v>
                </c:pt>
                <c:pt idx="2">
                  <c:v>27.1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02-4266-B375-E147C166F4A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13.4</c:v>
                </c:pt>
                <c:pt idx="1">
                  <c:v>34.6</c:v>
                </c:pt>
                <c:pt idx="2">
                  <c:v>25.5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02-4266-B375-E147C166F4A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13.2</c:v>
                </c:pt>
                <c:pt idx="1">
                  <c:v>25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02-4266-B375-E147C166F4A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7.9</c:v>
                </c:pt>
                <c:pt idx="1">
                  <c:v>23.5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602-4266-B375-E147C166F4A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02-4266-B375-E147C166F4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2874624"/>
        <c:axId val="92914816"/>
      </c:barChart>
      <c:catAx>
        <c:axId val="9287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914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91481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8746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9.6</c:v>
                </c:pt>
                <c:pt idx="1">
                  <c:v>26.3</c:v>
                </c:pt>
                <c:pt idx="2">
                  <c:v>19.100000000000001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2-410C-969E-C2DA4B9EE1A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5.6</c:v>
                </c:pt>
                <c:pt idx="1">
                  <c:v>23.9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F2-410C-969E-C2DA4B9EE1A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</c:v>
                </c:pt>
                <c:pt idx="1">
                  <c:v>17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F2-410C-969E-C2DA4B9EE1A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15.1</c:v>
                </c:pt>
                <c:pt idx="2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3F2-410C-969E-C2DA4B9EE1A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5.2</c:v>
                </c:pt>
                <c:pt idx="1">
                  <c:v>12.2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F2-410C-969E-C2DA4B9EE1A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2.9</c:v>
                </c:pt>
                <c:pt idx="1">
                  <c:v>9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3F2-410C-969E-C2DA4B9EE1A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3F2-410C-969E-C2DA4B9EE1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3232128"/>
        <c:axId val="93255936"/>
      </c:barChart>
      <c:catAx>
        <c:axId val="93232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255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325593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2321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36.5</c:v>
                </c:pt>
                <c:pt idx="1">
                  <c:v>30</c:v>
                </c:pt>
                <c:pt idx="2">
                  <c:v>27.1</c:v>
                </c:pt>
                <c:pt idx="3">
                  <c:v>25.5</c:v>
                </c:pt>
                <c:pt idx="4">
                  <c:v>20</c:v>
                </c:pt>
                <c:pt idx="5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50-4C10-BCA8-E345DBA9F8E1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19.100000000000001</c:v>
                </c:pt>
                <c:pt idx="1">
                  <c:v>15.9</c:v>
                </c:pt>
                <c:pt idx="2">
                  <c:v>12.2</c:v>
                </c:pt>
                <c:pt idx="3">
                  <c:v>10.8</c:v>
                </c:pt>
                <c:pt idx="4">
                  <c:v>9.1999999999999993</c:v>
                </c:pt>
                <c:pt idx="5">
                  <c:v>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E50-4C10-BCA8-E345DBA9F8E1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32.9</c:v>
                </c:pt>
                <c:pt idx="1">
                  <c:v>33.9</c:v>
                </c:pt>
                <c:pt idx="2">
                  <c:v>28.7</c:v>
                </c:pt>
                <c:pt idx="3">
                  <c:v>26.1</c:v>
                </c:pt>
                <c:pt idx="4">
                  <c:v>20.6</c:v>
                </c:pt>
                <c:pt idx="5">
                  <c:v>19.5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E50-4C10-BCA8-E345DBA9F8E1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33.700000000000003</c:v>
                </c:pt>
                <c:pt idx="1">
                  <c:v>39.200000000000003</c:v>
                </c:pt>
                <c:pt idx="2">
                  <c:v>39</c:v>
                </c:pt>
                <c:pt idx="3">
                  <c:v>37.9</c:v>
                </c:pt>
                <c:pt idx="4">
                  <c:v>41.9</c:v>
                </c:pt>
                <c:pt idx="5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E50-4C10-BCA8-E345DBA9F8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112192"/>
        <c:axId val="93254784"/>
      </c:lineChart>
      <c:catAx>
        <c:axId val="93112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254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32547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1121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2</c:v>
                </c:pt>
                <c:pt idx="1">
                  <c:v>1.1000000000000001</c:v>
                </c:pt>
                <c:pt idx="2">
                  <c:v>0.8</c:v>
                </c:pt>
                <c:pt idx="3">
                  <c:v>16.7</c:v>
                </c:pt>
                <c:pt idx="4">
                  <c:v>48.4</c:v>
                </c:pt>
                <c:pt idx="5">
                  <c:v>0</c:v>
                </c:pt>
                <c:pt idx="6">
                  <c:v>10.4</c:v>
                </c:pt>
                <c:pt idx="7">
                  <c:v>20.6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05-4AEF-8040-BBE02FDA39E8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05-4AEF-8040-BBE02FDA3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4864128"/>
        <c:axId val="94866816"/>
      </c:barChart>
      <c:catAx>
        <c:axId val="94864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866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8668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86412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42.2</c:v>
                </c:pt>
                <c:pt idx="1">
                  <c:v>46.6</c:v>
                </c:pt>
                <c:pt idx="2">
                  <c:v>0.6</c:v>
                </c:pt>
                <c:pt idx="3">
                  <c:v>1.8</c:v>
                </c:pt>
                <c:pt idx="4">
                  <c:v>2.7</c:v>
                </c:pt>
                <c:pt idx="5">
                  <c:v>2.1</c:v>
                </c:pt>
                <c:pt idx="6">
                  <c:v>0.3</c:v>
                </c:pt>
                <c:pt idx="7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CE-4AD4-B476-EEBF85322405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CE-4AD4-B476-EEBF853224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8730752"/>
        <c:axId val="59709696"/>
      </c:barChart>
      <c:catAx>
        <c:axId val="58730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709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7096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73075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7.6</c:v>
                </c:pt>
                <c:pt idx="1">
                  <c:v>18.7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2E-478B-BB7F-D3A623A3B96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5.3</c:v>
                </c:pt>
                <c:pt idx="1">
                  <c:v>18.2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2E-478B-BB7F-D3A623A3B96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5.2</c:v>
                </c:pt>
                <c:pt idx="1">
                  <c:v>12.2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2E-478B-BB7F-D3A623A3B96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2.7</c:v>
                </c:pt>
                <c:pt idx="1">
                  <c:v>11.3</c:v>
                </c:pt>
                <c:pt idx="2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2E-478B-BB7F-D3A623A3B96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3.3</c:v>
                </c:pt>
                <c:pt idx="1">
                  <c:v>7</c:v>
                </c:pt>
                <c:pt idx="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2E-478B-BB7F-D3A623A3B96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0.5</c:v>
                </c:pt>
                <c:pt idx="1">
                  <c:v>5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A2E-478B-BB7F-D3A623A3B96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2E-478B-BB7F-D3A623A3B9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768192"/>
        <c:axId val="59827328"/>
      </c:barChart>
      <c:catAx>
        <c:axId val="59768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827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8273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7681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13.9</c:v>
                </c:pt>
                <c:pt idx="1">
                  <c:v>12.6</c:v>
                </c:pt>
                <c:pt idx="2">
                  <c:v>9.1999999999999993</c:v>
                </c:pt>
                <c:pt idx="3">
                  <c:v>7.6</c:v>
                </c:pt>
                <c:pt idx="4">
                  <c:v>5.4</c:v>
                </c:pt>
                <c:pt idx="5">
                  <c:v>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F5E-4242-993F-208FC9FDD6DE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25</c:v>
                </c:pt>
                <c:pt idx="1">
                  <c:v>23.4</c:v>
                </c:pt>
                <c:pt idx="2">
                  <c:v>19.5</c:v>
                </c:pt>
                <c:pt idx="3">
                  <c:v>17.600000000000001</c:v>
                </c:pt>
                <c:pt idx="4">
                  <c:v>11.9</c:v>
                </c:pt>
                <c:pt idx="5">
                  <c:v>9.8000000000000007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F5E-4242-993F-208FC9FDD6DE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61.4</c:v>
                </c:pt>
                <c:pt idx="1">
                  <c:v>66.900000000000006</c:v>
                </c:pt>
                <c:pt idx="2">
                  <c:v>65.7</c:v>
                </c:pt>
                <c:pt idx="3">
                  <c:v>69</c:v>
                </c:pt>
                <c:pt idx="4">
                  <c:v>71.2</c:v>
                </c:pt>
                <c:pt idx="5">
                  <c:v>68.599999999999994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F5E-4242-993F-208FC9FDD6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793984"/>
        <c:axId val="84810752"/>
      </c:lineChart>
      <c:catAx>
        <c:axId val="84793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810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81075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7939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Lee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Lee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71298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891684"/>
              </p:ext>
            </p:extLst>
          </p:nvPr>
        </p:nvGraphicFramePr>
        <p:xfrm>
          <a:off x="35966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889213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0595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Lee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022088"/>
              </p:ext>
            </p:extLst>
          </p:nvPr>
        </p:nvGraphicFramePr>
        <p:xfrm>
          <a:off x="371475" y="1411288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02557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Lee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27611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Lee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03345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487069"/>
              </p:ext>
            </p:extLst>
          </p:nvPr>
        </p:nvGraphicFramePr>
        <p:xfrm>
          <a:off x="4000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Lee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521320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Lee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Lee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1,128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6.9 percentage points for M.S. prevalence rates and 5.0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Lee County, past-30-day alcohol use was reported at 17.0%,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19.1% in 2006 to 6.4%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13.9% in 2006 to 3.1%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16.9% of high school students have ridden in a car with a driver who was under the influence of alcohol, and 19.0%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2681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Lee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1060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Lee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92830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Lee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06621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7264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Lee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704891"/>
              </p:ext>
            </p:extLst>
          </p:nvPr>
        </p:nvGraphicFramePr>
        <p:xfrm>
          <a:off x="37866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Lee County, 4.7%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4.3% in 2006 to 1.1%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6.3% in 2012 to 0.9%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2.1%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0660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319497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Lee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369309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(0.5%)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(0.6%)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(8.3%)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(5.7%).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Lee County, 27.0% of students have been socially bullied, 13.0% have been physically bullied, and 7.8%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2.7% of students have belonged to a gang, and 0.7%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195442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06311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45096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4438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05229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Lee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845237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8853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(44%)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(51%)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Lee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299922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39.9% for lifetime use and 17.0% for past-30-day use, alcohol is the most commonly used drug among Lee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(29.4% lifetime and 10.8% past-30-day) and marijuana (22.1% lifetime and 11.8%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3.1%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498282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145194"/>
              </p:ext>
            </p:extLst>
          </p:nvPr>
        </p:nvGraphicFramePr>
        <p:xfrm>
          <a:off x="376687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9148</TotalTime>
  <Words>1348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Lee County PowerPoint</dc:title>
  <dc:creator>Bert Rothenbach</dc:creator>
  <cp:lastModifiedBy>VanDyke, Misty N</cp:lastModifiedBy>
  <cp:revision>339</cp:revision>
  <dcterms:created xsi:type="dcterms:W3CDTF">2010-11-20T14:45:41Z</dcterms:created>
  <dcterms:modified xsi:type="dcterms:W3CDTF">2025-06-23T17:08:02Z</dcterms:modified>
</cp:coreProperties>
</file>