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L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Needle to Inject Illegal Drugs*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39.9</c:v>
                </c:pt>
                <c:pt idx="1">
                  <c:v>29.4</c:v>
                </c:pt>
                <c:pt idx="2">
                  <c:v>22.1</c:v>
                </c:pt>
                <c:pt idx="3">
                  <c:v>14.8</c:v>
                </c:pt>
                <c:pt idx="4">
                  <c:v>14.2</c:v>
                </c:pt>
                <c:pt idx="5">
                  <c:v>4.3</c:v>
                </c:pt>
                <c:pt idx="6">
                  <c:v>3.9</c:v>
                </c:pt>
                <c:pt idx="7">
                  <c:v>3.6</c:v>
                </c:pt>
                <c:pt idx="8">
                  <c:v>3.6</c:v>
                </c:pt>
                <c:pt idx="9">
                  <c:v>3.5</c:v>
                </c:pt>
                <c:pt idx="10">
                  <c:v>2.9</c:v>
                </c:pt>
                <c:pt idx="11">
                  <c:v>1.6</c:v>
                </c:pt>
                <c:pt idx="12">
                  <c:v>1.6</c:v>
                </c:pt>
                <c:pt idx="13">
                  <c:v>1.5</c:v>
                </c:pt>
                <c:pt idx="14">
                  <c:v>0.9</c:v>
                </c:pt>
                <c:pt idx="15">
                  <c:v>0.5</c:v>
                </c:pt>
                <c:pt idx="16">
                  <c:v>0.3</c:v>
                </c:pt>
                <c:pt idx="17">
                  <c:v>0.2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292224"/>
        <c:axId val="92382336"/>
      </c:barChart>
      <c:catAx>
        <c:axId val="9229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8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3823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2922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29.4</c:v>
                </c:pt>
                <c:pt idx="1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792768"/>
        <c:axId val="59843712"/>
      </c:barChart>
      <c:catAx>
        <c:axId val="597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4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8437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92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6.3</c:v>
                </c:pt>
                <c:pt idx="1">
                  <c:v>19.399999999999999</c:v>
                </c:pt>
                <c:pt idx="2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20.2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5.7</c:v>
                </c:pt>
                <c:pt idx="1">
                  <c:v>18.2</c:v>
                </c:pt>
                <c:pt idx="2">
                  <c:v>12.9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</c:v>
                </c:pt>
                <c:pt idx="1">
                  <c:v>20.9</c:v>
                </c:pt>
                <c:pt idx="2">
                  <c:v>13.3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6.2</c:v>
                </c:pt>
                <c:pt idx="1">
                  <c:v>20.7</c:v>
                </c:pt>
                <c:pt idx="2">
                  <c:v>14.6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3.4</c:v>
                </c:pt>
                <c:pt idx="1">
                  <c:v>17.899999999999999</c:v>
                </c:pt>
                <c:pt idx="2">
                  <c:v>11.8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892480"/>
        <c:axId val="59958016"/>
      </c:barChart>
      <c:catAx>
        <c:axId val="598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5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95801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9248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13.9</c:v>
                </c:pt>
                <c:pt idx="1">
                  <c:v>13</c:v>
                </c:pt>
                <c:pt idx="2">
                  <c:v>12.9</c:v>
                </c:pt>
                <c:pt idx="3">
                  <c:v>13.3</c:v>
                </c:pt>
                <c:pt idx="4">
                  <c:v>14.6</c:v>
                </c:pt>
                <c:pt idx="5">
                  <c:v>11.8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13.2</c:v>
                </c:pt>
                <c:pt idx="1">
                  <c:v>13.5</c:v>
                </c:pt>
                <c:pt idx="2">
                  <c:v>12.4</c:v>
                </c:pt>
                <c:pt idx="3">
                  <c:v>11.5</c:v>
                </c:pt>
                <c:pt idx="4">
                  <c:v>10.8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25.1</c:v>
                </c:pt>
                <c:pt idx="1">
                  <c:v>30</c:v>
                </c:pt>
                <c:pt idx="2">
                  <c:v>26.2</c:v>
                </c:pt>
                <c:pt idx="3">
                  <c:v>25.2</c:v>
                </c:pt>
                <c:pt idx="4">
                  <c:v>22.1</c:v>
                </c:pt>
                <c:pt idx="5">
                  <c:v>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60320"/>
        <c:axId val="84468096"/>
      </c:lineChart>
      <c:catAx>
        <c:axId val="5996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6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680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60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3.7</c:v>
                </c:pt>
                <c:pt idx="1">
                  <c:v>8.4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1714688"/>
        <c:axId val="59863808"/>
      </c:barChart>
      <c:catAx>
        <c:axId val="317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63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8638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7146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22.9</c:v>
                </c:pt>
                <c:pt idx="1">
                  <c:v>23.8</c:v>
                </c:pt>
                <c:pt idx="2">
                  <c:v>8.8000000000000007</c:v>
                </c:pt>
                <c:pt idx="3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19.2</c:v>
                </c:pt>
                <c:pt idx="1">
                  <c:v>26</c:v>
                </c:pt>
                <c:pt idx="2">
                  <c:v>5.6</c:v>
                </c:pt>
                <c:pt idx="3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16.899999999999999</c:v>
                </c:pt>
                <c:pt idx="1">
                  <c:v>19</c:v>
                </c:pt>
                <c:pt idx="2">
                  <c:v>4.5</c:v>
                </c:pt>
                <c:pt idx="3">
                  <c:v>10.1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044800"/>
        <c:axId val="60046336"/>
      </c:barChart>
      <c:catAx>
        <c:axId val="600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046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04633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044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6.1</c:v>
                </c:pt>
                <c:pt idx="1">
                  <c:v>3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5.5</c:v>
                </c:pt>
                <c:pt idx="1">
                  <c:v>2</c:v>
                </c:pt>
                <c:pt idx="2">
                  <c:v>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1</c:v>
                </c:pt>
                <c:pt idx="2">
                  <c:v>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2.1</c:v>
                </c:pt>
                <c:pt idx="2">
                  <c:v>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2.6</c:v>
                </c:pt>
                <c:pt idx="1">
                  <c:v>0.6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074688"/>
        <c:axId val="85076224"/>
      </c:barChart>
      <c:catAx>
        <c:axId val="8507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7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076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74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1.9</c:v>
                </c:pt>
                <c:pt idx="1">
                  <c:v>2.9</c:v>
                </c:pt>
                <c:pt idx="2">
                  <c:v>2.5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1.5</c:v>
                </c:pt>
                <c:pt idx="1">
                  <c:v>2.4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1.5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011456"/>
        <c:axId val="85066496"/>
      </c:barChart>
      <c:catAx>
        <c:axId val="8501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6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066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1145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1.4</c:v>
                </c:pt>
                <c:pt idx="1">
                  <c:v>3.6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5.7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2.5</c:v>
                </c:pt>
                <c:pt idx="2">
                  <c:v>1.7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827008"/>
        <c:axId val="94775552"/>
      </c:barChart>
      <c:catAx>
        <c:axId val="9282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75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755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270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2.5</c:v>
                </c:pt>
                <c:pt idx="1">
                  <c:v>6.6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3.3</c:v>
                </c:pt>
                <c:pt idx="1">
                  <c:v>7.5</c:v>
                </c:pt>
                <c:pt idx="2">
                  <c:v>5.7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2.6</c:v>
                </c:pt>
                <c:pt idx="1">
                  <c:v>4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3.6</c:v>
                </c:pt>
                <c:pt idx="2">
                  <c:v>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2.7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0.8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5195776"/>
        <c:axId val="86213760"/>
      </c:barChart>
      <c:catAx>
        <c:axId val="851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21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2137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1957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0.4</c:v>
                </c:pt>
                <c:pt idx="1">
                  <c:v>2.8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2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702208"/>
        <c:axId val="94708480"/>
      </c:barChart>
      <c:catAx>
        <c:axId val="9470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08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084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02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LSD, PCP or Mushrooms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Prescription Amphetamines</c:v>
                </c:pt>
                <c:pt idx="14">
                  <c:v>Methamphetamine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</c:v>
                </c:pt>
                <c:pt idx="1">
                  <c:v>11.8</c:v>
                </c:pt>
                <c:pt idx="2">
                  <c:v>10.8</c:v>
                </c:pt>
                <c:pt idx="3">
                  <c:v>6.4</c:v>
                </c:pt>
                <c:pt idx="4">
                  <c:v>3.1</c:v>
                </c:pt>
                <c:pt idx="5">
                  <c:v>1.8</c:v>
                </c:pt>
                <c:pt idx="6">
                  <c:v>1.4</c:v>
                </c:pt>
                <c:pt idx="7">
                  <c:v>1.4</c:v>
                </c:pt>
                <c:pt idx="8">
                  <c:v>1.1000000000000001</c:v>
                </c:pt>
                <c:pt idx="9">
                  <c:v>1</c:v>
                </c:pt>
                <c:pt idx="10">
                  <c:v>0.9</c:v>
                </c:pt>
                <c:pt idx="11">
                  <c:v>0.7</c:v>
                </c:pt>
                <c:pt idx="12">
                  <c:v>0.7</c:v>
                </c:pt>
                <c:pt idx="13">
                  <c:v>0.4</c:v>
                </c:pt>
                <c:pt idx="14">
                  <c:v>0.3</c:v>
                </c:pt>
                <c:pt idx="15">
                  <c:v>0.3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392448"/>
        <c:axId val="92546944"/>
      </c:barChart>
      <c:catAx>
        <c:axId val="9239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4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54694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3924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13.3</c:v>
                </c:pt>
                <c:pt idx="1">
                  <c:v>4.7</c:v>
                </c:pt>
                <c:pt idx="2">
                  <c:v>9.1999999999999993</c:v>
                </c:pt>
                <c:pt idx="3">
                  <c:v>21.9</c:v>
                </c:pt>
                <c:pt idx="4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844032"/>
        <c:axId val="95060736"/>
      </c:barChart>
      <c:catAx>
        <c:axId val="948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6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0607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44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5.7</c:v>
                </c:pt>
                <c:pt idx="1">
                  <c:v>4.0999999999999996</c:v>
                </c:pt>
                <c:pt idx="2">
                  <c:v>0.5</c:v>
                </c:pt>
                <c:pt idx="3">
                  <c:v>2.1</c:v>
                </c:pt>
                <c:pt idx="4">
                  <c:v>0.6</c:v>
                </c:pt>
                <c:pt idx="5">
                  <c:v>8.3000000000000007</c:v>
                </c:pt>
                <c:pt idx="6">
                  <c:v>5.3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756864"/>
        <c:axId val="94758400"/>
      </c:barChart>
      <c:catAx>
        <c:axId val="9475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58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5840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568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9.8000000000000007</c:v>
                </c:pt>
                <c:pt idx="1">
                  <c:v>20.100000000000001</c:v>
                </c:pt>
                <c:pt idx="2">
                  <c:v>37</c:v>
                </c:pt>
                <c:pt idx="3">
                  <c:v>8.9</c:v>
                </c:pt>
                <c:pt idx="4">
                  <c:v>8.9</c:v>
                </c:pt>
                <c:pt idx="5">
                  <c:v>12.5</c:v>
                </c:pt>
                <c:pt idx="6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6.1</c:v>
                </c:pt>
                <c:pt idx="1">
                  <c:v>7.8</c:v>
                </c:pt>
                <c:pt idx="2">
                  <c:v>19.7</c:v>
                </c:pt>
                <c:pt idx="3">
                  <c:v>7</c:v>
                </c:pt>
                <c:pt idx="4">
                  <c:v>5.5</c:v>
                </c:pt>
                <c:pt idx="5">
                  <c:v>9.3000000000000007</c:v>
                </c:pt>
                <c:pt idx="6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5085184"/>
        <c:axId val="94724096"/>
      </c:barChart>
      <c:catAx>
        <c:axId val="8508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2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240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085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2.7</c:v>
                </c:pt>
                <c:pt idx="1">
                  <c:v>16.399999999999999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779264"/>
        <c:axId val="94798208"/>
      </c:barChart>
      <c:catAx>
        <c:axId val="947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8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9820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792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44</c:v>
                </c:pt>
                <c:pt idx="1">
                  <c:v>58</c:v>
                </c:pt>
                <c:pt idx="2">
                  <c:v>54</c:v>
                </c:pt>
                <c:pt idx="3">
                  <c:v>59</c:v>
                </c:pt>
                <c:pt idx="4">
                  <c:v>57</c:v>
                </c:pt>
                <c:pt idx="5">
                  <c:v>44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793728"/>
        <c:axId val="94796032"/>
      </c:barChart>
      <c:catAx>
        <c:axId val="94793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6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796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793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65</c:v>
                </c:pt>
                <c:pt idx="2">
                  <c:v>38</c:v>
                </c:pt>
                <c:pt idx="3">
                  <c:v>39</c:v>
                </c:pt>
                <c:pt idx="4">
                  <c:v>25</c:v>
                </c:pt>
                <c:pt idx="5">
                  <c:v>43</c:v>
                </c:pt>
                <c:pt idx="6">
                  <c:v>44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878336"/>
        <c:axId val="94884224"/>
      </c:barChart>
      <c:catAx>
        <c:axId val="94878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84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884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78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54</c:v>
                </c:pt>
                <c:pt idx="2">
                  <c:v>38</c:v>
                </c:pt>
                <c:pt idx="3">
                  <c:v>35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4975872"/>
        <c:axId val="94977408"/>
      </c:barChart>
      <c:catAx>
        <c:axId val="94975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77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4977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975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63</c:v>
                </c:pt>
                <c:pt idx="1">
                  <c:v>63</c:v>
                </c:pt>
                <c:pt idx="2">
                  <c:v>59</c:v>
                </c:pt>
                <c:pt idx="3">
                  <c:v>71</c:v>
                </c:pt>
                <c:pt idx="4">
                  <c:v>68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003776"/>
        <c:axId val="95005312"/>
      </c:barChart>
      <c:catAx>
        <c:axId val="95003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05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005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03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42</c:v>
                </c:pt>
                <c:pt idx="1">
                  <c:v>63</c:v>
                </c:pt>
                <c:pt idx="2">
                  <c:v>34</c:v>
                </c:pt>
                <c:pt idx="3">
                  <c:v>26</c:v>
                </c:pt>
                <c:pt idx="4">
                  <c:v>41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2545408"/>
        <c:axId val="95002624"/>
      </c:barChart>
      <c:catAx>
        <c:axId val="925454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026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0026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454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40</c:v>
                </c:pt>
                <c:pt idx="1">
                  <c:v>45</c:v>
                </c:pt>
                <c:pt idx="2">
                  <c:v>36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020928"/>
        <c:axId val="95027200"/>
      </c:barChart>
      <c:catAx>
        <c:axId val="95020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27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5027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020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23.8</c:v>
                </c:pt>
                <c:pt idx="1">
                  <c:v>46</c:v>
                </c:pt>
                <c:pt idx="2">
                  <c:v>36.5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15.3</c:v>
                </c:pt>
                <c:pt idx="1">
                  <c:v>41.4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16.899999999999999</c:v>
                </c:pt>
                <c:pt idx="1">
                  <c:v>34.9</c:v>
                </c:pt>
                <c:pt idx="2">
                  <c:v>27.1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13.4</c:v>
                </c:pt>
                <c:pt idx="1">
                  <c:v>34.6</c:v>
                </c:pt>
                <c:pt idx="2">
                  <c:v>25.5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13.2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7.9</c:v>
                </c:pt>
                <c:pt idx="1">
                  <c:v>23.5</c:v>
                </c:pt>
                <c:pt idx="2">
                  <c:v>17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874624"/>
        <c:axId val="92914816"/>
      </c:barChart>
      <c:catAx>
        <c:axId val="9287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914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9148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874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</c:v>
                </c:pt>
                <c:pt idx="1">
                  <c:v>26.3</c:v>
                </c:pt>
                <c:pt idx="2">
                  <c:v>19.100000000000001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23.9</c:v>
                </c:pt>
                <c:pt idx="2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</c:v>
                </c:pt>
                <c:pt idx="1">
                  <c:v>17</c:v>
                </c:pt>
                <c:pt idx="2">
                  <c:v>12.2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15.1</c:v>
                </c:pt>
                <c:pt idx="2">
                  <c:v>10.8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5.2</c:v>
                </c:pt>
                <c:pt idx="1">
                  <c:v>12.2</c:v>
                </c:pt>
                <c:pt idx="2">
                  <c:v>9.1999999999999993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2.9</c:v>
                </c:pt>
                <c:pt idx="1">
                  <c:v>9</c:v>
                </c:pt>
                <c:pt idx="2">
                  <c:v>6.4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3232128"/>
        <c:axId val="93255936"/>
      </c:barChart>
      <c:catAx>
        <c:axId val="9323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55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5593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321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36.5</c:v>
                </c:pt>
                <c:pt idx="1">
                  <c:v>30</c:v>
                </c:pt>
                <c:pt idx="2">
                  <c:v>27.1</c:v>
                </c:pt>
                <c:pt idx="3">
                  <c:v>25.5</c:v>
                </c:pt>
                <c:pt idx="4">
                  <c:v>20</c:v>
                </c:pt>
                <c:pt idx="5">
                  <c:v>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19.100000000000001</c:v>
                </c:pt>
                <c:pt idx="1">
                  <c:v>15.9</c:v>
                </c:pt>
                <c:pt idx="2">
                  <c:v>12.2</c:v>
                </c:pt>
                <c:pt idx="3">
                  <c:v>10.8</c:v>
                </c:pt>
                <c:pt idx="4">
                  <c:v>9.1999999999999993</c:v>
                </c:pt>
                <c:pt idx="5">
                  <c:v>6.4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32.9</c:v>
                </c:pt>
                <c:pt idx="1">
                  <c:v>33.9</c:v>
                </c:pt>
                <c:pt idx="2">
                  <c:v>28.7</c:v>
                </c:pt>
                <c:pt idx="3">
                  <c:v>26.1</c:v>
                </c:pt>
                <c:pt idx="4">
                  <c:v>20.6</c:v>
                </c:pt>
                <c:pt idx="5">
                  <c:v>19.5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33.700000000000003</c:v>
                </c:pt>
                <c:pt idx="1">
                  <c:v>39.200000000000003</c:v>
                </c:pt>
                <c:pt idx="2">
                  <c:v>39</c:v>
                </c:pt>
                <c:pt idx="3">
                  <c:v>37.9</c:v>
                </c:pt>
                <c:pt idx="4">
                  <c:v>41.9</c:v>
                </c:pt>
                <c:pt idx="5">
                  <c:v>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112192"/>
        <c:axId val="93254784"/>
      </c:lineChart>
      <c:catAx>
        <c:axId val="9311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25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32547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1121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2</c:v>
                </c:pt>
                <c:pt idx="1">
                  <c:v>1.1000000000000001</c:v>
                </c:pt>
                <c:pt idx="2">
                  <c:v>0.8</c:v>
                </c:pt>
                <c:pt idx="3">
                  <c:v>16.7</c:v>
                </c:pt>
                <c:pt idx="4">
                  <c:v>48.4</c:v>
                </c:pt>
                <c:pt idx="5">
                  <c:v>0</c:v>
                </c:pt>
                <c:pt idx="6">
                  <c:v>10.4</c:v>
                </c:pt>
                <c:pt idx="7">
                  <c:v>20.6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4864128"/>
        <c:axId val="94866816"/>
      </c:barChart>
      <c:catAx>
        <c:axId val="9486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6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8668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8641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42.2</c:v>
                </c:pt>
                <c:pt idx="1">
                  <c:v>46.6</c:v>
                </c:pt>
                <c:pt idx="2">
                  <c:v>0.6</c:v>
                </c:pt>
                <c:pt idx="3">
                  <c:v>1.8</c:v>
                </c:pt>
                <c:pt idx="4">
                  <c:v>2.7</c:v>
                </c:pt>
                <c:pt idx="5">
                  <c:v>2.1</c:v>
                </c:pt>
                <c:pt idx="6">
                  <c:v>0.3</c:v>
                </c:pt>
                <c:pt idx="7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8730752"/>
        <c:axId val="59709696"/>
      </c:barChart>
      <c:catAx>
        <c:axId val="5873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09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7096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7307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7.6</c:v>
                </c:pt>
                <c:pt idx="1">
                  <c:v>18.7</c:v>
                </c:pt>
                <c:pt idx="2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5.3</c:v>
                </c:pt>
                <c:pt idx="1">
                  <c:v>18.2</c:v>
                </c:pt>
                <c:pt idx="2">
                  <c:v>12.6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5.2</c:v>
                </c:pt>
                <c:pt idx="1">
                  <c:v>12.2</c:v>
                </c:pt>
                <c:pt idx="2">
                  <c:v>9.1999999999999993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2.7</c:v>
                </c:pt>
                <c:pt idx="1">
                  <c:v>11.3</c:v>
                </c:pt>
                <c:pt idx="2">
                  <c:v>7.6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3.3</c:v>
                </c:pt>
                <c:pt idx="1">
                  <c:v>7</c:v>
                </c:pt>
                <c:pt idx="2">
                  <c:v>5.4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0.5</c:v>
                </c:pt>
                <c:pt idx="1">
                  <c:v>5</c:v>
                </c:pt>
                <c:pt idx="2">
                  <c:v>3.1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768192"/>
        <c:axId val="59827328"/>
      </c:barChart>
      <c:catAx>
        <c:axId val="597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827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8273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7681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13.9</c:v>
                </c:pt>
                <c:pt idx="1">
                  <c:v>12.6</c:v>
                </c:pt>
                <c:pt idx="2">
                  <c:v>9.1999999999999993</c:v>
                </c:pt>
                <c:pt idx="3">
                  <c:v>7.6</c:v>
                </c:pt>
                <c:pt idx="4">
                  <c:v>5.4</c:v>
                </c:pt>
                <c:pt idx="5">
                  <c:v>3.1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25</c:v>
                </c:pt>
                <c:pt idx="1">
                  <c:v>23.4</c:v>
                </c:pt>
                <c:pt idx="2">
                  <c:v>19.5</c:v>
                </c:pt>
                <c:pt idx="3">
                  <c:v>17.600000000000001</c:v>
                </c:pt>
                <c:pt idx="4">
                  <c:v>11.9</c:v>
                </c:pt>
                <c:pt idx="5">
                  <c:v>9.8000000000000007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61.4</c:v>
                </c:pt>
                <c:pt idx="1">
                  <c:v>66.900000000000006</c:v>
                </c:pt>
                <c:pt idx="2">
                  <c:v>65.7</c:v>
                </c:pt>
                <c:pt idx="3">
                  <c:v>69</c:v>
                </c:pt>
                <c:pt idx="4">
                  <c:v>71.2</c:v>
                </c:pt>
                <c:pt idx="5">
                  <c:v>68.599999999999994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93984"/>
        <c:axId val="84810752"/>
      </c:lineChart>
      <c:catAx>
        <c:axId val="8479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810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8107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93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Lee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71298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891684"/>
              </p:ext>
            </p:extLst>
          </p:nvPr>
        </p:nvGraphicFramePr>
        <p:xfrm>
          <a:off x="35966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889213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595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022088"/>
              </p:ext>
            </p:extLst>
          </p:nvPr>
        </p:nvGraphicFramePr>
        <p:xfrm>
          <a:off x="371475" y="14112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2557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761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334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487069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21320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1,128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2681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060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283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6621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2640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04891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066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31949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69309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(0.5%)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(0.6%)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5.7%).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27.0%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13.0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0.7%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9544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631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5096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438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05229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452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853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(44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(51%)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</a:t>
            </a:r>
            <a:r>
              <a:rPr lang="en-US" sz="2800" dirty="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(65%)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45%)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99922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Lee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(29.4%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(22.1%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14.8%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98282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45194"/>
              </p:ext>
            </p:extLst>
          </p:nvPr>
        </p:nvGraphicFramePr>
        <p:xfrm>
          <a:off x="376687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1319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2016-10-29T16:42:29Z</dcterms:modified>
</cp:coreProperties>
</file>