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Needle to Inject Illegal Drugs*</c:v>
                </c:pt>
                <c:pt idx="14">
                  <c:v>Flakka*</c:v>
                </c:pt>
                <c:pt idx="15">
                  <c:v>Cocaine or Crack Cocaine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39.299999999999997</c:v>
                </c:pt>
                <c:pt idx="1">
                  <c:v>26.8</c:v>
                </c:pt>
                <c:pt idx="2">
                  <c:v>22.2</c:v>
                </c:pt>
                <c:pt idx="3">
                  <c:v>15.8</c:v>
                </c:pt>
                <c:pt idx="4">
                  <c:v>15.8</c:v>
                </c:pt>
                <c:pt idx="5">
                  <c:v>6.8</c:v>
                </c:pt>
                <c:pt idx="6">
                  <c:v>5.7</c:v>
                </c:pt>
                <c:pt idx="7">
                  <c:v>5.6</c:v>
                </c:pt>
                <c:pt idx="8">
                  <c:v>5.4</c:v>
                </c:pt>
                <c:pt idx="9">
                  <c:v>5.2</c:v>
                </c:pt>
                <c:pt idx="10">
                  <c:v>3.6</c:v>
                </c:pt>
                <c:pt idx="11">
                  <c:v>3.1</c:v>
                </c:pt>
                <c:pt idx="12">
                  <c:v>1.7</c:v>
                </c:pt>
                <c:pt idx="13">
                  <c:v>1.5</c:v>
                </c:pt>
                <c:pt idx="14">
                  <c:v>1.2</c:v>
                </c:pt>
                <c:pt idx="15">
                  <c:v>1</c:v>
                </c:pt>
                <c:pt idx="16">
                  <c:v>0.7</c:v>
                </c:pt>
                <c:pt idx="17">
                  <c:v>0.4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9704064"/>
        <c:axId val="59706752"/>
      </c:barChart>
      <c:catAx>
        <c:axId val="5970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06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7067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040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26.8</c:v>
                </c:pt>
                <c:pt idx="1">
                  <c:v>10.7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168640"/>
        <c:axId val="61437824"/>
      </c:barChart>
      <c:catAx>
        <c:axId val="6116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3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378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686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4.8</c:v>
                </c:pt>
                <c:pt idx="1">
                  <c:v>17.3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16.399999999999999</c:v>
                </c:pt>
                <c:pt idx="2">
                  <c:v>11.2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6.8</c:v>
                </c:pt>
                <c:pt idx="1">
                  <c:v>18.100000000000001</c:v>
                </c:pt>
                <c:pt idx="2">
                  <c:v>13.3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22.1</c:v>
                </c:pt>
                <c:pt idx="2">
                  <c:v>14.6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</c:v>
                </c:pt>
                <c:pt idx="1">
                  <c:v>19.899999999999999</c:v>
                </c:pt>
                <c:pt idx="2">
                  <c:v>13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1.9</c:v>
                </c:pt>
                <c:pt idx="1">
                  <c:v>19.7</c:v>
                </c:pt>
                <c:pt idx="2">
                  <c:v>11.9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412480"/>
        <c:axId val="61414016"/>
      </c:barChart>
      <c:catAx>
        <c:axId val="6141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1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1401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12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</c:v>
                </c:pt>
                <c:pt idx="1">
                  <c:v>11.2</c:v>
                </c:pt>
                <c:pt idx="2">
                  <c:v>13.3</c:v>
                </c:pt>
                <c:pt idx="3">
                  <c:v>14.6</c:v>
                </c:pt>
                <c:pt idx="4">
                  <c:v>13</c:v>
                </c:pt>
                <c:pt idx="5">
                  <c:v>11.9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13.5</c:v>
                </c:pt>
                <c:pt idx="1">
                  <c:v>10.8</c:v>
                </c:pt>
                <c:pt idx="2">
                  <c:v>11.1</c:v>
                </c:pt>
                <c:pt idx="3">
                  <c:v>11.8</c:v>
                </c:pt>
                <c:pt idx="4">
                  <c:v>14.8</c:v>
                </c:pt>
                <c:pt idx="5">
                  <c:v>10.7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31.3</c:v>
                </c:pt>
                <c:pt idx="1">
                  <c:v>32.799999999999997</c:v>
                </c:pt>
                <c:pt idx="2">
                  <c:v>30.3</c:v>
                </c:pt>
                <c:pt idx="3">
                  <c:v>26.4</c:v>
                </c:pt>
                <c:pt idx="4">
                  <c:v>22.6</c:v>
                </c:pt>
                <c:pt idx="5">
                  <c:v>24.5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4912"/>
        <c:axId val="61176832"/>
      </c:lineChart>
      <c:catAx>
        <c:axId val="6117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76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1768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749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8.4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265024"/>
        <c:axId val="61267328"/>
      </c:barChart>
      <c:catAx>
        <c:axId val="6126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6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2673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650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24.1</c:v>
                </c:pt>
                <c:pt idx="1">
                  <c:v>27.2</c:v>
                </c:pt>
                <c:pt idx="2">
                  <c:v>8.9</c:v>
                </c:pt>
                <c:pt idx="3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19.100000000000001</c:v>
                </c:pt>
                <c:pt idx="1">
                  <c:v>25.9</c:v>
                </c:pt>
                <c:pt idx="2">
                  <c:v>6.9</c:v>
                </c:pt>
                <c:pt idx="3">
                  <c:v>11.4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13.7</c:v>
                </c:pt>
                <c:pt idx="1">
                  <c:v>25.3</c:v>
                </c:pt>
                <c:pt idx="2">
                  <c:v>7.4</c:v>
                </c:pt>
                <c:pt idx="3">
                  <c:v>12.1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401344"/>
        <c:axId val="61411328"/>
      </c:barChart>
      <c:catAx>
        <c:axId val="6140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11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113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013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7.4</c:v>
                </c:pt>
                <c:pt idx="1">
                  <c:v>1.6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2.9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5.6</c:v>
                </c:pt>
                <c:pt idx="1">
                  <c:v>1.7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</c:v>
                </c:pt>
                <c:pt idx="1">
                  <c:v>0.9</c:v>
                </c:pt>
                <c:pt idx="2">
                  <c:v>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3.6</c:v>
                </c:pt>
                <c:pt idx="1">
                  <c:v>1.2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1.4</c:v>
                </c:pt>
                <c:pt idx="1">
                  <c:v>0.5</c:v>
                </c:pt>
                <c:pt idx="2">
                  <c:v>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635968"/>
        <c:axId val="61651584"/>
      </c:barChart>
      <c:catAx>
        <c:axId val="6163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51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6515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35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2.4</c:v>
                </c:pt>
                <c:pt idx="1">
                  <c:v>2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2.8</c:v>
                </c:pt>
                <c:pt idx="2">
                  <c:v>2.4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2.4</c:v>
                </c:pt>
                <c:pt idx="2">
                  <c:v>2.4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2.6</c:v>
                </c:pt>
                <c:pt idx="2">
                  <c:v>2.4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356288"/>
        <c:axId val="61480960"/>
      </c:barChart>
      <c:catAx>
        <c:axId val="6135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8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809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562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5.0999999999999996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4.3</c:v>
                </c:pt>
                <c:pt idx="2">
                  <c:v>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0.4</c:v>
                </c:pt>
                <c:pt idx="1">
                  <c:v>1.7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0.3</c:v>
                </c:pt>
                <c:pt idx="1">
                  <c:v>4</c:v>
                </c:pt>
                <c:pt idx="2">
                  <c:v>2.4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0.7</c:v>
                </c:pt>
                <c:pt idx="1">
                  <c:v>2.2000000000000002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557760"/>
        <c:axId val="61622912"/>
      </c:barChart>
      <c:catAx>
        <c:axId val="6155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22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6229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577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2.5</c:v>
                </c:pt>
                <c:pt idx="1">
                  <c:v>5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5.0999999999999996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3.5</c:v>
                </c:pt>
                <c:pt idx="1">
                  <c:v>3.8</c:v>
                </c:pt>
                <c:pt idx="2">
                  <c:v>3.7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3.7</c:v>
                </c:pt>
                <c:pt idx="2">
                  <c:v>3.1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2.9</c:v>
                </c:pt>
                <c:pt idx="1">
                  <c:v>4.4000000000000004</c:v>
                </c:pt>
                <c:pt idx="2">
                  <c:v>3.7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2.7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622528"/>
        <c:axId val="62589184"/>
      </c:barChart>
      <c:catAx>
        <c:axId val="6162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89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891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22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1.2</c:v>
                </c:pt>
                <c:pt idx="1">
                  <c:v>3.1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0.6</c:v>
                </c:pt>
                <c:pt idx="2">
                  <c:v>0.7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0.9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0.1</c:v>
                </c:pt>
                <c:pt idx="1">
                  <c:v>2.2999999999999998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0.2</c:v>
                </c:pt>
                <c:pt idx="1">
                  <c:v>2.1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613184"/>
        <c:axId val="61642240"/>
      </c:barChart>
      <c:catAx>
        <c:axId val="6161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4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6422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131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Prescription Amphetamines</c:v>
                </c:pt>
                <c:pt idx="9">
                  <c:v>LSD, PCP or Mushrooms</c:v>
                </c:pt>
                <c:pt idx="10">
                  <c:v>Inhalants</c:v>
                </c:pt>
                <c:pt idx="11">
                  <c:v>Flakka*</c:v>
                </c:pt>
                <c:pt idx="12">
                  <c:v>Synthetic Marijuana*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Club Drugs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14.6</c:v>
                </c:pt>
                <c:pt idx="1">
                  <c:v>11.9</c:v>
                </c:pt>
                <c:pt idx="2">
                  <c:v>10.7</c:v>
                </c:pt>
                <c:pt idx="3">
                  <c:v>8</c:v>
                </c:pt>
                <c:pt idx="4">
                  <c:v>4.5999999999999996</c:v>
                </c:pt>
                <c:pt idx="5">
                  <c:v>2.4</c:v>
                </c:pt>
                <c:pt idx="6">
                  <c:v>2</c:v>
                </c:pt>
                <c:pt idx="7">
                  <c:v>1.5</c:v>
                </c:pt>
                <c:pt idx="8">
                  <c:v>1.3</c:v>
                </c:pt>
                <c:pt idx="9">
                  <c:v>0.9</c:v>
                </c:pt>
                <c:pt idx="10">
                  <c:v>0.9</c:v>
                </c:pt>
                <c:pt idx="11">
                  <c:v>0.7</c:v>
                </c:pt>
                <c:pt idx="12">
                  <c:v>0.4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9950976"/>
        <c:axId val="59952512"/>
      </c:barChart>
      <c:catAx>
        <c:axId val="5995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52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9525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50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14.9</c:v>
                </c:pt>
                <c:pt idx="1">
                  <c:v>5.8</c:v>
                </c:pt>
                <c:pt idx="2">
                  <c:v>6.5</c:v>
                </c:pt>
                <c:pt idx="3">
                  <c:v>21.1</c:v>
                </c:pt>
                <c:pt idx="4">
                  <c:v>6.8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620800"/>
        <c:axId val="62622336"/>
      </c:barChart>
      <c:catAx>
        <c:axId val="6262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2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6223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20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4.0999999999999996</c:v>
                </c:pt>
                <c:pt idx="1">
                  <c:v>4.0999999999999996</c:v>
                </c:pt>
                <c:pt idx="2">
                  <c:v>1.1000000000000001</c:v>
                </c:pt>
                <c:pt idx="3">
                  <c:v>2.2999999999999998</c:v>
                </c:pt>
                <c:pt idx="4">
                  <c:v>0.1</c:v>
                </c:pt>
                <c:pt idx="5">
                  <c:v>8.6</c:v>
                </c:pt>
                <c:pt idx="6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593664"/>
        <c:axId val="62595456"/>
      </c:barChart>
      <c:catAx>
        <c:axId val="6259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9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954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936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11.2</c:v>
                </c:pt>
                <c:pt idx="1">
                  <c:v>20.8</c:v>
                </c:pt>
                <c:pt idx="2">
                  <c:v>36.700000000000003</c:v>
                </c:pt>
                <c:pt idx="3">
                  <c:v>8.4</c:v>
                </c:pt>
                <c:pt idx="4">
                  <c:v>7.6</c:v>
                </c:pt>
                <c:pt idx="5">
                  <c:v>15.2</c:v>
                </c:pt>
                <c:pt idx="6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8.6999999999999993</c:v>
                </c:pt>
                <c:pt idx="1">
                  <c:v>11.8</c:v>
                </c:pt>
                <c:pt idx="2">
                  <c:v>26</c:v>
                </c:pt>
                <c:pt idx="3">
                  <c:v>5.9</c:v>
                </c:pt>
                <c:pt idx="4">
                  <c:v>7</c:v>
                </c:pt>
                <c:pt idx="5">
                  <c:v>11.6</c:v>
                </c:pt>
                <c:pt idx="6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070592"/>
        <c:axId val="63072128"/>
      </c:barChart>
      <c:catAx>
        <c:axId val="6307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72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721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70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2.9</c:v>
                </c:pt>
                <c:pt idx="1">
                  <c:v>19.100000000000001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092224"/>
        <c:axId val="63093760"/>
      </c:barChart>
      <c:catAx>
        <c:axId val="6309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93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937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922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62</c:v>
                </c:pt>
                <c:pt idx="2">
                  <c:v>57</c:v>
                </c:pt>
                <c:pt idx="3">
                  <c:v>52</c:v>
                </c:pt>
                <c:pt idx="4">
                  <c:v>47</c:v>
                </c:pt>
                <c:pt idx="5">
                  <c:v>45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101568"/>
        <c:axId val="63103744"/>
      </c:barChart>
      <c:catAx>
        <c:axId val="63101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037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1037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01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34</c:v>
                </c:pt>
                <c:pt idx="1">
                  <c:v>56</c:v>
                </c:pt>
                <c:pt idx="2">
                  <c:v>32</c:v>
                </c:pt>
                <c:pt idx="3">
                  <c:v>36</c:v>
                </c:pt>
                <c:pt idx="4">
                  <c:v>25</c:v>
                </c:pt>
                <c:pt idx="5">
                  <c:v>33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109760"/>
        <c:axId val="63186048"/>
      </c:barChart>
      <c:catAx>
        <c:axId val="63109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86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186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09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48</c:v>
                </c:pt>
                <c:pt idx="1">
                  <c:v>59</c:v>
                </c:pt>
                <c:pt idx="2">
                  <c:v>41</c:v>
                </c:pt>
                <c:pt idx="3">
                  <c:v>30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163392"/>
        <c:axId val="63191680"/>
      </c:barChart>
      <c:catAx>
        <c:axId val="631633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916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1916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633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73</c:v>
                </c:pt>
                <c:pt idx="1">
                  <c:v>58</c:v>
                </c:pt>
                <c:pt idx="2">
                  <c:v>54</c:v>
                </c:pt>
                <c:pt idx="3">
                  <c:v>63</c:v>
                </c:pt>
                <c:pt idx="4">
                  <c:v>57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143296"/>
        <c:axId val="63165184"/>
      </c:barChart>
      <c:catAx>
        <c:axId val="631432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651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1651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432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62</c:v>
                </c:pt>
                <c:pt idx="2">
                  <c:v>34</c:v>
                </c:pt>
                <c:pt idx="3">
                  <c:v>29</c:v>
                </c:pt>
                <c:pt idx="4">
                  <c:v>43</c:v>
                </c:pt>
                <c:pt idx="5">
                  <c:v>37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114240"/>
        <c:axId val="63164800"/>
      </c:barChart>
      <c:catAx>
        <c:axId val="631142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648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1648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142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48</c:v>
                </c:pt>
                <c:pt idx="1">
                  <c:v>58</c:v>
                </c:pt>
                <c:pt idx="2">
                  <c:v>34</c:v>
                </c:pt>
                <c:pt idx="3">
                  <c:v>38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241216"/>
        <c:axId val="63664896"/>
      </c:barChart>
      <c:catAx>
        <c:axId val="632412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6648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6648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412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</c:v>
                </c:pt>
                <c:pt idx="1">
                  <c:v>45.6</c:v>
                </c:pt>
                <c:pt idx="2">
                  <c:v>34.1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17.7</c:v>
                </c:pt>
                <c:pt idx="1">
                  <c:v>42.2</c:v>
                </c:pt>
                <c:pt idx="2">
                  <c:v>31.4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19.3</c:v>
                </c:pt>
                <c:pt idx="1">
                  <c:v>39.200000000000003</c:v>
                </c:pt>
                <c:pt idx="2">
                  <c:v>30.7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11.2</c:v>
                </c:pt>
                <c:pt idx="1">
                  <c:v>37.200000000000003</c:v>
                </c:pt>
                <c:pt idx="2">
                  <c:v>25.9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9.4</c:v>
                </c:pt>
                <c:pt idx="1">
                  <c:v>27.2</c:v>
                </c:pt>
                <c:pt idx="2">
                  <c:v>19.5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5.8</c:v>
                </c:pt>
                <c:pt idx="1">
                  <c:v>21.3</c:v>
                </c:pt>
                <c:pt idx="2">
                  <c:v>14.6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311424"/>
        <c:axId val="60400384"/>
      </c:barChart>
      <c:catAx>
        <c:axId val="6031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00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4003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114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6.3</c:v>
                </c:pt>
                <c:pt idx="1">
                  <c:v>24.1</c:v>
                </c:pt>
                <c:pt idx="2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6.6</c:v>
                </c:pt>
                <c:pt idx="1">
                  <c:v>22.7</c:v>
                </c:pt>
                <c:pt idx="2">
                  <c:v>15.6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8.6</c:v>
                </c:pt>
                <c:pt idx="1">
                  <c:v>18.7</c:v>
                </c:pt>
                <c:pt idx="2">
                  <c:v>14.4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3.5</c:v>
                </c:pt>
                <c:pt idx="1">
                  <c:v>17</c:v>
                </c:pt>
                <c:pt idx="2">
                  <c:v>11.1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11.7</c:v>
                </c:pt>
                <c:pt idx="2">
                  <c:v>8.3000000000000007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3.6</c:v>
                </c:pt>
                <c:pt idx="1">
                  <c:v>11.4</c:v>
                </c:pt>
                <c:pt idx="2">
                  <c:v>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633856"/>
        <c:axId val="60635392"/>
      </c:barChart>
      <c:catAx>
        <c:axId val="6063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35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6353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33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34.1</c:v>
                </c:pt>
                <c:pt idx="1">
                  <c:v>31.4</c:v>
                </c:pt>
                <c:pt idx="2">
                  <c:v>30.7</c:v>
                </c:pt>
                <c:pt idx="3">
                  <c:v>25.9</c:v>
                </c:pt>
                <c:pt idx="4">
                  <c:v>19.5</c:v>
                </c:pt>
                <c:pt idx="5">
                  <c:v>14.6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16.5</c:v>
                </c:pt>
                <c:pt idx="1">
                  <c:v>15.6</c:v>
                </c:pt>
                <c:pt idx="2">
                  <c:v>14.4</c:v>
                </c:pt>
                <c:pt idx="3">
                  <c:v>11.1</c:v>
                </c:pt>
                <c:pt idx="4">
                  <c:v>8.3000000000000007</c:v>
                </c:pt>
                <c:pt idx="5">
                  <c:v>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39.5</c:v>
                </c:pt>
                <c:pt idx="1">
                  <c:v>33.299999999999997</c:v>
                </c:pt>
                <c:pt idx="2">
                  <c:v>29.9</c:v>
                </c:pt>
                <c:pt idx="3">
                  <c:v>25.5</c:v>
                </c:pt>
                <c:pt idx="4">
                  <c:v>22.6</c:v>
                </c:pt>
                <c:pt idx="5">
                  <c:v>18.8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36.200000000000003</c:v>
                </c:pt>
                <c:pt idx="1">
                  <c:v>40.9</c:v>
                </c:pt>
                <c:pt idx="2">
                  <c:v>39.700000000000003</c:v>
                </c:pt>
                <c:pt idx="3">
                  <c:v>38.6</c:v>
                </c:pt>
                <c:pt idx="4">
                  <c:v>37.200000000000003</c:v>
                </c:pt>
                <c:pt idx="5">
                  <c:v>41.9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60832"/>
        <c:axId val="60812288"/>
      </c:lineChart>
      <c:catAx>
        <c:axId val="6076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1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8122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60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7.2</c:v>
                </c:pt>
                <c:pt idx="1">
                  <c:v>1.1000000000000001</c:v>
                </c:pt>
                <c:pt idx="2">
                  <c:v>2.5</c:v>
                </c:pt>
                <c:pt idx="3">
                  <c:v>20.399999999999999</c:v>
                </c:pt>
                <c:pt idx="4">
                  <c:v>45.5</c:v>
                </c:pt>
                <c:pt idx="5">
                  <c:v>0</c:v>
                </c:pt>
                <c:pt idx="6">
                  <c:v>11.6</c:v>
                </c:pt>
                <c:pt idx="7">
                  <c:v>11.7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928768"/>
        <c:axId val="60930304"/>
      </c:barChart>
      <c:catAx>
        <c:axId val="6092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3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9303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287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49.5</c:v>
                </c:pt>
                <c:pt idx="1">
                  <c:v>33.200000000000003</c:v>
                </c:pt>
                <c:pt idx="2">
                  <c:v>3.5</c:v>
                </c:pt>
                <c:pt idx="3">
                  <c:v>1.2</c:v>
                </c:pt>
                <c:pt idx="4">
                  <c:v>0.7</c:v>
                </c:pt>
                <c:pt idx="5">
                  <c:v>2.7</c:v>
                </c:pt>
                <c:pt idx="6">
                  <c:v>1.2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301120"/>
        <c:axId val="61302656"/>
      </c:barChart>
      <c:catAx>
        <c:axId val="6130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0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026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011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7.6</c:v>
                </c:pt>
                <c:pt idx="1">
                  <c:v>17.600000000000001</c:v>
                </c:pt>
                <c:pt idx="2">
                  <c:v>13.4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6.3</c:v>
                </c:pt>
                <c:pt idx="1">
                  <c:v>16.2</c:v>
                </c:pt>
                <c:pt idx="2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7.2</c:v>
                </c:pt>
                <c:pt idx="1">
                  <c:v>15.8</c:v>
                </c:pt>
                <c:pt idx="2">
                  <c:v>12.1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3.7</c:v>
                </c:pt>
                <c:pt idx="1">
                  <c:v>13.3</c:v>
                </c:pt>
                <c:pt idx="2">
                  <c:v>9.1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3.1</c:v>
                </c:pt>
                <c:pt idx="1">
                  <c:v>8.6</c:v>
                </c:pt>
                <c:pt idx="2">
                  <c:v>6.2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0.8</c:v>
                </c:pt>
                <c:pt idx="1">
                  <c:v>7.5</c:v>
                </c:pt>
                <c:pt idx="2">
                  <c:v>4.5999999999999996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977920"/>
        <c:axId val="60979840"/>
      </c:barChart>
      <c:catAx>
        <c:axId val="6097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7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9798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779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13.4</c:v>
                </c:pt>
                <c:pt idx="1">
                  <c:v>11.9</c:v>
                </c:pt>
                <c:pt idx="2">
                  <c:v>12.1</c:v>
                </c:pt>
                <c:pt idx="3">
                  <c:v>9.1</c:v>
                </c:pt>
                <c:pt idx="4">
                  <c:v>6.2</c:v>
                </c:pt>
                <c:pt idx="5">
                  <c:v>4.5999999999999996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28.4</c:v>
                </c:pt>
                <c:pt idx="1">
                  <c:v>25.8</c:v>
                </c:pt>
                <c:pt idx="2">
                  <c:v>20.3</c:v>
                </c:pt>
                <c:pt idx="3">
                  <c:v>20.100000000000001</c:v>
                </c:pt>
                <c:pt idx="4">
                  <c:v>14.2</c:v>
                </c:pt>
                <c:pt idx="5">
                  <c:v>10.1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65.099999999999994</c:v>
                </c:pt>
                <c:pt idx="1">
                  <c:v>68.2</c:v>
                </c:pt>
                <c:pt idx="2">
                  <c:v>69.7</c:v>
                </c:pt>
                <c:pt idx="3">
                  <c:v>67.8</c:v>
                </c:pt>
                <c:pt idx="4">
                  <c:v>66.900000000000006</c:v>
                </c:pt>
                <c:pt idx="5">
                  <c:v>68.2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342080"/>
        <c:axId val="61378944"/>
      </c:lineChart>
      <c:catAx>
        <c:axId val="6134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7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789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420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Lake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6644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8774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7247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979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462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112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865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35813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215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939304"/>
              </p:ext>
            </p:extLst>
          </p:nvPr>
        </p:nvGraphicFramePr>
        <p:xfrm>
          <a:off x="390525" y="137318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1,282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Lake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16.5%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766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549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6975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8093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912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33331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Lake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9062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064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754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Lake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1.1%)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(0.1%)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(8.6%),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>
                <a:latin typeface="Gill Sans MT"/>
              </a:rPr>
              <a:t>4</a:t>
            </a:r>
            <a:r>
              <a:rPr lang="en-US" sz="2700" dirty="0" smtClean="0">
                <a:latin typeface="Gill Sans MT"/>
              </a:rPr>
              <a:t>.1%), and </a:t>
            </a:r>
            <a:r>
              <a:rPr lang="en-US" sz="2700" i="1" dirty="0" smtClean="0">
                <a:latin typeface="Gill Sans MT"/>
              </a:rPr>
              <a:t>Selling Drugs</a:t>
            </a:r>
            <a:r>
              <a:rPr lang="en-US" sz="2700" dirty="0" smtClean="0">
                <a:latin typeface="Gill Sans MT"/>
              </a:rPr>
              <a:t> (4.1%).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Lake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30.6</a:t>
            </a:r>
            <a:r>
              <a:rPr lang="en-US" sz="2700" dirty="0" smtClean="0">
                <a:latin typeface="Gill Sans MT"/>
              </a:rPr>
              <a:t>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15.6%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7.0%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2.9%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3.0%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717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4762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549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258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01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2969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867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(45%),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(47%),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(47%)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54%)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(56%)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(58%)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5748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14.6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Lake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</a:t>
            </a:r>
            <a:r>
              <a:rPr lang="en-US" sz="2600" dirty="0" smtClean="0">
                <a:latin typeface="Gill Sans MT"/>
              </a:rPr>
              <a:t>26.8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10.7%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(22.2%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15.8%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9827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51065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1331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2016-10-29T16:00:14Z</dcterms:modified>
</cp:coreProperties>
</file>