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ak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Synthetic Marijuana*</c:v>
                </c:pt>
                <c:pt idx="6">
                  <c:v>Depressants</c:v>
                </c:pt>
                <c:pt idx="7">
                  <c:v>Prescription Pain Relievers</c:v>
                </c:pt>
                <c:pt idx="8">
                  <c:v>Over-the-Counter Drugs</c:v>
                </c:pt>
                <c:pt idx="9">
                  <c:v>Inhalants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Needle to Inject Illegal Drugs*</c:v>
                </c:pt>
                <c:pt idx="14">
                  <c:v>Flakka*</c:v>
                </c:pt>
                <c:pt idx="15">
                  <c:v>Cocaine or Crack Cocaine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39.299999999999997</c:v>
                </c:pt>
                <c:pt idx="1">
                  <c:v>26.8</c:v>
                </c:pt>
                <c:pt idx="2">
                  <c:v>22.2</c:v>
                </c:pt>
                <c:pt idx="3">
                  <c:v>15.8</c:v>
                </c:pt>
                <c:pt idx="4">
                  <c:v>15.8</c:v>
                </c:pt>
                <c:pt idx="5">
                  <c:v>6.8</c:v>
                </c:pt>
                <c:pt idx="6">
                  <c:v>5.7</c:v>
                </c:pt>
                <c:pt idx="7">
                  <c:v>5.6</c:v>
                </c:pt>
                <c:pt idx="8">
                  <c:v>5.4</c:v>
                </c:pt>
                <c:pt idx="9">
                  <c:v>5.2</c:v>
                </c:pt>
                <c:pt idx="10">
                  <c:v>3.6</c:v>
                </c:pt>
                <c:pt idx="11">
                  <c:v>3.1</c:v>
                </c:pt>
                <c:pt idx="12">
                  <c:v>1.7</c:v>
                </c:pt>
                <c:pt idx="13">
                  <c:v>1.5</c:v>
                </c:pt>
                <c:pt idx="14">
                  <c:v>1.2</c:v>
                </c:pt>
                <c:pt idx="15">
                  <c:v>1</c:v>
                </c:pt>
                <c:pt idx="16">
                  <c:v>0.7</c:v>
                </c:pt>
                <c:pt idx="17">
                  <c:v>0.4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D1-4F51-8639-D372775B7B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9704064"/>
        <c:axId val="59706752"/>
      </c:barChart>
      <c:catAx>
        <c:axId val="59704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706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70675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7040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26.8</c:v>
                </c:pt>
                <c:pt idx="1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FF-4D8E-9A5D-F46F22DAD6C0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FF-4D8E-9A5D-F46F22DAD6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168640"/>
        <c:axId val="61437824"/>
      </c:barChart>
      <c:catAx>
        <c:axId val="61168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437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43782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16864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4.8</c:v>
                </c:pt>
                <c:pt idx="1">
                  <c:v>17.3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44-4014-B197-75211B45DBD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4.5</c:v>
                </c:pt>
                <c:pt idx="1">
                  <c:v>16.399999999999999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44-4014-B197-75211B45DBD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6.8</c:v>
                </c:pt>
                <c:pt idx="1">
                  <c:v>18.100000000000001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44-4014-B197-75211B45DBD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22.1</c:v>
                </c:pt>
                <c:pt idx="2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44-4014-B197-75211B45DBD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</c:v>
                </c:pt>
                <c:pt idx="1">
                  <c:v>19.899999999999999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744-4014-B197-75211B45DBD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1.9</c:v>
                </c:pt>
                <c:pt idx="1">
                  <c:v>19.7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744-4014-B197-75211B45DBD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744-4014-B197-75211B45DB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412480"/>
        <c:axId val="61414016"/>
      </c:barChart>
      <c:catAx>
        <c:axId val="6141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414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414016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4124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</c:v>
                </c:pt>
                <c:pt idx="1">
                  <c:v>11.2</c:v>
                </c:pt>
                <c:pt idx="2">
                  <c:v>13.3</c:v>
                </c:pt>
                <c:pt idx="3">
                  <c:v>14.6</c:v>
                </c:pt>
                <c:pt idx="4">
                  <c:v>13</c:v>
                </c:pt>
                <c:pt idx="5">
                  <c:v>11.9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B5-4F38-9FED-977054DFAF6F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13.5</c:v>
                </c:pt>
                <c:pt idx="1">
                  <c:v>10.8</c:v>
                </c:pt>
                <c:pt idx="2">
                  <c:v>11.1</c:v>
                </c:pt>
                <c:pt idx="3">
                  <c:v>11.8</c:v>
                </c:pt>
                <c:pt idx="4">
                  <c:v>14.8</c:v>
                </c:pt>
                <c:pt idx="5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B5-4F38-9FED-977054DFAF6F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31.3</c:v>
                </c:pt>
                <c:pt idx="1">
                  <c:v>32.799999999999997</c:v>
                </c:pt>
                <c:pt idx="2">
                  <c:v>30.3</c:v>
                </c:pt>
                <c:pt idx="3">
                  <c:v>26.4</c:v>
                </c:pt>
                <c:pt idx="4">
                  <c:v>22.6</c:v>
                </c:pt>
                <c:pt idx="5">
                  <c:v>24.5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1B5-4F38-9FED-977054DFAF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174912"/>
        <c:axId val="61176832"/>
      </c:lineChart>
      <c:catAx>
        <c:axId val="61174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176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1768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1749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8.4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D7-4C79-8931-F62BD9AED55F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D7-4C79-8931-F62BD9AED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265024"/>
        <c:axId val="61267328"/>
      </c:barChart>
      <c:catAx>
        <c:axId val="6126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267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2673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2650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24.1</c:v>
                </c:pt>
                <c:pt idx="1">
                  <c:v>27.2</c:v>
                </c:pt>
                <c:pt idx="2">
                  <c:v>8.9</c:v>
                </c:pt>
                <c:pt idx="3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2E-4C28-818A-0E5D25ED4C58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19.100000000000001</c:v>
                </c:pt>
                <c:pt idx="1">
                  <c:v>25.9</c:v>
                </c:pt>
                <c:pt idx="2">
                  <c:v>6.9</c:v>
                </c:pt>
                <c:pt idx="3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2E-4C28-818A-0E5D25ED4C58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13.7</c:v>
                </c:pt>
                <c:pt idx="1">
                  <c:v>25.3</c:v>
                </c:pt>
                <c:pt idx="2">
                  <c:v>7.4</c:v>
                </c:pt>
                <c:pt idx="3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2E-4C28-818A-0E5D25ED4C58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D2E-4C28-818A-0E5D25ED4C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401344"/>
        <c:axId val="61411328"/>
      </c:barChart>
      <c:catAx>
        <c:axId val="61401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411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41132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4013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7.4</c:v>
                </c:pt>
                <c:pt idx="1">
                  <c:v>1.6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6E-4A1A-9033-6DF73A2CE1D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2.9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6E-4A1A-9033-6DF73A2CE1D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5.6</c:v>
                </c:pt>
                <c:pt idx="1">
                  <c:v>1.7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6E-4A1A-9033-6DF73A2CE1D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</c:v>
                </c:pt>
                <c:pt idx="1">
                  <c:v>0.9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6E-4A1A-9033-6DF73A2CE1D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3.6</c:v>
                </c:pt>
                <c:pt idx="1">
                  <c:v>1.2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6E-4A1A-9033-6DF73A2CE1D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1.4</c:v>
                </c:pt>
                <c:pt idx="1">
                  <c:v>0.5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86E-4A1A-9033-6DF73A2CE1D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86E-4A1A-9033-6DF73A2CE1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635968"/>
        <c:axId val="61651584"/>
      </c:barChart>
      <c:catAx>
        <c:axId val="61635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651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6515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6359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2.4</c:v>
                </c:pt>
                <c:pt idx="1">
                  <c:v>2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37-416C-831C-4B4B0273708F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1.9</c:v>
                </c:pt>
                <c:pt idx="1">
                  <c:v>2.8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37-416C-831C-4B4B0273708F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2.4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37-416C-831C-4B4B0273708F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2.1</c:v>
                </c:pt>
                <c:pt idx="1">
                  <c:v>2.6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37-416C-831C-4B4B0273708F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37-416C-831C-4B4B027370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356288"/>
        <c:axId val="61480960"/>
      </c:barChart>
      <c:catAx>
        <c:axId val="6135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480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4809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3562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5.0999999999999996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73-4CEC-8A77-B1FA18DE122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4.3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73-4CEC-8A77-B1FA18DE122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1.5</c:v>
                </c:pt>
                <c:pt idx="1">
                  <c:v>3.1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73-4CEC-8A77-B1FA18DE122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0.4</c:v>
                </c:pt>
                <c:pt idx="1">
                  <c:v>1.7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973-4CEC-8A77-B1FA18DE122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0.3</c:v>
                </c:pt>
                <c:pt idx="1">
                  <c:v>4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73-4CEC-8A77-B1FA18DE122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0.7</c:v>
                </c:pt>
                <c:pt idx="1">
                  <c:v>2.2000000000000002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973-4CEC-8A77-B1FA18DE122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73-4CEC-8A77-B1FA18DE12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557760"/>
        <c:axId val="61622912"/>
      </c:barChart>
      <c:catAx>
        <c:axId val="6155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622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62291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5577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2.5</c:v>
                </c:pt>
                <c:pt idx="1">
                  <c:v>5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20-4EA0-8146-553FDA6517A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5.0999999999999996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20-4EA0-8146-553FDA6517A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3.5</c:v>
                </c:pt>
                <c:pt idx="1">
                  <c:v>3.8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20-4EA0-8146-553FDA6517A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3.7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20-4EA0-8146-553FDA6517A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2.9</c:v>
                </c:pt>
                <c:pt idx="1">
                  <c:v>4.4000000000000004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20-4EA0-8146-553FDA6517A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</c:v>
                </c:pt>
                <c:pt idx="1">
                  <c:v>2.7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F20-4EA0-8146-553FDA6517A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F20-4EA0-8146-553FDA6517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622528"/>
        <c:axId val="62589184"/>
      </c:barChart>
      <c:catAx>
        <c:axId val="6162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89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5891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6225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1.2</c:v>
                </c:pt>
                <c:pt idx="1">
                  <c:v>3.1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89-4B4F-8E59-5254ACC8F2A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</c:v>
                </c:pt>
                <c:pt idx="1">
                  <c:v>2.2999999999999998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89-4B4F-8E59-5254ACC8F2A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0.8</c:v>
                </c:pt>
                <c:pt idx="1">
                  <c:v>0.6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89-4B4F-8E59-5254ACC8F2A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0.9</c:v>
                </c:pt>
                <c:pt idx="1">
                  <c:v>1.6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89-4B4F-8E59-5254ACC8F2A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0.1</c:v>
                </c:pt>
                <c:pt idx="1">
                  <c:v>2.2999999999999998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89-4B4F-8E59-5254ACC8F2A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0.2</c:v>
                </c:pt>
                <c:pt idx="1">
                  <c:v>2.1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F89-4B4F-8E59-5254ACC8F2A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F89-4B4F-8E59-5254ACC8F2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613184"/>
        <c:axId val="61642240"/>
      </c:barChart>
      <c:catAx>
        <c:axId val="61613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642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6422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61318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AA7-4A93-9582-439DA629977B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Prescription Amphetamines</c:v>
                </c:pt>
                <c:pt idx="9">
                  <c:v>LSD, PCP or Mushrooms</c:v>
                </c:pt>
                <c:pt idx="10">
                  <c:v>Inhalants</c:v>
                </c:pt>
                <c:pt idx="11">
                  <c:v>Flakka*</c:v>
                </c:pt>
                <c:pt idx="12">
                  <c:v>Synthetic Marijuana*</c:v>
                </c:pt>
                <c:pt idx="13">
                  <c:v>Cocaine or Crack Cocaine</c:v>
                </c:pt>
                <c:pt idx="14">
                  <c:v>Methamphetamine</c:v>
                </c:pt>
                <c:pt idx="15">
                  <c:v>Club Drugs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14.6</c:v>
                </c:pt>
                <c:pt idx="1">
                  <c:v>11.9</c:v>
                </c:pt>
                <c:pt idx="2">
                  <c:v>10.7</c:v>
                </c:pt>
                <c:pt idx="3">
                  <c:v>8</c:v>
                </c:pt>
                <c:pt idx="4">
                  <c:v>4.5999999999999996</c:v>
                </c:pt>
                <c:pt idx="5">
                  <c:v>2.4</c:v>
                </c:pt>
                <c:pt idx="6">
                  <c:v>2</c:v>
                </c:pt>
                <c:pt idx="7">
                  <c:v>1.5</c:v>
                </c:pt>
                <c:pt idx="8">
                  <c:v>1.3</c:v>
                </c:pt>
                <c:pt idx="9">
                  <c:v>0.9</c:v>
                </c:pt>
                <c:pt idx="10">
                  <c:v>0.9</c:v>
                </c:pt>
                <c:pt idx="11">
                  <c:v>0.7</c:v>
                </c:pt>
                <c:pt idx="12">
                  <c:v>0.4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0.1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A7-4A93-9582-439DA62997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9950976"/>
        <c:axId val="59952512"/>
      </c:barChart>
      <c:catAx>
        <c:axId val="59950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9525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95251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9509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14.9</c:v>
                </c:pt>
                <c:pt idx="1">
                  <c:v>5.8</c:v>
                </c:pt>
                <c:pt idx="2">
                  <c:v>6.5</c:v>
                </c:pt>
                <c:pt idx="3">
                  <c:v>21.1</c:v>
                </c:pt>
                <c:pt idx="4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A6-4931-A4FB-D8C5AB4BA173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A6-4931-A4FB-D8C5AB4BA1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620800"/>
        <c:axId val="62622336"/>
      </c:barChart>
      <c:catAx>
        <c:axId val="62620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622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6223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6208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4.0999999999999996</c:v>
                </c:pt>
                <c:pt idx="1">
                  <c:v>4.0999999999999996</c:v>
                </c:pt>
                <c:pt idx="2">
                  <c:v>1.1000000000000001</c:v>
                </c:pt>
                <c:pt idx="3">
                  <c:v>2.2999999999999998</c:v>
                </c:pt>
                <c:pt idx="4">
                  <c:v>0.1</c:v>
                </c:pt>
                <c:pt idx="5">
                  <c:v>8.6</c:v>
                </c:pt>
                <c:pt idx="6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57-4A9C-B1BF-39CFD1C21BF5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57-4A9C-B1BF-39CFD1C21B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593664"/>
        <c:axId val="62595456"/>
      </c:barChart>
      <c:catAx>
        <c:axId val="62593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95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59545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936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11.2</c:v>
                </c:pt>
                <c:pt idx="1">
                  <c:v>20.8</c:v>
                </c:pt>
                <c:pt idx="2">
                  <c:v>36.700000000000003</c:v>
                </c:pt>
                <c:pt idx="3">
                  <c:v>8.4</c:v>
                </c:pt>
                <c:pt idx="4">
                  <c:v>7.6</c:v>
                </c:pt>
                <c:pt idx="5">
                  <c:v>15.2</c:v>
                </c:pt>
                <c:pt idx="6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37-4F7B-BF78-6FB03CC3FB2E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8.6999999999999993</c:v>
                </c:pt>
                <c:pt idx="1">
                  <c:v>11.8</c:v>
                </c:pt>
                <c:pt idx="2">
                  <c:v>26</c:v>
                </c:pt>
                <c:pt idx="3">
                  <c:v>5.9</c:v>
                </c:pt>
                <c:pt idx="4">
                  <c:v>7</c:v>
                </c:pt>
                <c:pt idx="5">
                  <c:v>11.6</c:v>
                </c:pt>
                <c:pt idx="6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37-4F7B-BF78-6FB03CC3FB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070592"/>
        <c:axId val="63072128"/>
      </c:barChart>
      <c:catAx>
        <c:axId val="63070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72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07212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705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2.9</c:v>
                </c:pt>
                <c:pt idx="1">
                  <c:v>19.100000000000001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6E-4EF6-B4C6-F6EDF27C4FB4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6E-4EF6-B4C6-F6EDF27C4F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092224"/>
        <c:axId val="63093760"/>
      </c:barChart>
      <c:catAx>
        <c:axId val="63092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93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09376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922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47</c:v>
                </c:pt>
                <c:pt idx="1">
                  <c:v>62</c:v>
                </c:pt>
                <c:pt idx="2">
                  <c:v>57</c:v>
                </c:pt>
                <c:pt idx="3">
                  <c:v>52</c:v>
                </c:pt>
                <c:pt idx="4">
                  <c:v>47</c:v>
                </c:pt>
                <c:pt idx="5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6F-474F-89C8-EE84D75EECE6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6F-474F-89C8-EE84D75EE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101568"/>
        <c:axId val="63103744"/>
      </c:barChart>
      <c:catAx>
        <c:axId val="631015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037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1037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015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34</c:v>
                </c:pt>
                <c:pt idx="1">
                  <c:v>56</c:v>
                </c:pt>
                <c:pt idx="2">
                  <c:v>32</c:v>
                </c:pt>
                <c:pt idx="3">
                  <c:v>36</c:v>
                </c:pt>
                <c:pt idx="4">
                  <c:v>25</c:v>
                </c:pt>
                <c:pt idx="5">
                  <c:v>33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77-410D-A90B-9DF9281216DA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77-410D-A90B-9DF9281216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109760"/>
        <c:axId val="63186048"/>
      </c:barChart>
      <c:catAx>
        <c:axId val="631097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860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1860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097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48</c:v>
                </c:pt>
                <c:pt idx="1">
                  <c:v>59</c:v>
                </c:pt>
                <c:pt idx="2">
                  <c:v>41</c:v>
                </c:pt>
                <c:pt idx="3">
                  <c:v>30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5F-4634-B938-29614BDF42A4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5F-4634-B938-29614BDF42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163392"/>
        <c:axId val="63191680"/>
      </c:barChart>
      <c:catAx>
        <c:axId val="631633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916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1916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633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73</c:v>
                </c:pt>
                <c:pt idx="1">
                  <c:v>58</c:v>
                </c:pt>
                <c:pt idx="2">
                  <c:v>54</c:v>
                </c:pt>
                <c:pt idx="3">
                  <c:v>63</c:v>
                </c:pt>
                <c:pt idx="4">
                  <c:v>57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6A-4E59-84D2-36C59919B06C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6A-4E59-84D2-36C59919B0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143296"/>
        <c:axId val="63165184"/>
      </c:barChart>
      <c:catAx>
        <c:axId val="6314329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651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1651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4329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62</c:v>
                </c:pt>
                <c:pt idx="2">
                  <c:v>34</c:v>
                </c:pt>
                <c:pt idx="3">
                  <c:v>29</c:v>
                </c:pt>
                <c:pt idx="4">
                  <c:v>43</c:v>
                </c:pt>
                <c:pt idx="5">
                  <c:v>37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C0-47D5-91A6-C4B21AEC76BD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C0-47D5-91A6-C4B21AEC76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114240"/>
        <c:axId val="63164800"/>
      </c:barChart>
      <c:catAx>
        <c:axId val="631142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648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1648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142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48</c:v>
                </c:pt>
                <c:pt idx="1">
                  <c:v>58</c:v>
                </c:pt>
                <c:pt idx="2">
                  <c:v>34</c:v>
                </c:pt>
                <c:pt idx="3">
                  <c:v>38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21-4657-BBE8-80F83F1A6C2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21-4657-BBE8-80F83F1A6C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241216"/>
        <c:axId val="63664896"/>
      </c:barChart>
      <c:catAx>
        <c:axId val="632412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6648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6648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412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19</c:v>
                </c:pt>
                <c:pt idx="1">
                  <c:v>45.6</c:v>
                </c:pt>
                <c:pt idx="2">
                  <c:v>34.1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07-4B0B-917C-0E4782B51C1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17.7</c:v>
                </c:pt>
                <c:pt idx="1">
                  <c:v>42.2</c:v>
                </c:pt>
                <c:pt idx="2">
                  <c:v>31.4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07-4B0B-917C-0E4782B51C1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19.3</c:v>
                </c:pt>
                <c:pt idx="1">
                  <c:v>39.200000000000003</c:v>
                </c:pt>
                <c:pt idx="2">
                  <c:v>30.7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07-4B0B-917C-0E4782B51C1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11.2</c:v>
                </c:pt>
                <c:pt idx="1">
                  <c:v>37.200000000000003</c:v>
                </c:pt>
                <c:pt idx="2">
                  <c:v>25.9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07-4B0B-917C-0E4782B51C1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9.4</c:v>
                </c:pt>
                <c:pt idx="1">
                  <c:v>27.2</c:v>
                </c:pt>
                <c:pt idx="2">
                  <c:v>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07-4B0B-917C-0E4782B51C1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5.8</c:v>
                </c:pt>
                <c:pt idx="1">
                  <c:v>21.3</c:v>
                </c:pt>
                <c:pt idx="2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D07-4B0B-917C-0E4782B51C1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D07-4B0B-917C-0E4782B51C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311424"/>
        <c:axId val="60400384"/>
      </c:barChart>
      <c:catAx>
        <c:axId val="60311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400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40038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3114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6.3</c:v>
                </c:pt>
                <c:pt idx="1">
                  <c:v>24.1</c:v>
                </c:pt>
                <c:pt idx="2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1C-4655-A44C-AEF077263AC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6.6</c:v>
                </c:pt>
                <c:pt idx="1">
                  <c:v>22.7</c:v>
                </c:pt>
                <c:pt idx="2">
                  <c:v>15.6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1C-4655-A44C-AEF077263AC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8.6</c:v>
                </c:pt>
                <c:pt idx="1">
                  <c:v>18.7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1C-4655-A44C-AEF077263AC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3.5</c:v>
                </c:pt>
                <c:pt idx="1">
                  <c:v>17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41C-4655-A44C-AEF077263AC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</c:v>
                </c:pt>
                <c:pt idx="1">
                  <c:v>11.7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41C-4655-A44C-AEF077263AC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3.6</c:v>
                </c:pt>
                <c:pt idx="1">
                  <c:v>11.4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41C-4655-A44C-AEF077263AC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41C-4655-A44C-AEF077263A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633856"/>
        <c:axId val="60635392"/>
      </c:barChart>
      <c:catAx>
        <c:axId val="60633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35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63539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338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34.1</c:v>
                </c:pt>
                <c:pt idx="1">
                  <c:v>31.4</c:v>
                </c:pt>
                <c:pt idx="2">
                  <c:v>30.7</c:v>
                </c:pt>
                <c:pt idx="3">
                  <c:v>25.9</c:v>
                </c:pt>
                <c:pt idx="4">
                  <c:v>19.5</c:v>
                </c:pt>
                <c:pt idx="5">
                  <c:v>14.6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313-4528-816E-DAF2FB11EEAA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16.5</c:v>
                </c:pt>
                <c:pt idx="1">
                  <c:v>15.6</c:v>
                </c:pt>
                <c:pt idx="2">
                  <c:v>14.4</c:v>
                </c:pt>
                <c:pt idx="3">
                  <c:v>11.1</c:v>
                </c:pt>
                <c:pt idx="4">
                  <c:v>8.3000000000000007</c:v>
                </c:pt>
                <c:pt idx="5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13-4528-816E-DAF2FB11EEAA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39.5</c:v>
                </c:pt>
                <c:pt idx="1">
                  <c:v>33.299999999999997</c:v>
                </c:pt>
                <c:pt idx="2">
                  <c:v>29.9</c:v>
                </c:pt>
                <c:pt idx="3">
                  <c:v>25.5</c:v>
                </c:pt>
                <c:pt idx="4">
                  <c:v>22.6</c:v>
                </c:pt>
                <c:pt idx="5">
                  <c:v>18.8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13-4528-816E-DAF2FB11EEAA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36.200000000000003</c:v>
                </c:pt>
                <c:pt idx="1">
                  <c:v>40.9</c:v>
                </c:pt>
                <c:pt idx="2">
                  <c:v>39.700000000000003</c:v>
                </c:pt>
                <c:pt idx="3">
                  <c:v>38.6</c:v>
                </c:pt>
                <c:pt idx="4">
                  <c:v>37.200000000000003</c:v>
                </c:pt>
                <c:pt idx="5">
                  <c:v>41.9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313-4528-816E-DAF2FB11E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760832"/>
        <c:axId val="60812288"/>
      </c:lineChart>
      <c:catAx>
        <c:axId val="60760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12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81228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608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7.2</c:v>
                </c:pt>
                <c:pt idx="1">
                  <c:v>1.1000000000000001</c:v>
                </c:pt>
                <c:pt idx="2">
                  <c:v>2.5</c:v>
                </c:pt>
                <c:pt idx="3">
                  <c:v>20.399999999999999</c:v>
                </c:pt>
                <c:pt idx="4">
                  <c:v>45.5</c:v>
                </c:pt>
                <c:pt idx="5">
                  <c:v>0</c:v>
                </c:pt>
                <c:pt idx="6">
                  <c:v>11.6</c:v>
                </c:pt>
                <c:pt idx="7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AE-43C5-8A0C-5EEAC3BC9B37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AE-43C5-8A0C-5EEAC3BC9B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928768"/>
        <c:axId val="60930304"/>
      </c:barChart>
      <c:catAx>
        <c:axId val="60928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930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9303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9287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49.5</c:v>
                </c:pt>
                <c:pt idx="1">
                  <c:v>33.200000000000003</c:v>
                </c:pt>
                <c:pt idx="2">
                  <c:v>3.5</c:v>
                </c:pt>
                <c:pt idx="3">
                  <c:v>1.2</c:v>
                </c:pt>
                <c:pt idx="4">
                  <c:v>0.7</c:v>
                </c:pt>
                <c:pt idx="5">
                  <c:v>2.7</c:v>
                </c:pt>
                <c:pt idx="6">
                  <c:v>1.2</c:v>
                </c:pt>
                <c:pt idx="7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03-4C32-8841-16CC8E81A969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03-4C32-8841-16CC8E81A9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301120"/>
        <c:axId val="61302656"/>
      </c:barChart>
      <c:catAx>
        <c:axId val="61301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302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30265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30112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7.6</c:v>
                </c:pt>
                <c:pt idx="1">
                  <c:v>17.600000000000001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58-442F-B001-F5A1C838019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6.3</c:v>
                </c:pt>
                <c:pt idx="1">
                  <c:v>16.2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58-442F-B001-F5A1C838019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7.2</c:v>
                </c:pt>
                <c:pt idx="1">
                  <c:v>15.8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58-442F-B001-F5A1C838019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3.7</c:v>
                </c:pt>
                <c:pt idx="1">
                  <c:v>13.3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458-442F-B001-F5A1C838019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3.1</c:v>
                </c:pt>
                <c:pt idx="1">
                  <c:v>8.6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458-442F-B001-F5A1C838019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0.8</c:v>
                </c:pt>
                <c:pt idx="1">
                  <c:v>7.5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458-442F-B001-F5A1C838019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458-442F-B001-F5A1C83801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977920"/>
        <c:axId val="60979840"/>
      </c:barChart>
      <c:catAx>
        <c:axId val="60977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979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9798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9779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13.4</c:v>
                </c:pt>
                <c:pt idx="1">
                  <c:v>11.9</c:v>
                </c:pt>
                <c:pt idx="2">
                  <c:v>12.1</c:v>
                </c:pt>
                <c:pt idx="3">
                  <c:v>9.1</c:v>
                </c:pt>
                <c:pt idx="4">
                  <c:v>6.2</c:v>
                </c:pt>
                <c:pt idx="5">
                  <c:v>4.5999999999999996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3B2-4C6C-A94F-3EF6D34DAB1E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28.4</c:v>
                </c:pt>
                <c:pt idx="1">
                  <c:v>25.8</c:v>
                </c:pt>
                <c:pt idx="2">
                  <c:v>20.3</c:v>
                </c:pt>
                <c:pt idx="3">
                  <c:v>20.100000000000001</c:v>
                </c:pt>
                <c:pt idx="4">
                  <c:v>14.2</c:v>
                </c:pt>
                <c:pt idx="5">
                  <c:v>10.1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B2-4C6C-A94F-3EF6D34DAB1E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65.099999999999994</c:v>
                </c:pt>
                <c:pt idx="1">
                  <c:v>68.2</c:v>
                </c:pt>
                <c:pt idx="2">
                  <c:v>69.7</c:v>
                </c:pt>
                <c:pt idx="3">
                  <c:v>67.8</c:v>
                </c:pt>
                <c:pt idx="4">
                  <c:v>66.900000000000006</c:v>
                </c:pt>
                <c:pt idx="5">
                  <c:v>68.2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B2-4C6C-A94F-3EF6D34DAB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342080"/>
        <c:axId val="61378944"/>
      </c:lineChart>
      <c:catAx>
        <c:axId val="61342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378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37894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3420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Lake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066447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Lake County, 2006-2016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487749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Lake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7247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Lake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8979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Lake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Lake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24629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91124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Lake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68653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Lake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Lake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35813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92151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Lake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939304"/>
              </p:ext>
            </p:extLst>
          </p:nvPr>
        </p:nvGraphicFramePr>
        <p:xfrm>
          <a:off x="390525" y="1373188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Lake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Lake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1,282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5.0 percentage points for M.S. prevalence rates and 5.7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Lake County, past-30-day alcohol use was reported at 14.6%,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16.5% in 2006 to 8.0%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13.4% in 2006 to 4.6%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13.7% of high school students have ridden in a car with a driver who was under the influence of alcohol, and 25.3%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77662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Lake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549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Lake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69758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Lake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8093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Lake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6912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Lake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133331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Lake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Lake County, 5.8%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4.0% in 2006 to 0.9%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5.8% in 2012 to 0.4%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2.1% reported the use of over-the-counter drugs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9062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Lake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40643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Lake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7540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Lake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Lake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(1.1%)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(0.1%)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(8.6%),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(4.1%), and </a:t>
            </a:r>
            <a:r>
              <a:rPr lang="en-US" sz="2700" i="1" dirty="0">
                <a:latin typeface="Gill Sans MT"/>
              </a:rPr>
              <a:t>Selling Drugs</a:t>
            </a:r>
            <a:r>
              <a:rPr lang="en-US" sz="2700" dirty="0">
                <a:latin typeface="Gill Sans MT"/>
              </a:rPr>
              <a:t> (4.1%).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Lake County, 30.6% of students have been socially bullied, 15.6% have been physically bullied, and 7.0%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2.9% of students have belonged to a gang, and 3.0%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27176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47626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55499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4258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1010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Lake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29695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78672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(45%),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(47%),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(56%)</a:t>
            </a:r>
            <a:r>
              <a:rPr lang="en-US" sz="2800" i="1" dirty="0">
                <a:latin typeface="Gill Sans MT" pitchFamily="34" charset="0"/>
              </a:rPr>
              <a:t>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(58%)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Lake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5748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39.3% for lifetime use and 14.6% for past-30-day use, alcohol is the most commonly used drug among Lake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(26.8% lifetime and 10.7% past-30-day) and marijuana (22.2% lifetime and 11.9%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4.6% for cigarettes to 0.1%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98276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Lake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151065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Lake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9146</TotalTime>
  <Words>1360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Lake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2025-06-23T15:57:46Z</dcterms:modified>
</cp:coreProperties>
</file>