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shingt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Marijuana or Hashish</c:v>
                </c:pt>
                <c:pt idx="4">
                  <c:v>Blacking Out from Drinking*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Prescription Amphetamines</c:v>
                </c:pt>
                <c:pt idx="8">
                  <c:v>Over-the-Counter Drugs</c:v>
                </c:pt>
                <c:pt idx="9">
                  <c:v>Depressants</c:v>
                </c:pt>
                <c:pt idx="10">
                  <c:v>Prescription Pain Relievers</c:v>
                </c:pt>
                <c:pt idx="11">
                  <c:v>Flakka*</c:v>
                </c:pt>
                <c:pt idx="12">
                  <c:v>LSD, PCP or Mushrooms</c:v>
                </c:pt>
                <c:pt idx="13">
                  <c:v>Needle to Inject Illegal Drugs*</c:v>
                </c:pt>
                <c:pt idx="14">
                  <c:v>Club Drugs</c:v>
                </c:pt>
                <c:pt idx="15">
                  <c:v>Cocaine or Crack Cocaine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43.8</c:v>
                </c:pt>
                <c:pt idx="1">
                  <c:v>34.5</c:v>
                </c:pt>
                <c:pt idx="2">
                  <c:v>27.4</c:v>
                </c:pt>
                <c:pt idx="3">
                  <c:v>25.1</c:v>
                </c:pt>
                <c:pt idx="4">
                  <c:v>19.399999999999999</c:v>
                </c:pt>
                <c:pt idx="5">
                  <c:v>9.3000000000000007</c:v>
                </c:pt>
                <c:pt idx="6">
                  <c:v>7.4</c:v>
                </c:pt>
                <c:pt idx="7">
                  <c:v>5.0999999999999996</c:v>
                </c:pt>
                <c:pt idx="8">
                  <c:v>4.9000000000000004</c:v>
                </c:pt>
                <c:pt idx="9">
                  <c:v>4.9000000000000004</c:v>
                </c:pt>
                <c:pt idx="10">
                  <c:v>4.8</c:v>
                </c:pt>
                <c:pt idx="11">
                  <c:v>3.6</c:v>
                </c:pt>
                <c:pt idx="12">
                  <c:v>3.4</c:v>
                </c:pt>
                <c:pt idx="13">
                  <c:v>2.2999999999999998</c:v>
                </c:pt>
                <c:pt idx="14">
                  <c:v>2.1</c:v>
                </c:pt>
                <c:pt idx="15">
                  <c:v>2</c:v>
                </c:pt>
                <c:pt idx="16">
                  <c:v>2</c:v>
                </c:pt>
                <c:pt idx="17">
                  <c:v>1.3</c:v>
                </c:pt>
                <c:pt idx="18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6147840"/>
        <c:axId val="66181376"/>
      </c:barChart>
      <c:catAx>
        <c:axId val="6614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81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1813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478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34.5</c:v>
                </c:pt>
                <c:pt idx="1">
                  <c:v>13.2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5197568"/>
        <c:axId val="45211648"/>
      </c:barChart>
      <c:catAx>
        <c:axId val="4519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211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21164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1975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5.3</c:v>
                </c:pt>
                <c:pt idx="1">
                  <c:v>11.5</c:v>
                </c:pt>
                <c:pt idx="2">
                  <c:v>8.6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7.6</c:v>
                </c:pt>
                <c:pt idx="1">
                  <c:v>18.600000000000001</c:v>
                </c:pt>
                <c:pt idx="2">
                  <c:v>13.6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6.6</c:v>
                </c:pt>
                <c:pt idx="1">
                  <c:v>19.8</c:v>
                </c:pt>
                <c:pt idx="2">
                  <c:v>13.6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6</c:v>
                </c:pt>
                <c:pt idx="1">
                  <c:v>17.600000000000001</c:v>
                </c:pt>
                <c:pt idx="2">
                  <c:v>12.4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4.3</c:v>
                </c:pt>
                <c:pt idx="1">
                  <c:v>27.7</c:v>
                </c:pt>
                <c:pt idx="2">
                  <c:v>16.600000000000001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19.8</c:v>
                </c:pt>
                <c:pt idx="2">
                  <c:v>12.9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059648"/>
        <c:axId val="66098688"/>
      </c:barChart>
      <c:catAx>
        <c:axId val="6605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98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09868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596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8.6</c:v>
                </c:pt>
                <c:pt idx="1">
                  <c:v>13.6</c:v>
                </c:pt>
                <c:pt idx="2">
                  <c:v>13.6</c:v>
                </c:pt>
                <c:pt idx="3">
                  <c:v>12.4</c:v>
                </c:pt>
                <c:pt idx="4">
                  <c:v>16.600000000000001</c:v>
                </c:pt>
                <c:pt idx="5">
                  <c:v>12.9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15.7</c:v>
                </c:pt>
                <c:pt idx="1">
                  <c:v>13.5</c:v>
                </c:pt>
                <c:pt idx="2">
                  <c:v>16.899999999999999</c:v>
                </c:pt>
                <c:pt idx="3">
                  <c:v>13.7</c:v>
                </c:pt>
                <c:pt idx="4">
                  <c:v>19.100000000000001</c:v>
                </c:pt>
                <c:pt idx="5">
                  <c:v>18.399999999999999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42.7</c:v>
                </c:pt>
                <c:pt idx="1">
                  <c:v>39.700000000000003</c:v>
                </c:pt>
                <c:pt idx="2">
                  <c:v>32.5</c:v>
                </c:pt>
                <c:pt idx="3">
                  <c:v>30.7</c:v>
                </c:pt>
                <c:pt idx="4">
                  <c:v>33.5</c:v>
                </c:pt>
                <c:pt idx="5">
                  <c:v>30.4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200128"/>
        <c:axId val="45202048"/>
      </c:lineChart>
      <c:catAx>
        <c:axId val="4520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202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2020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2001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5.5</c:v>
                </c:pt>
                <c:pt idx="1">
                  <c:v>11.2</c:v>
                </c:pt>
                <c:pt idx="2">
                  <c:v>4.3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266240"/>
        <c:axId val="66267776"/>
      </c:barChart>
      <c:catAx>
        <c:axId val="6626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67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677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662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24.9</c:v>
                </c:pt>
                <c:pt idx="1">
                  <c:v>22.6</c:v>
                </c:pt>
                <c:pt idx="2">
                  <c:v>10.199999999999999</c:v>
                </c:pt>
                <c:pt idx="3">
                  <c:v>11.8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28.3</c:v>
                </c:pt>
                <c:pt idx="1">
                  <c:v>27.1</c:v>
                </c:pt>
                <c:pt idx="2">
                  <c:v>11.9</c:v>
                </c:pt>
                <c:pt idx="3">
                  <c:v>15.8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25.1</c:v>
                </c:pt>
                <c:pt idx="1">
                  <c:v>27.1</c:v>
                </c:pt>
                <c:pt idx="2">
                  <c:v>9.3000000000000007</c:v>
                </c:pt>
                <c:pt idx="3">
                  <c:v>15.5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780992"/>
        <c:axId val="67782528"/>
      </c:barChart>
      <c:catAx>
        <c:axId val="6778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82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78252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809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0.8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7.3</c:v>
                </c:pt>
                <c:pt idx="1">
                  <c:v>4.2</c:v>
                </c:pt>
                <c:pt idx="2">
                  <c:v>5.6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3.9</c:v>
                </c:pt>
                <c:pt idx="2">
                  <c:v>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5.7</c:v>
                </c:pt>
                <c:pt idx="1">
                  <c:v>1.4</c:v>
                </c:pt>
                <c:pt idx="2">
                  <c:v>3.3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5.3</c:v>
                </c:pt>
                <c:pt idx="1">
                  <c:v>1.9</c:v>
                </c:pt>
                <c:pt idx="2">
                  <c:v>3.5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</c:v>
                </c:pt>
                <c:pt idx="1">
                  <c:v>1.3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818624"/>
        <c:axId val="67820544"/>
      </c:barChart>
      <c:catAx>
        <c:axId val="6781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2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205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186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</c:v>
                </c:pt>
                <c:pt idx="1">
                  <c:v>8.3000000000000007</c:v>
                </c:pt>
                <c:pt idx="2">
                  <c:v>5.8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</c:v>
                </c:pt>
                <c:pt idx="1">
                  <c:v>1.9</c:v>
                </c:pt>
                <c:pt idx="2">
                  <c:v>1.9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2.9</c:v>
                </c:pt>
                <c:pt idx="1">
                  <c:v>3.3</c:v>
                </c:pt>
                <c:pt idx="2">
                  <c:v>3.1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0.6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787392"/>
        <c:axId val="89199360"/>
      </c:barChart>
      <c:catAx>
        <c:axId val="677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19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1993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873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2.9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3.6</c:v>
                </c:pt>
                <c:pt idx="1">
                  <c:v>6.5</c:v>
                </c:pt>
                <c:pt idx="2">
                  <c:v>5.2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2</c:v>
                </c:pt>
                <c:pt idx="1">
                  <c:v>4.5999999999999996</c:v>
                </c:pt>
                <c:pt idx="2">
                  <c:v>3.4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1.4</c:v>
                </c:pt>
                <c:pt idx="1">
                  <c:v>3.8</c:v>
                </c:pt>
                <c:pt idx="2">
                  <c:v>2.7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0.5</c:v>
                </c:pt>
                <c:pt idx="1">
                  <c:v>7.3</c:v>
                </c:pt>
                <c:pt idx="2">
                  <c:v>4.0999999999999996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1.5</c:v>
                </c:pt>
                <c:pt idx="1">
                  <c:v>2.4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822336"/>
        <c:axId val="67824640"/>
      </c:barChart>
      <c:catAx>
        <c:axId val="6782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24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246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223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1.4</c:v>
                </c:pt>
                <c:pt idx="1">
                  <c:v>4.2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5.6</c:v>
                </c:pt>
                <c:pt idx="1">
                  <c:v>5.9</c:v>
                </c:pt>
                <c:pt idx="2">
                  <c:v>5.8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</c:v>
                </c:pt>
                <c:pt idx="1">
                  <c:v>5.9</c:v>
                </c:pt>
                <c:pt idx="2">
                  <c:v>4.5999999999999996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1.7</c:v>
                </c:pt>
                <c:pt idx="1">
                  <c:v>3.7</c:v>
                </c:pt>
                <c:pt idx="2">
                  <c:v>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3</c:v>
                </c:pt>
                <c:pt idx="1">
                  <c:v>7.2</c:v>
                </c:pt>
                <c:pt idx="2">
                  <c:v>5.2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0.9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833856"/>
        <c:axId val="67836160"/>
      </c:barChart>
      <c:catAx>
        <c:axId val="6783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36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361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3385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0.7</c:v>
                </c:pt>
                <c:pt idx="1">
                  <c:v>1.2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1.5</c:v>
                </c:pt>
                <c:pt idx="1">
                  <c:v>3.5</c:v>
                </c:pt>
                <c:pt idx="2">
                  <c:v>2.6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</c:v>
                </c:pt>
                <c:pt idx="1">
                  <c:v>2.4</c:v>
                </c:pt>
                <c:pt idx="2">
                  <c:v>1.7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</c:v>
                </c:pt>
                <c:pt idx="1">
                  <c:v>1.5</c:v>
                </c:pt>
                <c:pt idx="2">
                  <c:v>1.3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1.8</c:v>
                </c:pt>
                <c:pt idx="1">
                  <c:v>3.3</c:v>
                </c:pt>
                <c:pt idx="2">
                  <c:v>2.6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1.3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9514752"/>
        <c:axId val="89544192"/>
      </c:barChart>
      <c:catAx>
        <c:axId val="8951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544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5441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5147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Prescription Amphetamines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Inhalants</c:v>
                </c:pt>
                <c:pt idx="10">
                  <c:v>LSD, PCP or Mushrooms</c:v>
                </c:pt>
                <c:pt idx="11">
                  <c:v>Over-the-Counter Drugs</c:v>
                </c:pt>
                <c:pt idx="12">
                  <c:v>Flakka*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Steroids (without a doctor’s order)</c:v>
                </c:pt>
                <c:pt idx="16">
                  <c:v>Cocaine or Crack Cocaine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20.399999999999999</c:v>
                </c:pt>
                <c:pt idx="1">
                  <c:v>13.2</c:v>
                </c:pt>
                <c:pt idx="2">
                  <c:v>12.9</c:v>
                </c:pt>
                <c:pt idx="3">
                  <c:v>10.7</c:v>
                </c:pt>
                <c:pt idx="4">
                  <c:v>9.4</c:v>
                </c:pt>
                <c:pt idx="5">
                  <c:v>3.4</c:v>
                </c:pt>
                <c:pt idx="6">
                  <c:v>2.1</c:v>
                </c:pt>
                <c:pt idx="7">
                  <c:v>2</c:v>
                </c:pt>
                <c:pt idx="8">
                  <c:v>1.6</c:v>
                </c:pt>
                <c:pt idx="9">
                  <c:v>1.6</c:v>
                </c:pt>
                <c:pt idx="10">
                  <c:v>1.5</c:v>
                </c:pt>
                <c:pt idx="11">
                  <c:v>1.4</c:v>
                </c:pt>
                <c:pt idx="12">
                  <c:v>1.2</c:v>
                </c:pt>
                <c:pt idx="13">
                  <c:v>0.5</c:v>
                </c:pt>
                <c:pt idx="14">
                  <c:v>0.3</c:v>
                </c:pt>
                <c:pt idx="15">
                  <c:v>0.2</c:v>
                </c:pt>
                <c:pt idx="16">
                  <c:v>0.2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6076672"/>
        <c:axId val="66079744"/>
      </c:barChart>
      <c:catAx>
        <c:axId val="6607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79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0797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766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14.7</c:v>
                </c:pt>
                <c:pt idx="1">
                  <c:v>6.1</c:v>
                </c:pt>
                <c:pt idx="2">
                  <c:v>11.2</c:v>
                </c:pt>
                <c:pt idx="3">
                  <c:v>25.7</c:v>
                </c:pt>
                <c:pt idx="4">
                  <c:v>5.9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126208"/>
        <c:axId val="90127744"/>
      </c:barChart>
      <c:catAx>
        <c:axId val="9012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127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1277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1262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9.4</c:v>
                </c:pt>
                <c:pt idx="1">
                  <c:v>6.7</c:v>
                </c:pt>
                <c:pt idx="2">
                  <c:v>0.4</c:v>
                </c:pt>
                <c:pt idx="3">
                  <c:v>2</c:v>
                </c:pt>
                <c:pt idx="4">
                  <c:v>0.8</c:v>
                </c:pt>
                <c:pt idx="5">
                  <c:v>10.5</c:v>
                </c:pt>
                <c:pt idx="6">
                  <c:v>7.8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886080"/>
        <c:axId val="67892352"/>
      </c:barChart>
      <c:catAx>
        <c:axId val="6788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92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9235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860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9.3000000000000007</c:v>
                </c:pt>
                <c:pt idx="1">
                  <c:v>17.899999999999999</c:v>
                </c:pt>
                <c:pt idx="2">
                  <c:v>37.799999999999997</c:v>
                </c:pt>
                <c:pt idx="3">
                  <c:v>5.9</c:v>
                </c:pt>
                <c:pt idx="4">
                  <c:v>7.9</c:v>
                </c:pt>
                <c:pt idx="5">
                  <c:v>15.6</c:v>
                </c:pt>
                <c:pt idx="6">
                  <c:v>1.5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10.9</c:v>
                </c:pt>
                <c:pt idx="1">
                  <c:v>8.3000000000000007</c:v>
                </c:pt>
                <c:pt idx="2">
                  <c:v>22.4</c:v>
                </c:pt>
                <c:pt idx="3">
                  <c:v>6.3</c:v>
                </c:pt>
                <c:pt idx="4">
                  <c:v>5</c:v>
                </c:pt>
                <c:pt idx="5">
                  <c:v>12.4</c:v>
                </c:pt>
                <c:pt idx="6">
                  <c:v>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9235456"/>
        <c:axId val="89237760"/>
      </c:barChart>
      <c:catAx>
        <c:axId val="8923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237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2377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2354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5.6</c:v>
                </c:pt>
                <c:pt idx="1">
                  <c:v>23.8</c:v>
                </c:pt>
                <c:pt idx="2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220800"/>
        <c:axId val="90279936"/>
      </c:barChart>
      <c:catAx>
        <c:axId val="9022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79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27993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208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48</c:v>
                </c:pt>
                <c:pt idx="1">
                  <c:v>58</c:v>
                </c:pt>
                <c:pt idx="2">
                  <c:v>51</c:v>
                </c:pt>
                <c:pt idx="3">
                  <c:v>55</c:v>
                </c:pt>
                <c:pt idx="4">
                  <c:v>49</c:v>
                </c:pt>
                <c:pt idx="5">
                  <c:v>70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6683520"/>
        <c:axId val="89236224"/>
      </c:barChart>
      <c:catAx>
        <c:axId val="566835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2362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92362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6835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48</c:v>
                </c:pt>
                <c:pt idx="1">
                  <c:v>49</c:v>
                </c:pt>
                <c:pt idx="2">
                  <c:v>47</c:v>
                </c:pt>
                <c:pt idx="3">
                  <c:v>48</c:v>
                </c:pt>
                <c:pt idx="4">
                  <c:v>41</c:v>
                </c:pt>
                <c:pt idx="5">
                  <c:v>40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4464768"/>
        <c:axId val="90617728"/>
      </c:barChart>
      <c:catAx>
        <c:axId val="644647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6177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06177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4647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51</c:v>
                </c:pt>
                <c:pt idx="1">
                  <c:v>53</c:v>
                </c:pt>
                <c:pt idx="2">
                  <c:v>40</c:v>
                </c:pt>
                <c:pt idx="3">
                  <c:v>41</c:v>
                </c:pt>
                <c:pt idx="4">
                  <c:v>29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0895872"/>
        <c:axId val="95297536"/>
      </c:barChart>
      <c:catAx>
        <c:axId val="908958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2975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2975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8958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75</c:v>
                </c:pt>
                <c:pt idx="1">
                  <c:v>48</c:v>
                </c:pt>
                <c:pt idx="2">
                  <c:v>45</c:v>
                </c:pt>
                <c:pt idx="3">
                  <c:v>50</c:v>
                </c:pt>
                <c:pt idx="4">
                  <c:v>54</c:v>
                </c:pt>
                <c:pt idx="5">
                  <c:v>68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6888704"/>
        <c:axId val="89508480"/>
      </c:barChart>
      <c:catAx>
        <c:axId val="568887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5084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95084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8887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50</c:v>
                </c:pt>
                <c:pt idx="1">
                  <c:v>48</c:v>
                </c:pt>
                <c:pt idx="2">
                  <c:v>37</c:v>
                </c:pt>
                <c:pt idx="3">
                  <c:v>29</c:v>
                </c:pt>
                <c:pt idx="4">
                  <c:v>55</c:v>
                </c:pt>
                <c:pt idx="5">
                  <c:v>47</c:v>
                </c:pt>
                <c:pt idx="6">
                  <c:v>31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9554304"/>
        <c:axId val="90754048"/>
      </c:barChart>
      <c:catAx>
        <c:axId val="895543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7540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07540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5543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45</c:v>
                </c:pt>
                <c:pt idx="1">
                  <c:v>54</c:v>
                </c:pt>
                <c:pt idx="2">
                  <c:v>40</c:v>
                </c:pt>
                <c:pt idx="3">
                  <c:v>46</c:v>
                </c:pt>
                <c:pt idx="4">
                  <c:v>35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0851968"/>
        <c:axId val="95355648"/>
      </c:barChart>
      <c:catAx>
        <c:axId val="908519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3556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3556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8519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17.399999999999999</c:v>
                </c:pt>
                <c:pt idx="1">
                  <c:v>35.9</c:v>
                </c:pt>
                <c:pt idx="2">
                  <c:v>27.4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22.4</c:v>
                </c:pt>
                <c:pt idx="1">
                  <c:v>37.200000000000003</c:v>
                </c:pt>
                <c:pt idx="2">
                  <c:v>30.5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20</c:v>
                </c:pt>
                <c:pt idx="1">
                  <c:v>41.8</c:v>
                </c:pt>
                <c:pt idx="2">
                  <c:v>31.4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19.100000000000001</c:v>
                </c:pt>
                <c:pt idx="1">
                  <c:v>42.5</c:v>
                </c:pt>
                <c:pt idx="2">
                  <c:v>31.8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15.1</c:v>
                </c:pt>
                <c:pt idx="1">
                  <c:v>37.299999999999997</c:v>
                </c:pt>
                <c:pt idx="2">
                  <c:v>26.8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10</c:v>
                </c:pt>
                <c:pt idx="1">
                  <c:v>28.4</c:v>
                </c:pt>
                <c:pt idx="2">
                  <c:v>20.399999999999999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573888"/>
        <c:axId val="95575424"/>
      </c:barChart>
      <c:catAx>
        <c:axId val="9557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75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57542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5738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11.6</c:v>
                </c:pt>
                <c:pt idx="1">
                  <c:v>19.8</c:v>
                </c:pt>
                <c:pt idx="2">
                  <c:v>16.2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10.7</c:v>
                </c:pt>
                <c:pt idx="1">
                  <c:v>23.9</c:v>
                </c:pt>
                <c:pt idx="2">
                  <c:v>17.899999999999999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26.3</c:v>
                </c:pt>
                <c:pt idx="2">
                  <c:v>18.100000000000001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8.1</c:v>
                </c:pt>
                <c:pt idx="1">
                  <c:v>21.5</c:v>
                </c:pt>
                <c:pt idx="2">
                  <c:v>15.4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23.3</c:v>
                </c:pt>
                <c:pt idx="2">
                  <c:v>14.7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3.6</c:v>
                </c:pt>
                <c:pt idx="1">
                  <c:v>16.100000000000001</c:v>
                </c:pt>
                <c:pt idx="2">
                  <c:v>10.7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5159552"/>
        <c:axId val="45161856"/>
      </c:barChart>
      <c:catAx>
        <c:axId val="4515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161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16185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159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27.4</c:v>
                </c:pt>
                <c:pt idx="1">
                  <c:v>30.5</c:v>
                </c:pt>
                <c:pt idx="2">
                  <c:v>31.4</c:v>
                </c:pt>
                <c:pt idx="3">
                  <c:v>31.8</c:v>
                </c:pt>
                <c:pt idx="4">
                  <c:v>26.8</c:v>
                </c:pt>
                <c:pt idx="5">
                  <c:v>20.399999999999999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16.2</c:v>
                </c:pt>
                <c:pt idx="1">
                  <c:v>17.899999999999999</c:v>
                </c:pt>
                <c:pt idx="2">
                  <c:v>18.100000000000001</c:v>
                </c:pt>
                <c:pt idx="3">
                  <c:v>15.4</c:v>
                </c:pt>
                <c:pt idx="4">
                  <c:v>14.7</c:v>
                </c:pt>
                <c:pt idx="5">
                  <c:v>10.7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33.799999999999997</c:v>
                </c:pt>
                <c:pt idx="1">
                  <c:v>32.299999999999997</c:v>
                </c:pt>
                <c:pt idx="2">
                  <c:v>29.6</c:v>
                </c:pt>
                <c:pt idx="3">
                  <c:v>32.9</c:v>
                </c:pt>
                <c:pt idx="4">
                  <c:v>31.1</c:v>
                </c:pt>
                <c:pt idx="5">
                  <c:v>29.6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37.299999999999997</c:v>
                </c:pt>
                <c:pt idx="1">
                  <c:v>40.5</c:v>
                </c:pt>
                <c:pt idx="2">
                  <c:v>37.9</c:v>
                </c:pt>
                <c:pt idx="3">
                  <c:v>35</c:v>
                </c:pt>
                <c:pt idx="4">
                  <c:v>40.700000000000003</c:v>
                </c:pt>
                <c:pt idx="5">
                  <c:v>38.200000000000003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15584"/>
        <c:axId val="47395200"/>
      </c:lineChart>
      <c:catAx>
        <c:axId val="4531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395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3952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3155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3.7</c:v>
                </c:pt>
                <c:pt idx="1">
                  <c:v>1.9</c:v>
                </c:pt>
                <c:pt idx="2">
                  <c:v>0.8</c:v>
                </c:pt>
                <c:pt idx="3">
                  <c:v>20.100000000000001</c:v>
                </c:pt>
                <c:pt idx="4">
                  <c:v>40</c:v>
                </c:pt>
                <c:pt idx="5">
                  <c:v>0</c:v>
                </c:pt>
                <c:pt idx="6">
                  <c:v>5.5</c:v>
                </c:pt>
                <c:pt idx="7">
                  <c:v>28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207744"/>
        <c:axId val="66209664"/>
      </c:barChart>
      <c:catAx>
        <c:axId val="6620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09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0966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0774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29.6</c:v>
                </c:pt>
                <c:pt idx="1">
                  <c:v>41.7</c:v>
                </c:pt>
                <c:pt idx="2">
                  <c:v>6</c:v>
                </c:pt>
                <c:pt idx="3">
                  <c:v>0</c:v>
                </c:pt>
                <c:pt idx="4">
                  <c:v>2.2999999999999998</c:v>
                </c:pt>
                <c:pt idx="5">
                  <c:v>0</c:v>
                </c:pt>
                <c:pt idx="6">
                  <c:v>0</c:v>
                </c:pt>
                <c:pt idx="7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4109184"/>
        <c:axId val="66002944"/>
      </c:barChart>
      <c:catAx>
        <c:axId val="6410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002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00294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1091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9.1</c:v>
                </c:pt>
                <c:pt idx="1">
                  <c:v>17.3</c:v>
                </c:pt>
                <c:pt idx="2">
                  <c:v>13.7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12.8</c:v>
                </c:pt>
                <c:pt idx="1">
                  <c:v>18.600000000000001</c:v>
                </c:pt>
                <c:pt idx="2">
                  <c:v>16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7.7</c:v>
                </c:pt>
                <c:pt idx="1">
                  <c:v>23.6</c:v>
                </c:pt>
                <c:pt idx="2">
                  <c:v>16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7.2</c:v>
                </c:pt>
                <c:pt idx="1">
                  <c:v>19.5</c:v>
                </c:pt>
                <c:pt idx="2">
                  <c:v>13.9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6.9</c:v>
                </c:pt>
                <c:pt idx="1">
                  <c:v>26.2</c:v>
                </c:pt>
                <c:pt idx="2">
                  <c:v>17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2.7</c:v>
                </c:pt>
                <c:pt idx="1">
                  <c:v>14.5</c:v>
                </c:pt>
                <c:pt idx="2">
                  <c:v>9.4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1923328"/>
        <c:axId val="41924864"/>
      </c:barChart>
      <c:catAx>
        <c:axId val="4192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924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9248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9233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13.7</c:v>
                </c:pt>
                <c:pt idx="1">
                  <c:v>16</c:v>
                </c:pt>
                <c:pt idx="2">
                  <c:v>16</c:v>
                </c:pt>
                <c:pt idx="3">
                  <c:v>13.9</c:v>
                </c:pt>
                <c:pt idx="4">
                  <c:v>17</c:v>
                </c:pt>
                <c:pt idx="5">
                  <c:v>9.4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36.299999999999997</c:v>
                </c:pt>
                <c:pt idx="1">
                  <c:v>31.3</c:v>
                </c:pt>
                <c:pt idx="2">
                  <c:v>30</c:v>
                </c:pt>
                <c:pt idx="3">
                  <c:v>27.9</c:v>
                </c:pt>
                <c:pt idx="4">
                  <c:v>29.4</c:v>
                </c:pt>
                <c:pt idx="5">
                  <c:v>21.8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59.3</c:v>
                </c:pt>
                <c:pt idx="1">
                  <c:v>65.7</c:v>
                </c:pt>
                <c:pt idx="2">
                  <c:v>60.3</c:v>
                </c:pt>
                <c:pt idx="3">
                  <c:v>66.3</c:v>
                </c:pt>
                <c:pt idx="4">
                  <c:v>66.3</c:v>
                </c:pt>
                <c:pt idx="5">
                  <c:v>62.2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44864"/>
        <c:axId val="64726144"/>
      </c:lineChart>
      <c:catAx>
        <c:axId val="3624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26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7261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2448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Washington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15500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178738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55131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3189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531670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6488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706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012189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20220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170611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Washington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599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Washington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20.4%,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16.2%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10.7%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9.4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27.1%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1086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9395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0563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1934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4578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037854"/>
              </p:ext>
            </p:extLst>
          </p:nvPr>
        </p:nvGraphicFramePr>
        <p:xfrm>
          <a:off x="40723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Washington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9424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1609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38157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Washington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(0.4%)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1.0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(10.5</a:t>
            </a:r>
            <a:r>
              <a:rPr lang="en-US" sz="2700" dirty="0" smtClean="0">
                <a:latin typeface="Gill Sans MT"/>
              </a:rPr>
              <a:t>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(9.4%).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Washington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29.0%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12.4%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6.1%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5.6%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4.1%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50829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031200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99060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2815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172039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4675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0869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Washington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 smtClean="0">
                <a:latin typeface="Gill Sans MT" pitchFamily="34" charset="0"/>
              </a:rPr>
              <a:t>(49</a:t>
            </a:r>
            <a:r>
              <a:rPr lang="en-US" sz="2800" dirty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48%)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54%) and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(50%)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53%) and </a:t>
            </a:r>
            <a:r>
              <a:rPr lang="en-US" sz="2800" i="1" dirty="0" smtClean="0">
                <a:latin typeface="Gill Sans MT" pitchFamily="34" charset="0"/>
              </a:rPr>
              <a:t>Poor </a:t>
            </a:r>
            <a:r>
              <a:rPr lang="en-US" sz="2800" i="1" dirty="0" smtClean="0">
                <a:latin typeface="Gill Sans MT" pitchFamily="34" charset="0"/>
              </a:rPr>
              <a:t>Academic Performance</a:t>
            </a:r>
            <a:r>
              <a:rPr lang="en-US" sz="2800" dirty="0" smtClean="0">
                <a:latin typeface="Gill Sans MT" pitchFamily="34" charset="0"/>
              </a:rPr>
              <a:t> (51</a:t>
            </a:r>
            <a:r>
              <a:rPr lang="en-US" sz="2800" dirty="0" smtClean="0">
                <a:latin typeface="Gill Sans MT" pitchFamily="34" charset="0"/>
              </a:rPr>
              <a:t>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</a:t>
            </a:r>
            <a:r>
              <a:rPr lang="en-US" sz="2800" dirty="0" smtClean="0">
                <a:latin typeface="Gill Sans MT" pitchFamily="34" charset="0"/>
              </a:rPr>
              <a:t>the </a:t>
            </a:r>
            <a:r>
              <a:rPr lang="en-US" sz="2800" i="1" dirty="0" smtClean="0">
                <a:latin typeface="Gill Sans MT" pitchFamily="34" charset="0"/>
              </a:rPr>
              <a:t>Perceived Availability of </a:t>
            </a:r>
            <a:r>
              <a:rPr lang="en-US" sz="2800" i="1" dirty="0" smtClean="0">
                <a:latin typeface="Gill Sans MT" pitchFamily="34" charset="0"/>
              </a:rPr>
              <a:t>Handguns </a:t>
            </a:r>
            <a:r>
              <a:rPr lang="en-US" sz="2800" dirty="0" smtClean="0">
                <a:latin typeface="Gill Sans MT" pitchFamily="34" charset="0"/>
              </a:rPr>
              <a:t>(55%)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(54%)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1558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43.8%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20.4%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Washington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(34.5%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13.2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(25.1%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12.9%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19.4%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9.4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27160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64305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Washington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1327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2016-10-30T21:50:37Z</dcterms:modified>
</cp:coreProperties>
</file>