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shingt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Prescription Amphetamines</c:v>
                </c:pt>
                <c:pt idx="8">
                  <c:v>Over-the-Counter Drugs</c:v>
                </c:pt>
                <c:pt idx="9">
                  <c:v>Depressants</c:v>
                </c:pt>
                <c:pt idx="10">
                  <c:v>Prescription Pain Relievers</c:v>
                </c:pt>
                <c:pt idx="11">
                  <c:v>Flakka*</c:v>
                </c:pt>
                <c:pt idx="12">
                  <c:v>LSD, PCP or Mushrooms</c:v>
                </c:pt>
                <c:pt idx="13">
                  <c:v>Needle to Inject Illegal Drugs*</c:v>
                </c:pt>
                <c:pt idx="14">
                  <c:v>Club Drugs</c:v>
                </c:pt>
                <c:pt idx="15">
                  <c:v>Cocaine or Crack Cocaine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43.8</c:v>
                </c:pt>
                <c:pt idx="1">
                  <c:v>34.5</c:v>
                </c:pt>
                <c:pt idx="2">
                  <c:v>27.4</c:v>
                </c:pt>
                <c:pt idx="3">
                  <c:v>25.1</c:v>
                </c:pt>
                <c:pt idx="4">
                  <c:v>19.399999999999999</c:v>
                </c:pt>
                <c:pt idx="5">
                  <c:v>9.3000000000000007</c:v>
                </c:pt>
                <c:pt idx="6">
                  <c:v>7.4</c:v>
                </c:pt>
                <c:pt idx="7">
                  <c:v>5.0999999999999996</c:v>
                </c:pt>
                <c:pt idx="8">
                  <c:v>4.9000000000000004</c:v>
                </c:pt>
                <c:pt idx="9">
                  <c:v>4.9000000000000004</c:v>
                </c:pt>
                <c:pt idx="10">
                  <c:v>4.8</c:v>
                </c:pt>
                <c:pt idx="11">
                  <c:v>3.6</c:v>
                </c:pt>
                <c:pt idx="12">
                  <c:v>3.4</c:v>
                </c:pt>
                <c:pt idx="13">
                  <c:v>2.2999999999999998</c:v>
                </c:pt>
                <c:pt idx="14">
                  <c:v>2.1</c:v>
                </c:pt>
                <c:pt idx="15">
                  <c:v>2</c:v>
                </c:pt>
                <c:pt idx="16">
                  <c:v>2</c:v>
                </c:pt>
                <c:pt idx="17">
                  <c:v>1.3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54-4087-8FF2-2A5CE7D89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6147840"/>
        <c:axId val="66181376"/>
      </c:barChart>
      <c:catAx>
        <c:axId val="6614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81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181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47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34.5</c:v>
                </c:pt>
                <c:pt idx="1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D5-46AF-A61C-C395ED0EEE0F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D5-46AF-A61C-C395ED0EE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5197568"/>
        <c:axId val="45211648"/>
      </c:barChart>
      <c:catAx>
        <c:axId val="4519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21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2116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1975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5.3</c:v>
                </c:pt>
                <c:pt idx="1">
                  <c:v>11.5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91D-8CF9-6E66E2FD8FA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7.6</c:v>
                </c:pt>
                <c:pt idx="1">
                  <c:v>18.600000000000001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F7-491D-8CF9-6E66E2FD8FA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6.6</c:v>
                </c:pt>
                <c:pt idx="1">
                  <c:v>19.8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F7-491D-8CF9-6E66E2FD8FA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</c:v>
                </c:pt>
                <c:pt idx="1">
                  <c:v>17.600000000000001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F7-491D-8CF9-6E66E2FD8FA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4.3</c:v>
                </c:pt>
                <c:pt idx="1">
                  <c:v>27.7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F7-491D-8CF9-6E66E2FD8FA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19.8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F7-491D-8CF9-6E66E2FD8FA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F7-491D-8CF9-6E66E2FD8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059648"/>
        <c:axId val="66098688"/>
      </c:barChart>
      <c:catAx>
        <c:axId val="6605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98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9868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596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8.6</c:v>
                </c:pt>
                <c:pt idx="1">
                  <c:v>13.6</c:v>
                </c:pt>
                <c:pt idx="2">
                  <c:v>13.6</c:v>
                </c:pt>
                <c:pt idx="3">
                  <c:v>12.4</c:v>
                </c:pt>
                <c:pt idx="4">
                  <c:v>16.600000000000001</c:v>
                </c:pt>
                <c:pt idx="5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CD-46F4-810D-C857592BFBB2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15.7</c:v>
                </c:pt>
                <c:pt idx="1">
                  <c:v>13.5</c:v>
                </c:pt>
                <c:pt idx="2">
                  <c:v>16.899999999999999</c:v>
                </c:pt>
                <c:pt idx="3">
                  <c:v>13.7</c:v>
                </c:pt>
                <c:pt idx="4">
                  <c:v>19.100000000000001</c:v>
                </c:pt>
                <c:pt idx="5">
                  <c:v>18.399999999999999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CD-46F4-810D-C857592BFBB2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42.7</c:v>
                </c:pt>
                <c:pt idx="1">
                  <c:v>39.700000000000003</c:v>
                </c:pt>
                <c:pt idx="2">
                  <c:v>32.5</c:v>
                </c:pt>
                <c:pt idx="3">
                  <c:v>30.7</c:v>
                </c:pt>
                <c:pt idx="4">
                  <c:v>33.5</c:v>
                </c:pt>
                <c:pt idx="5">
                  <c:v>30.4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CD-46F4-810D-C857592BF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200128"/>
        <c:axId val="45202048"/>
      </c:lineChart>
      <c:catAx>
        <c:axId val="4520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20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2020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200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5.5</c:v>
                </c:pt>
                <c:pt idx="1">
                  <c:v>11.2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B5-47C8-9E36-D70E3118A852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B5-47C8-9E36-D70E3118A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266240"/>
        <c:axId val="66267776"/>
      </c:barChart>
      <c:catAx>
        <c:axId val="6626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67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677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662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24.9</c:v>
                </c:pt>
                <c:pt idx="1">
                  <c:v>22.6</c:v>
                </c:pt>
                <c:pt idx="2">
                  <c:v>10.199999999999999</c:v>
                </c:pt>
                <c:pt idx="3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2-4536-8B8F-8F8AD5EA1CB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28.3</c:v>
                </c:pt>
                <c:pt idx="1">
                  <c:v>27.1</c:v>
                </c:pt>
                <c:pt idx="2">
                  <c:v>11.9</c:v>
                </c:pt>
                <c:pt idx="3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02-4536-8B8F-8F8AD5EA1CB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25.1</c:v>
                </c:pt>
                <c:pt idx="1">
                  <c:v>27.1</c:v>
                </c:pt>
                <c:pt idx="2">
                  <c:v>9.3000000000000007</c:v>
                </c:pt>
                <c:pt idx="3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02-4536-8B8F-8F8AD5EA1CB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02-4536-8B8F-8F8AD5EA1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780992"/>
        <c:axId val="67782528"/>
      </c:barChart>
      <c:catAx>
        <c:axId val="67780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82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825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809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0.8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38-4E5D-9235-B16A7832092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7.3</c:v>
                </c:pt>
                <c:pt idx="1">
                  <c:v>4.2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38-4E5D-9235-B16A7832092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3.9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38-4E5D-9235-B16A7832092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5.7</c:v>
                </c:pt>
                <c:pt idx="1">
                  <c:v>1.4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38-4E5D-9235-B16A7832092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5.3</c:v>
                </c:pt>
                <c:pt idx="1">
                  <c:v>1.9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38-4E5D-9235-B16A7832092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1.3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E38-4E5D-9235-B16A7832092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38-4E5D-9235-B16A783209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818624"/>
        <c:axId val="67820544"/>
      </c:barChart>
      <c:catAx>
        <c:axId val="6781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20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205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186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</c:v>
                </c:pt>
                <c:pt idx="1">
                  <c:v>8.3000000000000007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26-4E9A-9694-8AD6CF012FD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1.9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26-4E9A-9694-8AD6CF012FD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2.9</c:v>
                </c:pt>
                <c:pt idx="1">
                  <c:v>3.3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26-4E9A-9694-8AD6CF012FD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0.6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26-4E9A-9694-8AD6CF012FD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26-4E9A-9694-8AD6CF012F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787392"/>
        <c:axId val="89199360"/>
      </c:barChart>
      <c:catAx>
        <c:axId val="67787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19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1993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873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2.9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3A-4736-90E7-FD80365D592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3.6</c:v>
                </c:pt>
                <c:pt idx="1">
                  <c:v>6.5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3A-4736-90E7-FD80365D592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</c:v>
                </c:pt>
                <c:pt idx="1">
                  <c:v>4.5999999999999996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3A-4736-90E7-FD80365D592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1.4</c:v>
                </c:pt>
                <c:pt idx="1">
                  <c:v>3.8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3A-4736-90E7-FD80365D592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7.3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3A-4736-90E7-FD80365D592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1.5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3A-4736-90E7-FD80365D592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A-4736-90E7-FD80365D5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822336"/>
        <c:axId val="67824640"/>
      </c:barChart>
      <c:catAx>
        <c:axId val="6782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2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246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223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1.4</c:v>
                </c:pt>
                <c:pt idx="1">
                  <c:v>4.2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D3-423B-A697-977FD2EA924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5.6</c:v>
                </c:pt>
                <c:pt idx="1">
                  <c:v>5.9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D3-423B-A697-977FD2EA924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</c:v>
                </c:pt>
                <c:pt idx="1">
                  <c:v>5.9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D3-423B-A697-977FD2EA924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1.7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D3-423B-A697-977FD2EA924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3</c:v>
                </c:pt>
                <c:pt idx="1">
                  <c:v>7.2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D3-423B-A697-977FD2EA924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0.9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D3-423B-A697-977FD2EA924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D3-423B-A697-977FD2EA92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833856"/>
        <c:axId val="67836160"/>
      </c:barChart>
      <c:catAx>
        <c:axId val="6783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3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361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338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0.7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D-48EC-8C30-880EFBFB57F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1.5</c:v>
                </c:pt>
                <c:pt idx="1">
                  <c:v>3.5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D-48EC-8C30-880EFBFB57F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</c:v>
                </c:pt>
                <c:pt idx="1">
                  <c:v>2.4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D-48EC-8C30-880EFBFB57F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9D-48EC-8C30-880EFBFB57F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1.8</c:v>
                </c:pt>
                <c:pt idx="1">
                  <c:v>3.3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9D-48EC-8C30-880EFBFB57F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1.3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9D-48EC-8C30-880EFBFB57F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9D-48EC-8C30-880EFBFB5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9514752"/>
        <c:axId val="89544192"/>
      </c:barChart>
      <c:catAx>
        <c:axId val="8951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44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5441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147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60-40A5-A7E3-C72823EED6DF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Amphetamines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Inhalants</c:v>
                </c:pt>
                <c:pt idx="10">
                  <c:v>LSD, PCP or Mushrooms</c:v>
                </c:pt>
                <c:pt idx="11">
                  <c:v>Over-the-Counter Drugs</c:v>
                </c:pt>
                <c:pt idx="12">
                  <c:v>Flakka*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Steroids (without a doctor’s order)</c:v>
                </c:pt>
                <c:pt idx="16">
                  <c:v>Cocaine or Crack Cocaine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20.399999999999999</c:v>
                </c:pt>
                <c:pt idx="1">
                  <c:v>13.2</c:v>
                </c:pt>
                <c:pt idx="2">
                  <c:v>12.9</c:v>
                </c:pt>
                <c:pt idx="3">
                  <c:v>10.7</c:v>
                </c:pt>
                <c:pt idx="4">
                  <c:v>9.4</c:v>
                </c:pt>
                <c:pt idx="5">
                  <c:v>3.4</c:v>
                </c:pt>
                <c:pt idx="6">
                  <c:v>2.1</c:v>
                </c:pt>
                <c:pt idx="7">
                  <c:v>2</c:v>
                </c:pt>
                <c:pt idx="8">
                  <c:v>1.6</c:v>
                </c:pt>
                <c:pt idx="9">
                  <c:v>1.6</c:v>
                </c:pt>
                <c:pt idx="10">
                  <c:v>1.5</c:v>
                </c:pt>
                <c:pt idx="11">
                  <c:v>1.4</c:v>
                </c:pt>
                <c:pt idx="12">
                  <c:v>1.2</c:v>
                </c:pt>
                <c:pt idx="13">
                  <c:v>0.5</c:v>
                </c:pt>
                <c:pt idx="14">
                  <c:v>0.3</c:v>
                </c:pt>
                <c:pt idx="15">
                  <c:v>0.2</c:v>
                </c:pt>
                <c:pt idx="16">
                  <c:v>0.2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60-40A5-A7E3-C72823EED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6076672"/>
        <c:axId val="66079744"/>
      </c:barChart>
      <c:catAx>
        <c:axId val="6607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79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797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76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14.7</c:v>
                </c:pt>
                <c:pt idx="1">
                  <c:v>6.1</c:v>
                </c:pt>
                <c:pt idx="2">
                  <c:v>11.2</c:v>
                </c:pt>
                <c:pt idx="3">
                  <c:v>25.7</c:v>
                </c:pt>
                <c:pt idx="4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F-4EE2-A343-091106F484A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3F-4EE2-A343-091106F484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126208"/>
        <c:axId val="90127744"/>
      </c:barChart>
      <c:catAx>
        <c:axId val="9012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27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127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262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9.4</c:v>
                </c:pt>
                <c:pt idx="1">
                  <c:v>6.7</c:v>
                </c:pt>
                <c:pt idx="2">
                  <c:v>0.4</c:v>
                </c:pt>
                <c:pt idx="3">
                  <c:v>2</c:v>
                </c:pt>
                <c:pt idx="4">
                  <c:v>0.8</c:v>
                </c:pt>
                <c:pt idx="5">
                  <c:v>10.5</c:v>
                </c:pt>
                <c:pt idx="6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5-4276-B460-D232B5867F7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5-4276-B460-D232B5867F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86080"/>
        <c:axId val="67892352"/>
      </c:barChart>
      <c:catAx>
        <c:axId val="6788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92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9235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860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9.3000000000000007</c:v>
                </c:pt>
                <c:pt idx="1">
                  <c:v>17.899999999999999</c:v>
                </c:pt>
                <c:pt idx="2">
                  <c:v>37.799999999999997</c:v>
                </c:pt>
                <c:pt idx="3">
                  <c:v>5.9</c:v>
                </c:pt>
                <c:pt idx="4">
                  <c:v>7.9</c:v>
                </c:pt>
                <c:pt idx="5">
                  <c:v>15.6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9-4891-ADEC-9724B023914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10.9</c:v>
                </c:pt>
                <c:pt idx="1">
                  <c:v>8.3000000000000007</c:v>
                </c:pt>
                <c:pt idx="2">
                  <c:v>22.4</c:v>
                </c:pt>
                <c:pt idx="3">
                  <c:v>6.3</c:v>
                </c:pt>
                <c:pt idx="4">
                  <c:v>5</c:v>
                </c:pt>
                <c:pt idx="5">
                  <c:v>12.4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59-4891-ADEC-9724B02391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235456"/>
        <c:axId val="89237760"/>
      </c:barChart>
      <c:catAx>
        <c:axId val="89235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3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2377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354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5.6</c:v>
                </c:pt>
                <c:pt idx="1">
                  <c:v>23.8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57-43E2-8533-031C2172A49F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57-43E2-8533-031C2172A4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220800"/>
        <c:axId val="90279936"/>
      </c:barChart>
      <c:catAx>
        <c:axId val="9022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79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799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20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48</c:v>
                </c:pt>
                <c:pt idx="1">
                  <c:v>58</c:v>
                </c:pt>
                <c:pt idx="2">
                  <c:v>51</c:v>
                </c:pt>
                <c:pt idx="3">
                  <c:v>55</c:v>
                </c:pt>
                <c:pt idx="4">
                  <c:v>49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EE-4012-AFB7-043D6B5AA6C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EE-4012-AFB7-043D6B5AA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6683520"/>
        <c:axId val="89236224"/>
      </c:barChart>
      <c:catAx>
        <c:axId val="566835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36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9236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835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48</c:v>
                </c:pt>
                <c:pt idx="1">
                  <c:v>49</c:v>
                </c:pt>
                <c:pt idx="2">
                  <c:v>47</c:v>
                </c:pt>
                <c:pt idx="3">
                  <c:v>48</c:v>
                </c:pt>
                <c:pt idx="4">
                  <c:v>41</c:v>
                </c:pt>
                <c:pt idx="5">
                  <c:v>40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93-47E2-B482-1B6B8329480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93-47E2-B482-1B6B83294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464768"/>
        <c:axId val="90617728"/>
      </c:barChart>
      <c:catAx>
        <c:axId val="644647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6177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6177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647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51</c:v>
                </c:pt>
                <c:pt idx="1">
                  <c:v>53</c:v>
                </c:pt>
                <c:pt idx="2">
                  <c:v>40</c:v>
                </c:pt>
                <c:pt idx="3">
                  <c:v>41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78-4800-A28A-BF9FC66CA52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78-4800-A28A-BF9FC66CA5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895872"/>
        <c:axId val="95297536"/>
      </c:barChart>
      <c:catAx>
        <c:axId val="90895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975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2975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895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48</c:v>
                </c:pt>
                <c:pt idx="2">
                  <c:v>45</c:v>
                </c:pt>
                <c:pt idx="3">
                  <c:v>50</c:v>
                </c:pt>
                <c:pt idx="4">
                  <c:v>54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4C-4B98-9DB5-E069442171A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4C-4B98-9DB5-E06944217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6888704"/>
        <c:axId val="89508480"/>
      </c:barChart>
      <c:catAx>
        <c:axId val="568887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084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95084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8887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50</c:v>
                </c:pt>
                <c:pt idx="1">
                  <c:v>48</c:v>
                </c:pt>
                <c:pt idx="2">
                  <c:v>37</c:v>
                </c:pt>
                <c:pt idx="3">
                  <c:v>29</c:v>
                </c:pt>
                <c:pt idx="4">
                  <c:v>55</c:v>
                </c:pt>
                <c:pt idx="5">
                  <c:v>47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3-4EBD-830F-E34D0CF4A0D7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3-4EBD-830F-E34D0CF4A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9554304"/>
        <c:axId val="90754048"/>
      </c:barChart>
      <c:catAx>
        <c:axId val="895543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754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754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543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45</c:v>
                </c:pt>
                <c:pt idx="1">
                  <c:v>54</c:v>
                </c:pt>
                <c:pt idx="2">
                  <c:v>40</c:v>
                </c:pt>
                <c:pt idx="3">
                  <c:v>46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13-4A25-8188-11F87F373210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13-4A25-8188-11F87F373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851968"/>
        <c:axId val="95355648"/>
      </c:barChart>
      <c:catAx>
        <c:axId val="90851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556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3556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851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35.9</c:v>
                </c:pt>
                <c:pt idx="2">
                  <c:v>27.4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5-462E-BFB3-D983BFCDDEB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22.4</c:v>
                </c:pt>
                <c:pt idx="1">
                  <c:v>37.200000000000003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C5-462E-BFB3-D983BFCDDEB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</c:v>
                </c:pt>
                <c:pt idx="1">
                  <c:v>41.8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C5-462E-BFB3-D983BFCDDEB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42.5</c:v>
                </c:pt>
                <c:pt idx="2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C5-462E-BFB3-D983BFCDDEB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15.1</c:v>
                </c:pt>
                <c:pt idx="1">
                  <c:v>37.299999999999997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C5-462E-BFB3-D983BFCDDEB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</c:v>
                </c:pt>
                <c:pt idx="1">
                  <c:v>28.4</c:v>
                </c:pt>
                <c:pt idx="2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CC5-462E-BFB3-D983BFCDDEB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C5-462E-BFB3-D983BFCDDE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573888"/>
        <c:axId val="95575424"/>
      </c:barChart>
      <c:catAx>
        <c:axId val="9557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75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57542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738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11.6</c:v>
                </c:pt>
                <c:pt idx="1">
                  <c:v>19.8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CC-46F7-AE16-7A4CDDE6D1C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10.7</c:v>
                </c:pt>
                <c:pt idx="1">
                  <c:v>23.9</c:v>
                </c:pt>
                <c:pt idx="2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CC-46F7-AE16-7A4CDDE6D1C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26.3</c:v>
                </c:pt>
                <c:pt idx="2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CC-46F7-AE16-7A4CDDE6D1C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8.1</c:v>
                </c:pt>
                <c:pt idx="1">
                  <c:v>21.5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CC-46F7-AE16-7A4CDDE6D1C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23.3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CC-46F7-AE16-7A4CDDE6D1C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3.6</c:v>
                </c:pt>
                <c:pt idx="1">
                  <c:v>16.100000000000001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CC-46F7-AE16-7A4CDDE6D1C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CC-46F7-AE16-7A4CDDE6D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5159552"/>
        <c:axId val="45161856"/>
      </c:barChart>
      <c:catAx>
        <c:axId val="4515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161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16185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159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27.4</c:v>
                </c:pt>
                <c:pt idx="1">
                  <c:v>30.5</c:v>
                </c:pt>
                <c:pt idx="2">
                  <c:v>31.4</c:v>
                </c:pt>
                <c:pt idx="3">
                  <c:v>31.8</c:v>
                </c:pt>
                <c:pt idx="4">
                  <c:v>26.8</c:v>
                </c:pt>
                <c:pt idx="5">
                  <c:v>20.399999999999999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82-4E4F-9A09-A3A145E9413F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16.2</c:v>
                </c:pt>
                <c:pt idx="1">
                  <c:v>17.899999999999999</c:v>
                </c:pt>
                <c:pt idx="2">
                  <c:v>18.100000000000001</c:v>
                </c:pt>
                <c:pt idx="3">
                  <c:v>15.4</c:v>
                </c:pt>
                <c:pt idx="4">
                  <c:v>14.7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82-4E4F-9A09-A3A145E9413F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33.799999999999997</c:v>
                </c:pt>
                <c:pt idx="1">
                  <c:v>32.299999999999997</c:v>
                </c:pt>
                <c:pt idx="2">
                  <c:v>29.6</c:v>
                </c:pt>
                <c:pt idx="3">
                  <c:v>32.9</c:v>
                </c:pt>
                <c:pt idx="4">
                  <c:v>31.1</c:v>
                </c:pt>
                <c:pt idx="5">
                  <c:v>29.6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82-4E4F-9A09-A3A145E9413F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37.299999999999997</c:v>
                </c:pt>
                <c:pt idx="1">
                  <c:v>40.5</c:v>
                </c:pt>
                <c:pt idx="2">
                  <c:v>37.9</c:v>
                </c:pt>
                <c:pt idx="3">
                  <c:v>35</c:v>
                </c:pt>
                <c:pt idx="4">
                  <c:v>40.700000000000003</c:v>
                </c:pt>
                <c:pt idx="5">
                  <c:v>38.200000000000003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082-4E4F-9A09-A3A145E941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315584"/>
        <c:axId val="47395200"/>
      </c:lineChart>
      <c:catAx>
        <c:axId val="4531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395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3952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3155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3.7</c:v>
                </c:pt>
                <c:pt idx="1">
                  <c:v>1.9</c:v>
                </c:pt>
                <c:pt idx="2">
                  <c:v>0.8</c:v>
                </c:pt>
                <c:pt idx="3">
                  <c:v>20.100000000000001</c:v>
                </c:pt>
                <c:pt idx="4">
                  <c:v>40</c:v>
                </c:pt>
                <c:pt idx="5">
                  <c:v>0</c:v>
                </c:pt>
                <c:pt idx="6">
                  <c:v>5.5</c:v>
                </c:pt>
                <c:pt idx="7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61-42DC-B08E-C7B691A0B2CC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61-42DC-B08E-C7B691A0B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207744"/>
        <c:axId val="66209664"/>
      </c:barChart>
      <c:catAx>
        <c:axId val="6620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0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096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077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29.6</c:v>
                </c:pt>
                <c:pt idx="1">
                  <c:v>41.7</c:v>
                </c:pt>
                <c:pt idx="2">
                  <c:v>6</c:v>
                </c:pt>
                <c:pt idx="3">
                  <c:v>0</c:v>
                </c:pt>
                <c:pt idx="4">
                  <c:v>2.2999999999999998</c:v>
                </c:pt>
                <c:pt idx="5">
                  <c:v>0</c:v>
                </c:pt>
                <c:pt idx="6">
                  <c:v>0</c:v>
                </c:pt>
                <c:pt idx="7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43-42DD-A0FA-33929F5651E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43-42DD-A0FA-33929F5651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109184"/>
        <c:axId val="66002944"/>
      </c:barChart>
      <c:catAx>
        <c:axId val="6410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0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0294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1091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9.1</c:v>
                </c:pt>
                <c:pt idx="1">
                  <c:v>17.3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34-4D2E-ACD6-1047E7F614E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12.8</c:v>
                </c:pt>
                <c:pt idx="1">
                  <c:v>18.600000000000001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34-4D2E-ACD6-1047E7F614E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7.7</c:v>
                </c:pt>
                <c:pt idx="1">
                  <c:v>23.6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34-4D2E-ACD6-1047E7F614E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7.2</c:v>
                </c:pt>
                <c:pt idx="1">
                  <c:v>19.5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34-4D2E-ACD6-1047E7F614E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6.9</c:v>
                </c:pt>
                <c:pt idx="1">
                  <c:v>26.2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34-4D2E-ACD6-1047E7F614E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2.7</c:v>
                </c:pt>
                <c:pt idx="1">
                  <c:v>14.5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34-4D2E-ACD6-1047E7F614E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834-4D2E-ACD6-1047E7F61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923328"/>
        <c:axId val="41924864"/>
      </c:barChart>
      <c:catAx>
        <c:axId val="4192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92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924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9233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13.7</c:v>
                </c:pt>
                <c:pt idx="1">
                  <c:v>16</c:v>
                </c:pt>
                <c:pt idx="2">
                  <c:v>16</c:v>
                </c:pt>
                <c:pt idx="3">
                  <c:v>13.9</c:v>
                </c:pt>
                <c:pt idx="4">
                  <c:v>17</c:v>
                </c:pt>
                <c:pt idx="5">
                  <c:v>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78-4813-AC84-EA847577B060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36.299999999999997</c:v>
                </c:pt>
                <c:pt idx="1">
                  <c:v>31.3</c:v>
                </c:pt>
                <c:pt idx="2">
                  <c:v>30</c:v>
                </c:pt>
                <c:pt idx="3">
                  <c:v>27.9</c:v>
                </c:pt>
                <c:pt idx="4">
                  <c:v>29.4</c:v>
                </c:pt>
                <c:pt idx="5">
                  <c:v>21.8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78-4813-AC84-EA847577B060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59.3</c:v>
                </c:pt>
                <c:pt idx="1">
                  <c:v>65.7</c:v>
                </c:pt>
                <c:pt idx="2">
                  <c:v>60.3</c:v>
                </c:pt>
                <c:pt idx="3">
                  <c:v>66.3</c:v>
                </c:pt>
                <c:pt idx="4">
                  <c:v>66.3</c:v>
                </c:pt>
                <c:pt idx="5">
                  <c:v>62.2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578-4813-AC84-EA847577B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244864"/>
        <c:axId val="64726144"/>
      </c:lineChart>
      <c:catAx>
        <c:axId val="3624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26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7261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244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Washington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Washington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15500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178738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Washington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55131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Washington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3189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Washington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Washington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531670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6488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Washington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706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Washington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Washington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012189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2022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Washington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170611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Washington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Washington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599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6.2 percentage points for M.S. prevalence rates and 6.8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Washington County, past-30-day alcohol use was reported at 20.4%,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16.2% in 2006 to 10.7%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13.7% in 2006 to 9.4%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25.1% of high school students have ridden in a car with a driver who was under the influence of alcohol, and 27.1%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086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Washington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9395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Washington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0563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Washington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934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Washington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578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Washington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037854"/>
              </p:ext>
            </p:extLst>
          </p:nvPr>
        </p:nvGraphicFramePr>
        <p:xfrm>
          <a:off x="40723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Washington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Washington County,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2.8%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6.8% in 2012 to 3.4%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9424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Washington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1609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Washington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38157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Washington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Washington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(0.4%)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Washington County, 29.0% of students have been socially bullied, 12.4% have been physically bullied, and 6.1%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5.6% of students have belonged to a gang, and 4.1%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5082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031200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9906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2815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172039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Washington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4675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0869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Washington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1558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43.8% for lifetime use and 20.4% for past-30-day use, alcohol is the most commonly used drug among Washington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(34.5% lifetime and 13.2% past-30-day) and marijuana (25.1% lifetime and 12.9%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9.4%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2716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Washington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64305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Washington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1356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Washington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2025-06-23T15:54:06Z</dcterms:modified>
</cp:coreProperties>
</file>