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afayett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Cigarettes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Prescription Amphetamines</c:v>
                </c:pt>
                <c:pt idx="8">
                  <c:v>Depressants</c:v>
                </c:pt>
                <c:pt idx="9">
                  <c:v>Cocaine or Crack Cocaine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Inhalants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32.4</c:v>
                </c:pt>
                <c:pt idx="1">
                  <c:v>25.4</c:v>
                </c:pt>
                <c:pt idx="2">
                  <c:v>24.7</c:v>
                </c:pt>
                <c:pt idx="3">
                  <c:v>18.3</c:v>
                </c:pt>
                <c:pt idx="4">
                  <c:v>16</c:v>
                </c:pt>
                <c:pt idx="5">
                  <c:v>8</c:v>
                </c:pt>
                <c:pt idx="6">
                  <c:v>4.8</c:v>
                </c:pt>
                <c:pt idx="7">
                  <c:v>4</c:v>
                </c:pt>
                <c:pt idx="8">
                  <c:v>3.9</c:v>
                </c:pt>
                <c:pt idx="9">
                  <c:v>3.2</c:v>
                </c:pt>
                <c:pt idx="10">
                  <c:v>2.5</c:v>
                </c:pt>
                <c:pt idx="11">
                  <c:v>2.2000000000000002</c:v>
                </c:pt>
                <c:pt idx="12">
                  <c:v>1.6</c:v>
                </c:pt>
                <c:pt idx="13">
                  <c:v>0.9</c:v>
                </c:pt>
                <c:pt idx="14">
                  <c:v>0.8</c:v>
                </c:pt>
                <c:pt idx="15">
                  <c:v>0.5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29-4965-AD6D-EB38FB133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6833024"/>
        <c:axId val="66987136"/>
      </c:barChart>
      <c:catAx>
        <c:axId val="668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987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871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833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24.7</c:v>
                </c:pt>
                <c:pt idx="1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6-423D-B4F4-CC58DDD0493A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B6-423D-B4F4-CC58DDD04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82880"/>
        <c:axId val="55886592"/>
      </c:barChart>
      <c:catAx>
        <c:axId val="558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86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28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2.7</c:v>
                </c:pt>
                <c:pt idx="1">
                  <c:v>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F-4DAD-969C-52FDA3DB821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</c:v>
                </c:pt>
                <c:pt idx="1">
                  <c:v>10.7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F-4DAD-969C-52FDA3DB821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3.7</c:v>
                </c:pt>
                <c:pt idx="1">
                  <c:v>7.3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AF-4DAD-969C-52FDA3DB821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</c:v>
                </c:pt>
                <c:pt idx="1">
                  <c:v>14.1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AF-4DAD-969C-52FDA3DB821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0.9</c:v>
                </c:pt>
                <c:pt idx="1">
                  <c:v>10.199999999999999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AF-4DAD-969C-52FDA3DB821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0</c:v>
                </c:pt>
                <c:pt idx="1">
                  <c:v>11.4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AF-4DAD-969C-52FDA3DB821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AF-4DAD-969C-52FDA3DB8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776384"/>
        <c:axId val="55793920"/>
      </c:barChart>
      <c:catAx>
        <c:axId val="5577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93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7939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76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3.4</c:v>
                </c:pt>
                <c:pt idx="1">
                  <c:v>6.7</c:v>
                </c:pt>
                <c:pt idx="2">
                  <c:v>5.6</c:v>
                </c:pt>
                <c:pt idx="3">
                  <c:v>9.6999999999999993</c:v>
                </c:pt>
                <c:pt idx="4">
                  <c:v>6.2</c:v>
                </c:pt>
                <c:pt idx="5">
                  <c:v>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9F-413C-BF8E-306778BA406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6.6</c:v>
                </c:pt>
                <c:pt idx="1">
                  <c:v>5.9</c:v>
                </c:pt>
                <c:pt idx="2">
                  <c:v>9.3000000000000007</c:v>
                </c:pt>
                <c:pt idx="3">
                  <c:v>11.1</c:v>
                </c:pt>
                <c:pt idx="4">
                  <c:v>8.6999999999999993</c:v>
                </c:pt>
                <c:pt idx="5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9F-413C-BF8E-306778BA406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49</c:v>
                </c:pt>
                <c:pt idx="1">
                  <c:v>44.3</c:v>
                </c:pt>
                <c:pt idx="2">
                  <c:v>47.8</c:v>
                </c:pt>
                <c:pt idx="3">
                  <c:v>35.799999999999997</c:v>
                </c:pt>
                <c:pt idx="4">
                  <c:v>35.799999999999997</c:v>
                </c:pt>
                <c:pt idx="5">
                  <c:v>41.4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9F-413C-BF8E-306778BA4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10304"/>
        <c:axId val="55817728"/>
      </c:lineChart>
      <c:catAx>
        <c:axId val="55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1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177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103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7.1</c:v>
                </c:pt>
                <c:pt idx="1">
                  <c:v>4.5999999999999996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8-4654-A34E-CC921523092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8-4654-A34E-CC9215230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50880"/>
        <c:axId val="55862016"/>
      </c:barChart>
      <c:catAx>
        <c:axId val="5585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6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62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508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26.5</c:v>
                </c:pt>
                <c:pt idx="1">
                  <c:v>20.399999999999999</c:v>
                </c:pt>
                <c:pt idx="2">
                  <c:v>6.9</c:v>
                </c:pt>
                <c:pt idx="3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FF-4F34-82F2-F2439143DD5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18.100000000000001</c:v>
                </c:pt>
                <c:pt idx="1">
                  <c:v>12.7</c:v>
                </c:pt>
                <c:pt idx="2">
                  <c:v>17.7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FF-4F34-82F2-F2439143DD5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</c:v>
                </c:pt>
                <c:pt idx="1">
                  <c:v>18.8</c:v>
                </c:pt>
                <c:pt idx="2">
                  <c:v>13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FF-4F34-82F2-F2439143DD5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FF-4F34-82F2-F2439143D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876608"/>
        <c:axId val="67821952"/>
      </c:barChart>
      <c:catAx>
        <c:axId val="5587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19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76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3.5</c:v>
                </c:pt>
                <c:pt idx="1">
                  <c:v>2.9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4-4334-B231-BDF78E08854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</c:v>
                </c:pt>
                <c:pt idx="1">
                  <c:v>1.2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14-4334-B231-BDF78E08854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6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14-4334-B231-BDF78E08854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10.6</c:v>
                </c:pt>
                <c:pt idx="1">
                  <c:v>3.1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14-4334-B231-BDF78E08854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4.5</c:v>
                </c:pt>
                <c:pt idx="1">
                  <c:v>1.8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14-4334-B231-BDF78E08854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714-4334-B231-BDF78E08854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14-4334-B231-BDF78E088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432640"/>
        <c:axId val="68434176"/>
      </c:barChart>
      <c:catAx>
        <c:axId val="6843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34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4341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32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2-47E1-AC61-7E44A5C15B9B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2-47E1-AC61-7E44A5C15B9B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1.6</c:v>
                </c:pt>
                <c:pt idx="1">
                  <c:v>1.9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2-47E1-AC61-7E44A5C15B9B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C2-47E1-AC61-7E44A5C15B9B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C2-47E1-AC61-7E44A5C15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9542912"/>
        <c:axId val="99628160"/>
      </c:barChart>
      <c:catAx>
        <c:axId val="995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2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6281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42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1-4D4B-927A-33AFA93750C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01-4D4B-927A-33AFA93750C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2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01-4D4B-927A-33AFA93750C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01-4D4B-927A-33AFA93750C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0.5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01-4D4B-927A-33AFA93750C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2.1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01-4D4B-927A-33AFA93750C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01-4D4B-927A-33AFA9375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522944"/>
        <c:axId val="114428928"/>
      </c:barChart>
      <c:catAx>
        <c:axId val="11352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2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4289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522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4.8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0C-49EA-8B19-6174672E913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1.9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0C-49EA-8B19-6174672E913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0C-49EA-8B19-6174672E913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5.9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0C-49EA-8B19-6174672E913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3.1</c:v>
                </c:pt>
                <c:pt idx="1">
                  <c:v>1.5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0C-49EA-8B19-6174672E913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0C-49EA-8B19-6174672E913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C-49EA-8B19-6174672E9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20640"/>
        <c:axId val="68050944"/>
      </c:barChart>
      <c:catAx>
        <c:axId val="679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0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09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206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1-4DC3-B1E5-68ECEDF14E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1.2</c:v>
                </c:pt>
                <c:pt idx="1">
                  <c:v>2.2999999999999998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91-4DC3-B1E5-68ECEDF14E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91-4DC3-B1E5-68ECEDF14E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91-4DC3-B1E5-68ECEDF14E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1.5</c:v>
                </c:pt>
                <c:pt idx="1">
                  <c:v>0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91-4DC3-B1E5-68ECEDF14E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0.9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91-4DC3-B1E5-68ECEDF14E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91-4DC3-B1E5-68ECEDF14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067328"/>
        <c:axId val="68070016"/>
      </c:barChart>
      <c:catAx>
        <c:axId val="680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7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70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73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A4-49FB-9A87-30984E00052B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Cigarettes</c:v>
                </c:pt>
                <c:pt idx="4">
                  <c:v>Marijuana or Hashish</c:v>
                </c:pt>
                <c:pt idx="5">
                  <c:v>Prescription Pain Relievers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Cocaine or Crack Cocaine</c:v>
                </c:pt>
                <c:pt idx="9">
                  <c:v>Over-the-Counter Drugs</c:v>
                </c:pt>
                <c:pt idx="10">
                  <c:v>Steroids (without a doctor’s order)</c:v>
                </c:pt>
                <c:pt idx="11">
                  <c:v>Prescription Amphetamines</c:v>
                </c:pt>
                <c:pt idx="12">
                  <c:v>LSD, PCP or Mushrooms</c:v>
                </c:pt>
                <c:pt idx="13">
                  <c:v>Inhalants</c:v>
                </c:pt>
                <c:pt idx="14">
                  <c:v>Heroin</c:v>
                </c:pt>
                <c:pt idx="15">
                  <c:v>Methamphetamine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</c:v>
                </c:pt>
                <c:pt idx="1">
                  <c:v>12.8</c:v>
                </c:pt>
                <c:pt idx="2">
                  <c:v>12.7</c:v>
                </c:pt>
                <c:pt idx="3">
                  <c:v>12.4</c:v>
                </c:pt>
                <c:pt idx="4">
                  <c:v>6.4</c:v>
                </c:pt>
                <c:pt idx="5">
                  <c:v>2.4</c:v>
                </c:pt>
                <c:pt idx="6">
                  <c:v>1.4</c:v>
                </c:pt>
                <c:pt idx="7">
                  <c:v>1.2</c:v>
                </c:pt>
                <c:pt idx="8">
                  <c:v>0.7</c:v>
                </c:pt>
                <c:pt idx="9">
                  <c:v>0.6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A4-49FB-9A87-30984E000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132800"/>
        <c:axId val="67159168"/>
      </c:barChart>
      <c:catAx>
        <c:axId val="6713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59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1591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132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10.5</c:v>
                </c:pt>
                <c:pt idx="1">
                  <c:v>4.7</c:v>
                </c:pt>
                <c:pt idx="2">
                  <c:v>10.7</c:v>
                </c:pt>
                <c:pt idx="3">
                  <c:v>20.8</c:v>
                </c:pt>
                <c:pt idx="4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A-4486-8584-03B55708F34D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A-4486-8584-03B55708F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73824"/>
        <c:axId val="68175744"/>
      </c:barChart>
      <c:catAx>
        <c:axId val="6817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5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757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738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7.4</c:v>
                </c:pt>
                <c:pt idx="1">
                  <c:v>0.5</c:v>
                </c:pt>
                <c:pt idx="2">
                  <c:v>0</c:v>
                </c:pt>
                <c:pt idx="3">
                  <c:v>0.4</c:v>
                </c:pt>
                <c:pt idx="4">
                  <c:v>0</c:v>
                </c:pt>
                <c:pt idx="5">
                  <c:v>9.6999999999999993</c:v>
                </c:pt>
                <c:pt idx="6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1-45DB-AFEB-A8B1F5A86FF6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E1-45DB-AFEB-A8B1F5A86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371968"/>
        <c:axId val="68373888"/>
      </c:barChart>
      <c:catAx>
        <c:axId val="683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7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3738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3719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17.7</c:v>
                </c:pt>
                <c:pt idx="2">
                  <c:v>41.1</c:v>
                </c:pt>
                <c:pt idx="3">
                  <c:v>8</c:v>
                </c:pt>
                <c:pt idx="4">
                  <c:v>5.7</c:v>
                </c:pt>
                <c:pt idx="5">
                  <c:v>11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A5-42CD-A901-ABFBDF08C193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5.3</c:v>
                </c:pt>
                <c:pt idx="1">
                  <c:v>8.9</c:v>
                </c:pt>
                <c:pt idx="2">
                  <c:v>24.1</c:v>
                </c:pt>
                <c:pt idx="3">
                  <c:v>8.8000000000000007</c:v>
                </c:pt>
                <c:pt idx="4">
                  <c:v>6</c:v>
                </c:pt>
                <c:pt idx="5">
                  <c:v>11.8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A5-42CD-A901-ABFBDF08C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684032"/>
        <c:axId val="70747648"/>
      </c:barChart>
      <c:catAx>
        <c:axId val="6868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74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7476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8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2.6</c:v>
                </c:pt>
                <c:pt idx="1">
                  <c:v>14.9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1-4EBA-8895-10CA10D0DB5A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1-4EBA-8895-10CA10D0D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476288"/>
        <c:axId val="68528384"/>
      </c:barChart>
      <c:catAx>
        <c:axId val="6847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52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528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476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60</c:v>
                </c:pt>
                <c:pt idx="3">
                  <c:v>46</c:v>
                </c:pt>
                <c:pt idx="4">
                  <c:v>59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AF-4E00-9FA7-F193835F88A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AF-4E00-9FA7-F193835F8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688512"/>
        <c:axId val="68698496"/>
      </c:barChart>
      <c:catAx>
        <c:axId val="686885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98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698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885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29</c:v>
                </c:pt>
                <c:pt idx="1">
                  <c:v>35</c:v>
                </c:pt>
                <c:pt idx="2">
                  <c:v>36</c:v>
                </c:pt>
                <c:pt idx="3">
                  <c:v>31</c:v>
                </c:pt>
                <c:pt idx="4">
                  <c:v>37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0-449D-83EB-4CCADDDBC20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20-449D-83EB-4CCADDDBC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26784"/>
        <c:axId val="68729856"/>
      </c:barChart>
      <c:catAx>
        <c:axId val="687267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29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29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267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44</c:v>
                </c:pt>
                <c:pt idx="2">
                  <c:v>29</c:v>
                </c:pt>
                <c:pt idx="3">
                  <c:v>18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4E-4641-B81B-050AD7DB0B7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4E-4641-B81B-050AD7DB0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40992"/>
        <c:axId val="68742528"/>
      </c:barChart>
      <c:catAx>
        <c:axId val="68740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2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2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0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86</c:v>
                </c:pt>
                <c:pt idx="1">
                  <c:v>69</c:v>
                </c:pt>
                <c:pt idx="2">
                  <c:v>66</c:v>
                </c:pt>
                <c:pt idx="3">
                  <c:v>64</c:v>
                </c:pt>
                <c:pt idx="4">
                  <c:v>69</c:v>
                </c:pt>
                <c:pt idx="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FD-4D40-9C76-0EC83DD1361D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FD-4D40-9C76-0EC83DD13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06304"/>
        <c:axId val="68740224"/>
      </c:barChart>
      <c:catAx>
        <c:axId val="687063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0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0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063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38</c:v>
                </c:pt>
                <c:pt idx="2">
                  <c:v>34</c:v>
                </c:pt>
                <c:pt idx="3">
                  <c:v>23</c:v>
                </c:pt>
                <c:pt idx="4">
                  <c:v>52</c:v>
                </c:pt>
                <c:pt idx="5">
                  <c:v>22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CC-42D9-AE52-4DD822EAA38C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CC-42D9-AE52-4DD822EAA3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8745088"/>
        <c:axId val="68746624"/>
      </c:barChart>
      <c:catAx>
        <c:axId val="687450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6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8746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450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43</c:v>
                </c:pt>
                <c:pt idx="2">
                  <c:v>30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5-480B-91F5-7DE7C2B7D3E6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F5-480B-91F5-7DE7C2B7D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572480"/>
        <c:axId val="69574016"/>
      </c:barChart>
      <c:catAx>
        <c:axId val="695724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740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5740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5724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16.100000000000001</c:v>
                </c:pt>
                <c:pt idx="1">
                  <c:v>40.6</c:v>
                </c:pt>
                <c:pt idx="2">
                  <c:v>30.3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F-4906-BC15-4A0F4C99B54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25.9</c:v>
                </c:pt>
                <c:pt idx="1">
                  <c:v>41.3</c:v>
                </c:pt>
                <c:pt idx="2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7F-4906-BC15-4A0F4C99B54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21.7</c:v>
                </c:pt>
                <c:pt idx="1">
                  <c:v>38.700000000000003</c:v>
                </c:pt>
                <c:pt idx="2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7F-4906-BC15-4A0F4C99B54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37.4</c:v>
                </c:pt>
                <c:pt idx="2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7F-4906-BC15-4A0F4C99B54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11</c:v>
                </c:pt>
                <c:pt idx="1">
                  <c:v>31.2</c:v>
                </c:pt>
                <c:pt idx="2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7F-4906-BC15-4A0F4C99B54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25.5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7F-4906-BC15-4A0F4C99B54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7F-4906-BC15-4A0F4C99B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400448"/>
        <c:axId val="67479040"/>
      </c:barChart>
      <c:catAx>
        <c:axId val="674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7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790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40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6.1</c:v>
                </c:pt>
                <c:pt idx="1">
                  <c:v>24.5</c:v>
                </c:pt>
                <c:pt idx="2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4-41C0-9D80-6C9D80A8976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5.4</c:v>
                </c:pt>
                <c:pt idx="1">
                  <c:v>19.2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4-41C0-9D80-6C9D80A8976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25.6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04-41C0-9D80-6C9D80A8976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5.8</c:v>
                </c:pt>
                <c:pt idx="1">
                  <c:v>24.4</c:v>
                </c:pt>
                <c:pt idx="2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04-41C0-9D80-6C9D80A8976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5.6</c:v>
                </c:pt>
                <c:pt idx="1">
                  <c:v>22.8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04-41C0-9D80-6C9D80A8976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19.7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04-41C0-9D80-6C9D80A8976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04-41C0-9D80-6C9D80A89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769856"/>
        <c:axId val="67771392"/>
      </c:barChart>
      <c:catAx>
        <c:axId val="677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771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7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30.3</c:v>
                </c:pt>
                <c:pt idx="1">
                  <c:v>34.200000000000003</c:v>
                </c:pt>
                <c:pt idx="2">
                  <c:v>30.2</c:v>
                </c:pt>
                <c:pt idx="3">
                  <c:v>27.6</c:v>
                </c:pt>
                <c:pt idx="4">
                  <c:v>22.3</c:v>
                </c:pt>
                <c:pt idx="5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94-4F0C-92FC-3C81879CE513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16.600000000000001</c:v>
                </c:pt>
                <c:pt idx="1">
                  <c:v>12.9</c:v>
                </c:pt>
                <c:pt idx="2">
                  <c:v>17.3</c:v>
                </c:pt>
                <c:pt idx="3">
                  <c:v>16.100000000000001</c:v>
                </c:pt>
                <c:pt idx="4">
                  <c:v>15.1</c:v>
                </c:pt>
                <c:pt idx="5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94-4F0C-92FC-3C81879CE513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32.799999999999997</c:v>
                </c:pt>
                <c:pt idx="1">
                  <c:v>30.7</c:v>
                </c:pt>
                <c:pt idx="2">
                  <c:v>24.3</c:v>
                </c:pt>
                <c:pt idx="3">
                  <c:v>25.6</c:v>
                </c:pt>
                <c:pt idx="4">
                  <c:v>19</c:v>
                </c:pt>
                <c:pt idx="5">
                  <c:v>13.8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94-4F0C-92FC-3C81879CE513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39.4</c:v>
                </c:pt>
                <c:pt idx="1">
                  <c:v>40.299999999999997</c:v>
                </c:pt>
                <c:pt idx="2">
                  <c:v>45.9</c:v>
                </c:pt>
                <c:pt idx="3">
                  <c:v>37.1</c:v>
                </c:pt>
                <c:pt idx="4">
                  <c:v>47.1</c:v>
                </c:pt>
                <c:pt idx="5">
                  <c:v>42.8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94-4F0C-92FC-3C81879CE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880448"/>
        <c:axId val="67923968"/>
      </c:lineChart>
      <c:catAx>
        <c:axId val="6788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23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239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80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0</c:v>
                </c:pt>
                <c:pt idx="2">
                  <c:v>0</c:v>
                </c:pt>
                <c:pt idx="3">
                  <c:v>33</c:v>
                </c:pt>
                <c:pt idx="4">
                  <c:v>27.5</c:v>
                </c:pt>
                <c:pt idx="5">
                  <c:v>3</c:v>
                </c:pt>
                <c:pt idx="6">
                  <c:v>4.9000000000000004</c:v>
                </c:pt>
                <c:pt idx="7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6-4E8B-A310-020AB8D9AD70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6-4E8B-A310-020AB8D9A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932160"/>
        <c:axId val="67933696"/>
      </c:barChart>
      <c:catAx>
        <c:axId val="679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336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321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13.5</c:v>
                </c:pt>
                <c:pt idx="1">
                  <c:v>33.5</c:v>
                </c:pt>
                <c:pt idx="2">
                  <c:v>4.0999999999999996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F6-4012-A0AE-F12505BCFF3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F6-4012-A0AE-F12505BCF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5671424"/>
        <c:axId val="55678464"/>
      </c:barChart>
      <c:catAx>
        <c:axId val="5567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78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784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714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7.2</c:v>
                </c:pt>
                <c:pt idx="1">
                  <c:v>19.7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8-41C0-B7B3-138D4D545FD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</c:v>
                </c:pt>
                <c:pt idx="1">
                  <c:v>19.5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8-41C0-B7B3-138D4D545FD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17.399999999999999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A8-41C0-B7B3-138D4D545FD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20.6</c:v>
                </c:pt>
                <c:pt idx="2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A8-41C0-B7B3-138D4D545FD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7.2</c:v>
                </c:pt>
                <c:pt idx="1">
                  <c:v>18.399999999999999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A8-41C0-B7B3-138D4D545FD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2.9</c:v>
                </c:pt>
                <c:pt idx="1">
                  <c:v>20.5</c:v>
                </c:pt>
                <c:pt idx="2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A8-41C0-B7B3-138D4D545FD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A8-41C0-B7B3-138D4D54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5699712"/>
        <c:axId val="55760000"/>
      </c:barChart>
      <c:catAx>
        <c:axId val="556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760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7600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699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14.4</c:v>
                </c:pt>
                <c:pt idx="1">
                  <c:v>12</c:v>
                </c:pt>
                <c:pt idx="2">
                  <c:v>13</c:v>
                </c:pt>
                <c:pt idx="3">
                  <c:v>12.6</c:v>
                </c:pt>
                <c:pt idx="4">
                  <c:v>13.4</c:v>
                </c:pt>
                <c:pt idx="5">
                  <c:v>12.4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FF-4102-A776-92ACAF32BD4C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33.6</c:v>
                </c:pt>
                <c:pt idx="1">
                  <c:v>21.9</c:v>
                </c:pt>
                <c:pt idx="2">
                  <c:v>28.5</c:v>
                </c:pt>
                <c:pt idx="3">
                  <c:v>29.5</c:v>
                </c:pt>
                <c:pt idx="4">
                  <c:v>25.2</c:v>
                </c:pt>
                <c:pt idx="5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FF-4102-A776-92ACAF32BD4C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68.8</c:v>
                </c:pt>
                <c:pt idx="1">
                  <c:v>57.1</c:v>
                </c:pt>
                <c:pt idx="2">
                  <c:v>65.3</c:v>
                </c:pt>
                <c:pt idx="3">
                  <c:v>67.8</c:v>
                </c:pt>
                <c:pt idx="4">
                  <c:v>70.5</c:v>
                </c:pt>
                <c:pt idx="5">
                  <c:v>63.8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FF-4102-A776-92ACAF32B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882496"/>
        <c:axId val="68056192"/>
      </c:lineChart>
      <c:catAx>
        <c:axId val="5588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6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24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Lafayette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Lafayette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254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7112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Lafayette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7116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Lafayette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1855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Lafayette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Lafayette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7390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315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Lafayette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590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Lafayette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Lafayette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480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40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Lafayette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72043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Lafayette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Lafayette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218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10.2 percentage points for M.S. prevalence rates and 11.2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Lafayette County, past-30-day alcohol use was reported at 18.0%,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16.6% in 2006 to 12.7%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14.4% in 2006 to 12.4%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23.0% of high school students have ridden in a car with a driver who was under the influence of alcohol, and 18.8%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732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Lafayette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742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Lafayette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293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Lafayette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91961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Lafayette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50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Lafayette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0718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Lafayette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Lafayette County, 4.7%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3.2% in 2006 to 0.4%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5.9% in 2012 to 1.4%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2.2% reported the use of prescription pain relievers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7976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Lafayette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6133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Lafayette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362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Lafayette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Lafayette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(0.5%),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Lafayette County, 31.9% of students have been socially bullied, 12.96% have been physically bullied, and 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2.6% of students have belonged to a gang, and 0.8%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61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24915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25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039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2408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Lafayette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22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949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(64%)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(66%)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(57%)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(43%)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Lafayette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358793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32.4% for lifetime use and 18.0% for past-30-day use, alcohol is the most commonly used drug among Lafayette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(24.7% lifetime and 12.8% past-30-day) and cigarettes (25.4% lifetime and 12.4%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6.4% for marijuana to 0.0% for club drugs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66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Lafayette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2932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Lafayette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9145</TotalTime>
  <Words>1368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Lafayette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2025-06-23T15:47:55Z</dcterms:modified>
</cp:coreProperties>
</file>