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Cigarettes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Prescription Amphetamines</c:v>
                </c:pt>
                <c:pt idx="8">
                  <c:v>Depressants</c:v>
                </c:pt>
                <c:pt idx="9">
                  <c:v>Cocaine or Crack Cocaine</c:v>
                </c:pt>
                <c:pt idx="10">
                  <c:v>Over-the-Counter Drugs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Steroids (without a doctor’s order)</c:v>
                </c:pt>
                <c:pt idx="14">
                  <c:v>Inhalants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32.4</c:v>
                </c:pt>
                <c:pt idx="1">
                  <c:v>25.4</c:v>
                </c:pt>
                <c:pt idx="2">
                  <c:v>24.7</c:v>
                </c:pt>
                <c:pt idx="3">
                  <c:v>18.3</c:v>
                </c:pt>
                <c:pt idx="4">
                  <c:v>16</c:v>
                </c:pt>
                <c:pt idx="5">
                  <c:v>8</c:v>
                </c:pt>
                <c:pt idx="6">
                  <c:v>4.8</c:v>
                </c:pt>
                <c:pt idx="7">
                  <c:v>4</c:v>
                </c:pt>
                <c:pt idx="8">
                  <c:v>3.9</c:v>
                </c:pt>
                <c:pt idx="9">
                  <c:v>3.2</c:v>
                </c:pt>
                <c:pt idx="10">
                  <c:v>2.5</c:v>
                </c:pt>
                <c:pt idx="11">
                  <c:v>2.2000000000000002</c:v>
                </c:pt>
                <c:pt idx="12">
                  <c:v>1.6</c:v>
                </c:pt>
                <c:pt idx="13">
                  <c:v>0.9</c:v>
                </c:pt>
                <c:pt idx="14">
                  <c:v>0.8</c:v>
                </c:pt>
                <c:pt idx="15">
                  <c:v>0.5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833024"/>
        <c:axId val="66987136"/>
      </c:barChart>
      <c:catAx>
        <c:axId val="668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871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33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24.7</c:v>
                </c:pt>
                <c:pt idx="1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882880"/>
        <c:axId val="55886592"/>
      </c:barChart>
      <c:catAx>
        <c:axId val="558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865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2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2.7</c:v>
                </c:pt>
                <c:pt idx="1">
                  <c:v>4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2</c:v>
                </c:pt>
                <c:pt idx="1">
                  <c:v>10.7</c:v>
                </c:pt>
                <c:pt idx="2">
                  <c:v>6.7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3.7</c:v>
                </c:pt>
                <c:pt idx="1">
                  <c:v>7.3</c:v>
                </c:pt>
                <c:pt idx="2">
                  <c:v>5.6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</c:v>
                </c:pt>
                <c:pt idx="1">
                  <c:v>14.1</c:v>
                </c:pt>
                <c:pt idx="2">
                  <c:v>9.6999999999999993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0.9</c:v>
                </c:pt>
                <c:pt idx="1">
                  <c:v>10.199999999999999</c:v>
                </c:pt>
                <c:pt idx="2">
                  <c:v>6.2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0</c:v>
                </c:pt>
                <c:pt idx="1">
                  <c:v>11.4</c:v>
                </c:pt>
                <c:pt idx="2">
                  <c:v>6.4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776384"/>
        <c:axId val="55793920"/>
      </c:barChart>
      <c:catAx>
        <c:axId val="557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9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7939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7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3.4</c:v>
                </c:pt>
                <c:pt idx="1">
                  <c:v>6.7</c:v>
                </c:pt>
                <c:pt idx="2">
                  <c:v>5.6</c:v>
                </c:pt>
                <c:pt idx="3">
                  <c:v>9.6999999999999993</c:v>
                </c:pt>
                <c:pt idx="4">
                  <c:v>6.2</c:v>
                </c:pt>
                <c:pt idx="5">
                  <c:v>6.4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6.6</c:v>
                </c:pt>
                <c:pt idx="1">
                  <c:v>5.9</c:v>
                </c:pt>
                <c:pt idx="2">
                  <c:v>9.3000000000000007</c:v>
                </c:pt>
                <c:pt idx="3">
                  <c:v>11.1</c:v>
                </c:pt>
                <c:pt idx="4">
                  <c:v>8.6999999999999993</c:v>
                </c:pt>
                <c:pt idx="5">
                  <c:v>8.1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49</c:v>
                </c:pt>
                <c:pt idx="1">
                  <c:v>44.3</c:v>
                </c:pt>
                <c:pt idx="2">
                  <c:v>47.8</c:v>
                </c:pt>
                <c:pt idx="3">
                  <c:v>35.799999999999997</c:v>
                </c:pt>
                <c:pt idx="4">
                  <c:v>35.799999999999997</c:v>
                </c:pt>
                <c:pt idx="5">
                  <c:v>41.4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10304"/>
        <c:axId val="55817728"/>
      </c:lineChart>
      <c:catAx>
        <c:axId val="55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1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177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10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7.1</c:v>
                </c:pt>
                <c:pt idx="1">
                  <c:v>4.5999999999999996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850880"/>
        <c:axId val="55862016"/>
      </c:barChart>
      <c:catAx>
        <c:axId val="5585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6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620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508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26.5</c:v>
                </c:pt>
                <c:pt idx="1">
                  <c:v>20.399999999999999</c:v>
                </c:pt>
                <c:pt idx="2">
                  <c:v>6.9</c:v>
                </c:pt>
                <c:pt idx="3">
                  <c:v>8.6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18.100000000000001</c:v>
                </c:pt>
                <c:pt idx="1">
                  <c:v>12.7</c:v>
                </c:pt>
                <c:pt idx="2">
                  <c:v>17.7</c:v>
                </c:pt>
                <c:pt idx="3">
                  <c:v>7.6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</c:v>
                </c:pt>
                <c:pt idx="1">
                  <c:v>18.8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876608"/>
        <c:axId val="67821952"/>
      </c:barChart>
      <c:catAx>
        <c:axId val="5587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19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76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3.5</c:v>
                </c:pt>
                <c:pt idx="1">
                  <c:v>2.9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1.2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3.7</c:v>
                </c:pt>
                <c:pt idx="1">
                  <c:v>6</c:v>
                </c:pt>
                <c:pt idx="2">
                  <c:v>4.9000000000000004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10.6</c:v>
                </c:pt>
                <c:pt idx="1">
                  <c:v>3.1</c:v>
                </c:pt>
                <c:pt idx="2">
                  <c:v>6.4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4.5</c:v>
                </c:pt>
                <c:pt idx="1">
                  <c:v>1.8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432640"/>
        <c:axId val="68434176"/>
      </c:barChart>
      <c:catAx>
        <c:axId val="6843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434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4341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4326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1.5</c:v>
                </c:pt>
                <c:pt idx="2">
                  <c:v>1.7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1.9</c:v>
                </c:pt>
                <c:pt idx="2">
                  <c:v>1.8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542912"/>
        <c:axId val="99628160"/>
      </c:barChart>
      <c:catAx>
        <c:axId val="995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2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28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429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</c:v>
                </c:pt>
                <c:pt idx="1">
                  <c:v>4.3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3.6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2.1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522944"/>
        <c:axId val="114428928"/>
      </c:barChart>
      <c:catAx>
        <c:axId val="11352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2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289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22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4.8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1.9</c:v>
                </c:pt>
                <c:pt idx="2">
                  <c:v>4.9000000000000004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5.9</c:v>
                </c:pt>
                <c:pt idx="2">
                  <c:v>4.3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3.1</c:v>
                </c:pt>
                <c:pt idx="1">
                  <c:v>1.5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20640"/>
        <c:axId val="68050944"/>
      </c:barChart>
      <c:catAx>
        <c:axId val="6792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50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206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1.2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1.5</c:v>
                </c:pt>
                <c:pt idx="1">
                  <c:v>0</c:v>
                </c:pt>
                <c:pt idx="2">
                  <c:v>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0.9</c:v>
                </c:pt>
                <c:pt idx="2">
                  <c:v>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067328"/>
        <c:axId val="68070016"/>
      </c:barChart>
      <c:catAx>
        <c:axId val="6806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7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7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673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Prescription Pain Relievers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Cocaine or Crack Cocaine</c:v>
                </c:pt>
                <c:pt idx="9">
                  <c:v>Over-the-Counter Drugs</c:v>
                </c:pt>
                <c:pt idx="10">
                  <c:v>Steroids (without a doctor’s order)</c:v>
                </c:pt>
                <c:pt idx="11">
                  <c:v>Prescription Amphetamines</c:v>
                </c:pt>
                <c:pt idx="12">
                  <c:v>LSD, PCP or Mushrooms</c:v>
                </c:pt>
                <c:pt idx="13">
                  <c:v>Inhalants</c:v>
                </c:pt>
                <c:pt idx="14">
                  <c:v>Heroin</c:v>
                </c:pt>
                <c:pt idx="15">
                  <c:v>Methamphetamine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</c:v>
                </c:pt>
                <c:pt idx="1">
                  <c:v>12.8</c:v>
                </c:pt>
                <c:pt idx="2">
                  <c:v>12.7</c:v>
                </c:pt>
                <c:pt idx="3">
                  <c:v>12.4</c:v>
                </c:pt>
                <c:pt idx="4">
                  <c:v>6.4</c:v>
                </c:pt>
                <c:pt idx="5">
                  <c:v>2.4</c:v>
                </c:pt>
                <c:pt idx="6">
                  <c:v>1.4</c:v>
                </c:pt>
                <c:pt idx="7">
                  <c:v>1.2</c:v>
                </c:pt>
                <c:pt idx="8">
                  <c:v>0.7</c:v>
                </c:pt>
                <c:pt idx="9">
                  <c:v>0.6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7132800"/>
        <c:axId val="67159168"/>
      </c:barChart>
      <c:catAx>
        <c:axId val="6713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5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591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32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10.5</c:v>
                </c:pt>
                <c:pt idx="1">
                  <c:v>4.7</c:v>
                </c:pt>
                <c:pt idx="2">
                  <c:v>10.7</c:v>
                </c:pt>
                <c:pt idx="3">
                  <c:v>20.8</c:v>
                </c:pt>
                <c:pt idx="4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73824"/>
        <c:axId val="68175744"/>
      </c:barChart>
      <c:catAx>
        <c:axId val="6817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7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75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73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7.4</c:v>
                </c:pt>
                <c:pt idx="1">
                  <c:v>0.5</c:v>
                </c:pt>
                <c:pt idx="2">
                  <c:v>0</c:v>
                </c:pt>
                <c:pt idx="3">
                  <c:v>0.4</c:v>
                </c:pt>
                <c:pt idx="4">
                  <c:v>0</c:v>
                </c:pt>
                <c:pt idx="5">
                  <c:v>9.6999999999999993</c:v>
                </c:pt>
                <c:pt idx="6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371968"/>
        <c:axId val="68373888"/>
      </c:barChart>
      <c:catAx>
        <c:axId val="683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7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373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71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9.8000000000000007</c:v>
                </c:pt>
                <c:pt idx="1">
                  <c:v>17.7</c:v>
                </c:pt>
                <c:pt idx="2">
                  <c:v>41.1</c:v>
                </c:pt>
                <c:pt idx="3">
                  <c:v>8</c:v>
                </c:pt>
                <c:pt idx="4">
                  <c:v>5.7</c:v>
                </c:pt>
                <c:pt idx="5">
                  <c:v>11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5.3</c:v>
                </c:pt>
                <c:pt idx="1">
                  <c:v>8.9</c:v>
                </c:pt>
                <c:pt idx="2">
                  <c:v>24.1</c:v>
                </c:pt>
                <c:pt idx="3">
                  <c:v>8.8000000000000007</c:v>
                </c:pt>
                <c:pt idx="4">
                  <c:v>6</c:v>
                </c:pt>
                <c:pt idx="5">
                  <c:v>11.8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84032"/>
        <c:axId val="70747648"/>
      </c:barChart>
      <c:catAx>
        <c:axId val="6868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4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7476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8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14.9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476288"/>
        <c:axId val="68528384"/>
      </c:barChart>
      <c:catAx>
        <c:axId val="6847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528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5283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476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57</c:v>
                </c:pt>
                <c:pt idx="1">
                  <c:v>68</c:v>
                </c:pt>
                <c:pt idx="2">
                  <c:v>60</c:v>
                </c:pt>
                <c:pt idx="3">
                  <c:v>46</c:v>
                </c:pt>
                <c:pt idx="4">
                  <c:v>59</c:v>
                </c:pt>
                <c:pt idx="5">
                  <c:v>75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688512"/>
        <c:axId val="68698496"/>
      </c:barChart>
      <c:catAx>
        <c:axId val="686885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98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698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885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29</c:v>
                </c:pt>
                <c:pt idx="1">
                  <c:v>35</c:v>
                </c:pt>
                <c:pt idx="2">
                  <c:v>36</c:v>
                </c:pt>
                <c:pt idx="3">
                  <c:v>31</c:v>
                </c:pt>
                <c:pt idx="4">
                  <c:v>37</c:v>
                </c:pt>
                <c:pt idx="5">
                  <c:v>30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26784"/>
        <c:axId val="68729856"/>
      </c:barChart>
      <c:catAx>
        <c:axId val="687267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29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29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267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57</c:v>
                </c:pt>
                <c:pt idx="1">
                  <c:v>44</c:v>
                </c:pt>
                <c:pt idx="2">
                  <c:v>29</c:v>
                </c:pt>
                <c:pt idx="3">
                  <c:v>18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40992"/>
        <c:axId val="68742528"/>
      </c:barChart>
      <c:catAx>
        <c:axId val="68740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2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42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0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86</c:v>
                </c:pt>
                <c:pt idx="1">
                  <c:v>69</c:v>
                </c:pt>
                <c:pt idx="2">
                  <c:v>66</c:v>
                </c:pt>
                <c:pt idx="3">
                  <c:v>64</c:v>
                </c:pt>
                <c:pt idx="4">
                  <c:v>69</c:v>
                </c:pt>
                <c:pt idx="5">
                  <c:v>86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06304"/>
        <c:axId val="68740224"/>
      </c:barChart>
      <c:catAx>
        <c:axId val="687063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0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40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063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38</c:v>
                </c:pt>
                <c:pt idx="2">
                  <c:v>34</c:v>
                </c:pt>
                <c:pt idx="3">
                  <c:v>23</c:v>
                </c:pt>
                <c:pt idx="4">
                  <c:v>52</c:v>
                </c:pt>
                <c:pt idx="5">
                  <c:v>22</c:v>
                </c:pt>
                <c:pt idx="6">
                  <c:v>21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45088"/>
        <c:axId val="68746624"/>
      </c:barChart>
      <c:catAx>
        <c:axId val="687450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6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46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50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43</c:v>
                </c:pt>
                <c:pt idx="2">
                  <c:v>30</c:v>
                </c:pt>
                <c:pt idx="3">
                  <c:v>28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572480"/>
        <c:axId val="69574016"/>
      </c:barChart>
      <c:catAx>
        <c:axId val="6957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74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574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7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16.100000000000001</c:v>
                </c:pt>
                <c:pt idx="1">
                  <c:v>40.6</c:v>
                </c:pt>
                <c:pt idx="2">
                  <c:v>30.3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25.9</c:v>
                </c:pt>
                <c:pt idx="1">
                  <c:v>41.3</c:v>
                </c:pt>
                <c:pt idx="2">
                  <c:v>34.200000000000003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21.7</c:v>
                </c:pt>
                <c:pt idx="1">
                  <c:v>38.700000000000003</c:v>
                </c:pt>
                <c:pt idx="2">
                  <c:v>30.2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15.4</c:v>
                </c:pt>
                <c:pt idx="1">
                  <c:v>37.4</c:v>
                </c:pt>
                <c:pt idx="2">
                  <c:v>27.6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</c:v>
                </c:pt>
                <c:pt idx="1">
                  <c:v>31.2</c:v>
                </c:pt>
                <c:pt idx="2">
                  <c:v>22.3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25.5</c:v>
                </c:pt>
                <c:pt idx="2">
                  <c:v>18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400448"/>
        <c:axId val="67479040"/>
      </c:barChart>
      <c:catAx>
        <c:axId val="6740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7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790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0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6.1</c:v>
                </c:pt>
                <c:pt idx="1">
                  <c:v>24.5</c:v>
                </c:pt>
                <c:pt idx="2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5.4</c:v>
                </c:pt>
                <c:pt idx="1">
                  <c:v>19.2</c:v>
                </c:pt>
                <c:pt idx="2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25.6</c:v>
                </c:pt>
                <c:pt idx="2">
                  <c:v>17.3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5.8</c:v>
                </c:pt>
                <c:pt idx="1">
                  <c:v>24.4</c:v>
                </c:pt>
                <c:pt idx="2">
                  <c:v>16.100000000000001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5.6</c:v>
                </c:pt>
                <c:pt idx="1">
                  <c:v>22.8</c:v>
                </c:pt>
                <c:pt idx="2">
                  <c:v>15.1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19.7</c:v>
                </c:pt>
                <c:pt idx="2">
                  <c:v>12.7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69856"/>
        <c:axId val="67771392"/>
      </c:barChart>
      <c:catAx>
        <c:axId val="677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7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713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6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30.3</c:v>
                </c:pt>
                <c:pt idx="1">
                  <c:v>34.200000000000003</c:v>
                </c:pt>
                <c:pt idx="2">
                  <c:v>30.2</c:v>
                </c:pt>
                <c:pt idx="3">
                  <c:v>27.6</c:v>
                </c:pt>
                <c:pt idx="4">
                  <c:v>22.3</c:v>
                </c:pt>
                <c:pt idx="5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16.600000000000001</c:v>
                </c:pt>
                <c:pt idx="1">
                  <c:v>12.9</c:v>
                </c:pt>
                <c:pt idx="2">
                  <c:v>17.3</c:v>
                </c:pt>
                <c:pt idx="3">
                  <c:v>16.100000000000001</c:v>
                </c:pt>
                <c:pt idx="4">
                  <c:v>15.1</c:v>
                </c:pt>
                <c:pt idx="5">
                  <c:v>12.7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32.799999999999997</c:v>
                </c:pt>
                <c:pt idx="1">
                  <c:v>30.7</c:v>
                </c:pt>
                <c:pt idx="2">
                  <c:v>24.3</c:v>
                </c:pt>
                <c:pt idx="3">
                  <c:v>25.6</c:v>
                </c:pt>
                <c:pt idx="4">
                  <c:v>19</c:v>
                </c:pt>
                <c:pt idx="5">
                  <c:v>13.8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39.4</c:v>
                </c:pt>
                <c:pt idx="1">
                  <c:v>40.299999999999997</c:v>
                </c:pt>
                <c:pt idx="2">
                  <c:v>45.9</c:v>
                </c:pt>
                <c:pt idx="3">
                  <c:v>37.1</c:v>
                </c:pt>
                <c:pt idx="4">
                  <c:v>47.1</c:v>
                </c:pt>
                <c:pt idx="5">
                  <c:v>42.8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80448"/>
        <c:axId val="67923968"/>
      </c:lineChart>
      <c:catAx>
        <c:axId val="6788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2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239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8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</c:v>
                </c:pt>
                <c:pt idx="1">
                  <c:v>0</c:v>
                </c:pt>
                <c:pt idx="2">
                  <c:v>0</c:v>
                </c:pt>
                <c:pt idx="3">
                  <c:v>33</c:v>
                </c:pt>
                <c:pt idx="4">
                  <c:v>27.5</c:v>
                </c:pt>
                <c:pt idx="5">
                  <c:v>3</c:v>
                </c:pt>
                <c:pt idx="6">
                  <c:v>4.9000000000000004</c:v>
                </c:pt>
                <c:pt idx="7">
                  <c:v>23.4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932160"/>
        <c:axId val="67933696"/>
      </c:barChart>
      <c:catAx>
        <c:axId val="679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3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336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321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13.5</c:v>
                </c:pt>
                <c:pt idx="1">
                  <c:v>33.5</c:v>
                </c:pt>
                <c:pt idx="2">
                  <c:v>4.0999999999999996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48.9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671424"/>
        <c:axId val="55678464"/>
      </c:barChart>
      <c:catAx>
        <c:axId val="5567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78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784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714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7.2</c:v>
                </c:pt>
                <c:pt idx="1">
                  <c:v>19.7</c:v>
                </c:pt>
                <c:pt idx="2">
                  <c:v>14.4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</c:v>
                </c:pt>
                <c:pt idx="1">
                  <c:v>19.5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17.399999999999999</c:v>
                </c:pt>
                <c:pt idx="2">
                  <c:v>13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2.8</c:v>
                </c:pt>
                <c:pt idx="1">
                  <c:v>20.6</c:v>
                </c:pt>
                <c:pt idx="2">
                  <c:v>12.6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7.2</c:v>
                </c:pt>
                <c:pt idx="1">
                  <c:v>18.399999999999999</c:v>
                </c:pt>
                <c:pt idx="2">
                  <c:v>13.4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2.9</c:v>
                </c:pt>
                <c:pt idx="1">
                  <c:v>20.5</c:v>
                </c:pt>
                <c:pt idx="2">
                  <c:v>12.4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699712"/>
        <c:axId val="55760000"/>
      </c:barChart>
      <c:catAx>
        <c:axId val="5569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6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7600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99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14.4</c:v>
                </c:pt>
                <c:pt idx="1">
                  <c:v>12</c:v>
                </c:pt>
                <c:pt idx="2">
                  <c:v>13</c:v>
                </c:pt>
                <c:pt idx="3">
                  <c:v>12.6</c:v>
                </c:pt>
                <c:pt idx="4">
                  <c:v>13.4</c:v>
                </c:pt>
                <c:pt idx="5">
                  <c:v>12.4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33.6</c:v>
                </c:pt>
                <c:pt idx="1">
                  <c:v>21.9</c:v>
                </c:pt>
                <c:pt idx="2">
                  <c:v>28.5</c:v>
                </c:pt>
                <c:pt idx="3">
                  <c:v>29.5</c:v>
                </c:pt>
                <c:pt idx="4">
                  <c:v>25.2</c:v>
                </c:pt>
                <c:pt idx="5">
                  <c:v>16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68.8</c:v>
                </c:pt>
                <c:pt idx="1">
                  <c:v>57.1</c:v>
                </c:pt>
                <c:pt idx="2">
                  <c:v>65.3</c:v>
                </c:pt>
                <c:pt idx="3">
                  <c:v>67.8</c:v>
                </c:pt>
                <c:pt idx="4">
                  <c:v>70.5</c:v>
                </c:pt>
                <c:pt idx="5">
                  <c:v>63.8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82496"/>
        <c:axId val="68056192"/>
      </c:lineChart>
      <c:catAx>
        <c:axId val="5588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561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24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Lafayette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2542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7112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116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855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390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315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590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80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40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72043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218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Lafayette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12.7%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732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742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29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9196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509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0718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Lafayette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prescription pain relievers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7976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6133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62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Lafayette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(0.5%),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(0.4%),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</a:t>
            </a:r>
            <a:r>
              <a:rPr lang="en-US" sz="2700" dirty="0" smtClean="0">
                <a:latin typeface="Gill Sans MT"/>
              </a:rPr>
              <a:t>%) 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(9.7%)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Lafayette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31.9%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12.96%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2.6%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0.8%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61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2491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259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039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408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22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949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(64%)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Poor </a:t>
            </a:r>
            <a:r>
              <a:rPr lang="en-US" sz="2800" i="1" dirty="0" smtClean="0">
                <a:latin typeface="Gill Sans MT" pitchFamily="34" charset="0"/>
              </a:rPr>
              <a:t>Academic Performance</a:t>
            </a:r>
            <a:r>
              <a:rPr lang="en-US" sz="2800" dirty="0" smtClean="0">
                <a:latin typeface="Gill Sans MT" pitchFamily="34" charset="0"/>
              </a:rPr>
              <a:t> (</a:t>
            </a:r>
            <a:r>
              <a:rPr lang="en-US" sz="2800" dirty="0" smtClean="0">
                <a:latin typeface="Gill Sans MT" pitchFamily="34" charset="0"/>
              </a:rPr>
              <a:t>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(44%)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(43%)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358793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32.4%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Lafayette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24.7%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cigarettes (25.4%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marijuana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 and heroin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6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2932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1339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2016-10-29T15:41:08Z</dcterms:modified>
</cp:coreProperties>
</file>