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LSD, PCP or Mushrooms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Heroin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39.700000000000003</c:v>
                </c:pt>
                <c:pt idx="1">
                  <c:v>28.3</c:v>
                </c:pt>
                <c:pt idx="2">
                  <c:v>18.5</c:v>
                </c:pt>
                <c:pt idx="3">
                  <c:v>17.100000000000001</c:v>
                </c:pt>
                <c:pt idx="4">
                  <c:v>12.1</c:v>
                </c:pt>
                <c:pt idx="5">
                  <c:v>5.8</c:v>
                </c:pt>
                <c:pt idx="6">
                  <c:v>5.2</c:v>
                </c:pt>
                <c:pt idx="7">
                  <c:v>4.9000000000000004</c:v>
                </c:pt>
                <c:pt idx="8">
                  <c:v>4.7</c:v>
                </c:pt>
                <c:pt idx="9">
                  <c:v>4.5</c:v>
                </c:pt>
                <c:pt idx="10">
                  <c:v>4.0999999999999996</c:v>
                </c:pt>
                <c:pt idx="11">
                  <c:v>4</c:v>
                </c:pt>
                <c:pt idx="12">
                  <c:v>2.7</c:v>
                </c:pt>
                <c:pt idx="13">
                  <c:v>2.6</c:v>
                </c:pt>
                <c:pt idx="14">
                  <c:v>0.9</c:v>
                </c:pt>
                <c:pt idx="15">
                  <c:v>0.9</c:v>
                </c:pt>
                <c:pt idx="16">
                  <c:v>0.8</c:v>
                </c:pt>
                <c:pt idx="17">
                  <c:v>0.7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289728"/>
        <c:axId val="73292800"/>
      </c:barChart>
      <c:catAx>
        <c:axId val="732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92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292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89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28.3</c:v>
                </c:pt>
                <c:pt idx="1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960000"/>
        <c:axId val="62961920"/>
      </c:barChart>
      <c:catAx>
        <c:axId val="6296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61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9619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600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4.2</c:v>
                </c:pt>
                <c:pt idx="1">
                  <c:v>16.7</c:v>
                </c:pt>
                <c:pt idx="2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2</c:v>
                </c:pt>
                <c:pt idx="1">
                  <c:v>17.899999999999999</c:v>
                </c:pt>
                <c:pt idx="2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2.5</c:v>
                </c:pt>
                <c:pt idx="1">
                  <c:v>16.2</c:v>
                </c:pt>
                <c:pt idx="2">
                  <c:v>10.5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17.5</c:v>
                </c:pt>
                <c:pt idx="2">
                  <c:v>12.2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3.7</c:v>
                </c:pt>
                <c:pt idx="1">
                  <c:v>16.399999999999999</c:v>
                </c:pt>
                <c:pt idx="2">
                  <c:v>11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15.6</c:v>
                </c:pt>
                <c:pt idx="2">
                  <c:v>9.6999999999999993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135104"/>
        <c:axId val="63239680"/>
      </c:barChart>
      <c:catAx>
        <c:axId val="6313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39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3968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35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11.6</c:v>
                </c:pt>
                <c:pt idx="1">
                  <c:v>11.1</c:v>
                </c:pt>
                <c:pt idx="2">
                  <c:v>10.5</c:v>
                </c:pt>
                <c:pt idx="3">
                  <c:v>12.2</c:v>
                </c:pt>
                <c:pt idx="4">
                  <c:v>11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13.2</c:v>
                </c:pt>
                <c:pt idx="1">
                  <c:v>9.8000000000000007</c:v>
                </c:pt>
                <c:pt idx="2">
                  <c:v>8.9</c:v>
                </c:pt>
                <c:pt idx="3">
                  <c:v>10.5</c:v>
                </c:pt>
                <c:pt idx="4">
                  <c:v>11.8</c:v>
                </c:pt>
                <c:pt idx="5">
                  <c:v>6.9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33.700000000000003</c:v>
                </c:pt>
                <c:pt idx="1">
                  <c:v>32</c:v>
                </c:pt>
                <c:pt idx="2">
                  <c:v>29.3</c:v>
                </c:pt>
                <c:pt idx="3">
                  <c:v>26.2</c:v>
                </c:pt>
                <c:pt idx="4">
                  <c:v>26</c:v>
                </c:pt>
                <c:pt idx="5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252736"/>
        <c:axId val="63308544"/>
      </c:lineChart>
      <c:catAx>
        <c:axId val="6325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08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3085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52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5.7</c:v>
                </c:pt>
                <c:pt idx="1">
                  <c:v>6.9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596800"/>
        <c:axId val="63253504"/>
      </c:barChart>
      <c:catAx>
        <c:axId val="435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53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535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596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25.4</c:v>
                </c:pt>
                <c:pt idx="1">
                  <c:v>26.8</c:v>
                </c:pt>
                <c:pt idx="2">
                  <c:v>9.6999999999999993</c:v>
                </c:pt>
                <c:pt idx="3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17.7</c:v>
                </c:pt>
                <c:pt idx="1">
                  <c:v>20.8</c:v>
                </c:pt>
                <c:pt idx="2">
                  <c:v>6</c:v>
                </c:pt>
                <c:pt idx="3">
                  <c:v>9.1999999999999993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</c:v>
                </c:pt>
                <c:pt idx="1">
                  <c:v>23.1</c:v>
                </c:pt>
                <c:pt idx="2">
                  <c:v>6.5</c:v>
                </c:pt>
                <c:pt idx="3">
                  <c:v>10.8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03360"/>
        <c:axId val="63526016"/>
      </c:barChart>
      <c:catAx>
        <c:axId val="6350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26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26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3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5.2</c:v>
                </c:pt>
                <c:pt idx="1">
                  <c:v>4.5</c:v>
                </c:pt>
                <c:pt idx="2">
                  <c:v>4.7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4.2</c:v>
                </c:pt>
                <c:pt idx="1">
                  <c:v>3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2.5</c:v>
                </c:pt>
                <c:pt idx="1">
                  <c:v>2.8</c:v>
                </c:pt>
                <c:pt idx="2">
                  <c:v>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4.7</c:v>
                </c:pt>
                <c:pt idx="1">
                  <c:v>1.4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1.9</c:v>
                </c:pt>
                <c:pt idx="1">
                  <c:v>1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2.7</c:v>
                </c:pt>
                <c:pt idx="1">
                  <c:v>0.9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293120"/>
        <c:axId val="84296064"/>
      </c:barChart>
      <c:catAx>
        <c:axId val="842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29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296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2931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2.7</c:v>
                </c:pt>
                <c:pt idx="2">
                  <c:v>2.5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1.4</c:v>
                </c:pt>
                <c:pt idx="2">
                  <c:v>1.7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511552"/>
        <c:axId val="84334080"/>
      </c:barChart>
      <c:catAx>
        <c:axId val="635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34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11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0.3</c:v>
                </c:pt>
                <c:pt idx="1">
                  <c:v>4.4000000000000004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380480"/>
        <c:axId val="84287488"/>
      </c:barChart>
      <c:catAx>
        <c:axId val="633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287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2874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0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3.5</c:v>
                </c:pt>
                <c:pt idx="1">
                  <c:v>4.0999999999999996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1.2</c:v>
                </c:pt>
                <c:pt idx="1">
                  <c:v>5.4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1.7</c:v>
                </c:pt>
                <c:pt idx="1">
                  <c:v>3.8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3.7</c:v>
                </c:pt>
                <c:pt idx="1">
                  <c:v>3.1</c:v>
                </c:pt>
                <c:pt idx="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27136"/>
        <c:axId val="63378560"/>
      </c:barChart>
      <c:catAx>
        <c:axId val="6242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7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378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27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2.2000000000000002</c:v>
                </c:pt>
                <c:pt idx="2">
                  <c:v>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30208"/>
        <c:axId val="63124608"/>
      </c:barChart>
      <c:catAx>
        <c:axId val="6243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2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24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3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Heroin</c:v>
                </c:pt>
                <c:pt idx="16">
                  <c:v>Flakka*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19.899999999999999</c:v>
                </c:pt>
                <c:pt idx="1">
                  <c:v>11.9</c:v>
                </c:pt>
                <c:pt idx="2">
                  <c:v>9.6999999999999993</c:v>
                </c:pt>
                <c:pt idx="3">
                  <c:v>8.1</c:v>
                </c:pt>
                <c:pt idx="4">
                  <c:v>2.8</c:v>
                </c:pt>
                <c:pt idx="5">
                  <c:v>2.1</c:v>
                </c:pt>
                <c:pt idx="6">
                  <c:v>1.7</c:v>
                </c:pt>
                <c:pt idx="7">
                  <c:v>1.7</c:v>
                </c:pt>
                <c:pt idx="8">
                  <c:v>1.6</c:v>
                </c:pt>
                <c:pt idx="9">
                  <c:v>1.3</c:v>
                </c:pt>
                <c:pt idx="10">
                  <c:v>1.2</c:v>
                </c:pt>
                <c:pt idx="11">
                  <c:v>0.9</c:v>
                </c:pt>
                <c:pt idx="12">
                  <c:v>0.7</c:v>
                </c:pt>
                <c:pt idx="13">
                  <c:v>0.7</c:v>
                </c:pt>
                <c:pt idx="14">
                  <c:v>0.4</c:v>
                </c:pt>
                <c:pt idx="15">
                  <c:v>0.3</c:v>
                </c:pt>
                <c:pt idx="16">
                  <c:v>0.3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2818048"/>
        <c:axId val="72922240"/>
      </c:barChart>
      <c:catAx>
        <c:axId val="7281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2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222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18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12.9</c:v>
                </c:pt>
                <c:pt idx="1">
                  <c:v>6.5</c:v>
                </c:pt>
                <c:pt idx="2">
                  <c:v>11.3</c:v>
                </c:pt>
                <c:pt idx="3">
                  <c:v>23.6</c:v>
                </c:pt>
                <c:pt idx="4">
                  <c:v>4.2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396288"/>
        <c:axId val="62397824"/>
      </c:barChart>
      <c:catAx>
        <c:axId val="623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9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978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96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4.7</c:v>
                </c:pt>
                <c:pt idx="2">
                  <c:v>1.2</c:v>
                </c:pt>
                <c:pt idx="3">
                  <c:v>1.7</c:v>
                </c:pt>
                <c:pt idx="4">
                  <c:v>0.7</c:v>
                </c:pt>
                <c:pt idx="5">
                  <c:v>8.1</c:v>
                </c:pt>
                <c:pt idx="6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328832"/>
        <c:axId val="84330368"/>
      </c:barChart>
      <c:catAx>
        <c:axId val="843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3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303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28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6.3</c:v>
                </c:pt>
                <c:pt idx="1">
                  <c:v>17.899999999999999</c:v>
                </c:pt>
                <c:pt idx="2">
                  <c:v>31</c:v>
                </c:pt>
                <c:pt idx="3">
                  <c:v>8.5</c:v>
                </c:pt>
                <c:pt idx="4">
                  <c:v>6.3</c:v>
                </c:pt>
                <c:pt idx="5">
                  <c:v>16.3</c:v>
                </c:pt>
                <c:pt idx="6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6.9</c:v>
                </c:pt>
                <c:pt idx="1">
                  <c:v>7.8</c:v>
                </c:pt>
                <c:pt idx="2">
                  <c:v>23.2</c:v>
                </c:pt>
                <c:pt idx="3">
                  <c:v>9.8000000000000007</c:v>
                </c:pt>
                <c:pt idx="4">
                  <c:v>4.0999999999999996</c:v>
                </c:pt>
                <c:pt idx="5">
                  <c:v>12.2</c:v>
                </c:pt>
                <c:pt idx="6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54304"/>
        <c:axId val="63555840"/>
      </c:barChart>
      <c:catAx>
        <c:axId val="6355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55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4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9.8000000000000007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940864"/>
        <c:axId val="84313600"/>
      </c:barChart>
      <c:catAx>
        <c:axId val="839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1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136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940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61</c:v>
                </c:pt>
                <c:pt idx="2">
                  <c:v>58</c:v>
                </c:pt>
                <c:pt idx="3">
                  <c:v>57</c:v>
                </c:pt>
                <c:pt idx="4">
                  <c:v>50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503424"/>
        <c:axId val="86505728"/>
      </c:barChart>
      <c:catAx>
        <c:axId val="86503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05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505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03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39</c:v>
                </c:pt>
                <c:pt idx="1">
                  <c:v>61</c:v>
                </c:pt>
                <c:pt idx="2">
                  <c:v>34</c:v>
                </c:pt>
                <c:pt idx="3">
                  <c:v>36</c:v>
                </c:pt>
                <c:pt idx="4">
                  <c:v>23</c:v>
                </c:pt>
                <c:pt idx="5">
                  <c:v>43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43621376"/>
        <c:axId val="84422656"/>
      </c:barChart>
      <c:catAx>
        <c:axId val="43621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226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4226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621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56</c:v>
                </c:pt>
                <c:pt idx="2">
                  <c:v>39</c:v>
                </c:pt>
                <c:pt idx="3">
                  <c:v>28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4704640"/>
        <c:axId val="84930560"/>
      </c:barChart>
      <c:catAx>
        <c:axId val="84704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305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9305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04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57</c:v>
                </c:pt>
                <c:pt idx="2">
                  <c:v>58</c:v>
                </c:pt>
                <c:pt idx="3">
                  <c:v>68</c:v>
                </c:pt>
                <c:pt idx="4">
                  <c:v>61</c:v>
                </c:pt>
                <c:pt idx="5">
                  <c:v>54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016000"/>
        <c:axId val="88052864"/>
      </c:barChart>
      <c:catAx>
        <c:axId val="880160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052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052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0160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57</c:v>
                </c:pt>
                <c:pt idx="2">
                  <c:v>31</c:v>
                </c:pt>
                <c:pt idx="3">
                  <c:v>31</c:v>
                </c:pt>
                <c:pt idx="4">
                  <c:v>33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069632"/>
        <c:axId val="94890240"/>
      </c:barChart>
      <c:catAx>
        <c:axId val="880696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90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890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0696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38</c:v>
                </c:pt>
                <c:pt idx="1">
                  <c:v>53</c:v>
                </c:pt>
                <c:pt idx="2">
                  <c:v>33</c:v>
                </c:pt>
                <c:pt idx="3">
                  <c:v>34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361600"/>
        <c:axId val="94855552"/>
      </c:barChart>
      <c:catAx>
        <c:axId val="88361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555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8555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1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42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13.7</c:v>
                </c:pt>
                <c:pt idx="1">
                  <c:v>44.6</c:v>
                </c:pt>
                <c:pt idx="2">
                  <c:v>31.5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13.9</c:v>
                </c:pt>
                <c:pt idx="1">
                  <c:v>41.7</c:v>
                </c:pt>
                <c:pt idx="2">
                  <c:v>29.9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14.8</c:v>
                </c:pt>
                <c:pt idx="1">
                  <c:v>36.4</c:v>
                </c:pt>
                <c:pt idx="2">
                  <c:v>27.2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7.3</c:v>
                </c:pt>
                <c:pt idx="1">
                  <c:v>29.6</c:v>
                </c:pt>
                <c:pt idx="2">
                  <c:v>20.2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7.3</c:v>
                </c:pt>
                <c:pt idx="1">
                  <c:v>29.4</c:v>
                </c:pt>
                <c:pt idx="2">
                  <c:v>19.899999999999999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291264"/>
        <c:axId val="86436480"/>
      </c:barChart>
      <c:catAx>
        <c:axId val="732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43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4364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91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7.8</c:v>
                </c:pt>
                <c:pt idx="1">
                  <c:v>23.6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29.3</c:v>
                </c:pt>
                <c:pt idx="2">
                  <c:v>18.600000000000001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6.8</c:v>
                </c:pt>
                <c:pt idx="1">
                  <c:v>22.9</c:v>
                </c:pt>
                <c:pt idx="2">
                  <c:v>16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6.3</c:v>
                </c:pt>
                <c:pt idx="1">
                  <c:v>17.7</c:v>
                </c:pt>
                <c:pt idx="2">
                  <c:v>12.8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2.6</c:v>
                </c:pt>
                <c:pt idx="1">
                  <c:v>15</c:v>
                </c:pt>
                <c:pt idx="2">
                  <c:v>9.6999999999999993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12.6</c:v>
                </c:pt>
                <c:pt idx="2">
                  <c:v>8.1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311936"/>
        <c:axId val="72313472"/>
      </c:barChart>
      <c:catAx>
        <c:axId val="7231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1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31347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11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</c:v>
                </c:pt>
                <c:pt idx="1">
                  <c:v>31.5</c:v>
                </c:pt>
                <c:pt idx="2">
                  <c:v>29.9</c:v>
                </c:pt>
                <c:pt idx="3">
                  <c:v>27.2</c:v>
                </c:pt>
                <c:pt idx="4">
                  <c:v>20.2</c:v>
                </c:pt>
                <c:pt idx="5">
                  <c:v>19.899999999999999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</c:v>
                </c:pt>
                <c:pt idx="1">
                  <c:v>18.600000000000001</c:v>
                </c:pt>
                <c:pt idx="2">
                  <c:v>16</c:v>
                </c:pt>
                <c:pt idx="3">
                  <c:v>12.8</c:v>
                </c:pt>
                <c:pt idx="4">
                  <c:v>9.6999999999999993</c:v>
                </c:pt>
                <c:pt idx="5">
                  <c:v>8.1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35.200000000000003</c:v>
                </c:pt>
                <c:pt idx="1">
                  <c:v>29.4</c:v>
                </c:pt>
                <c:pt idx="2">
                  <c:v>23.9</c:v>
                </c:pt>
                <c:pt idx="3">
                  <c:v>25.8</c:v>
                </c:pt>
                <c:pt idx="4">
                  <c:v>20.8</c:v>
                </c:pt>
                <c:pt idx="5">
                  <c:v>17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39.5</c:v>
                </c:pt>
                <c:pt idx="1">
                  <c:v>41.6</c:v>
                </c:pt>
                <c:pt idx="2">
                  <c:v>41.2</c:v>
                </c:pt>
                <c:pt idx="3">
                  <c:v>39.4</c:v>
                </c:pt>
                <c:pt idx="4">
                  <c:v>41.6</c:v>
                </c:pt>
                <c:pt idx="5">
                  <c:v>46.1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28128"/>
        <c:axId val="73330048"/>
      </c:lineChart>
      <c:catAx>
        <c:axId val="733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3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330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28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5.2</c:v>
                </c:pt>
                <c:pt idx="1">
                  <c:v>2.5</c:v>
                </c:pt>
                <c:pt idx="2">
                  <c:v>1.4</c:v>
                </c:pt>
                <c:pt idx="3">
                  <c:v>18.5</c:v>
                </c:pt>
                <c:pt idx="4">
                  <c:v>45</c:v>
                </c:pt>
                <c:pt idx="5">
                  <c:v>0</c:v>
                </c:pt>
                <c:pt idx="6">
                  <c:v>11.2</c:v>
                </c:pt>
                <c:pt idx="7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364608"/>
        <c:axId val="73366144"/>
      </c:barChart>
      <c:catAx>
        <c:axId val="733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6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3661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64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33.1</c:v>
                </c:pt>
                <c:pt idx="1">
                  <c:v>44.7</c:v>
                </c:pt>
                <c:pt idx="2">
                  <c:v>1.5</c:v>
                </c:pt>
                <c:pt idx="3">
                  <c:v>3.9</c:v>
                </c:pt>
                <c:pt idx="4">
                  <c:v>2.6</c:v>
                </c:pt>
                <c:pt idx="5">
                  <c:v>2.7</c:v>
                </c:pt>
                <c:pt idx="6">
                  <c:v>0.3</c:v>
                </c:pt>
                <c:pt idx="7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071936"/>
        <c:axId val="62073856"/>
      </c:barChart>
      <c:catAx>
        <c:axId val="6207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73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738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71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4.5</c:v>
                </c:pt>
                <c:pt idx="1">
                  <c:v>15.8</c:v>
                </c:pt>
                <c:pt idx="2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3.6</c:v>
                </c:pt>
                <c:pt idx="1">
                  <c:v>15.7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2.9</c:v>
                </c:pt>
                <c:pt idx="1">
                  <c:v>12.2</c:v>
                </c:pt>
                <c:pt idx="2">
                  <c:v>8.3000000000000007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7.3</c:v>
                </c:pt>
                <c:pt idx="2">
                  <c:v>4.7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0.1</c:v>
                </c:pt>
                <c:pt idx="1">
                  <c:v>4.8</c:v>
                </c:pt>
                <c:pt idx="2">
                  <c:v>2.8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052800"/>
        <c:axId val="63083264"/>
      </c:barChart>
      <c:catAx>
        <c:axId val="630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83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832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52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11.3</c:v>
                </c:pt>
                <c:pt idx="1">
                  <c:v>10.5</c:v>
                </c:pt>
                <c:pt idx="2">
                  <c:v>8.3000000000000007</c:v>
                </c:pt>
                <c:pt idx="3">
                  <c:v>7.6</c:v>
                </c:pt>
                <c:pt idx="4">
                  <c:v>4.7</c:v>
                </c:pt>
                <c:pt idx="5">
                  <c:v>2.8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24.1</c:v>
                </c:pt>
                <c:pt idx="1">
                  <c:v>18.8</c:v>
                </c:pt>
                <c:pt idx="2">
                  <c:v>16.8</c:v>
                </c:pt>
                <c:pt idx="3">
                  <c:v>15</c:v>
                </c:pt>
                <c:pt idx="4">
                  <c:v>11.3</c:v>
                </c:pt>
                <c:pt idx="5">
                  <c:v>6.8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</c:v>
                </c:pt>
                <c:pt idx="1">
                  <c:v>69.3</c:v>
                </c:pt>
                <c:pt idx="2">
                  <c:v>66.599999999999994</c:v>
                </c:pt>
                <c:pt idx="3">
                  <c:v>65.599999999999994</c:v>
                </c:pt>
                <c:pt idx="4">
                  <c:v>69.400000000000006</c:v>
                </c:pt>
                <c:pt idx="5">
                  <c:v>71.5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925824"/>
        <c:axId val="63111552"/>
      </c:lineChart>
      <c:catAx>
        <c:axId val="629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1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115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25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Collier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018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2621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723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1546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6812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198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0672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5376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607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0142"/>
              </p:ext>
            </p:extLst>
          </p:nvPr>
        </p:nvGraphicFramePr>
        <p:xfrm>
          <a:off x="385762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1,189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both M.S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and H.S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Collier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634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3166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952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956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748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21585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Collier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127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78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44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Collier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(8.1%)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Collier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26.6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873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1188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760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1201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534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078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782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(45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(48%)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(54%),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57%),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45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Collier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(28.3%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(18.5%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17.1%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203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1945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9173</TotalTime>
  <Words>1323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2016-10-23T19:13:34Z</dcterms:modified>
</cp:coreProperties>
</file>