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Collier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Inhalants</c:v>
                </c:pt>
                <c:pt idx="6">
                  <c:v>LSD, PCP or Mushrooms</c:v>
                </c:pt>
                <c:pt idx="7">
                  <c:v>Synthetic Marijuana*</c:v>
                </c:pt>
                <c:pt idx="8">
                  <c:v>Prescription Pain Relievers</c:v>
                </c:pt>
                <c:pt idx="9">
                  <c:v>Depressants</c:v>
                </c:pt>
                <c:pt idx="10">
                  <c:v>Over-the-Counter Drugs</c:v>
                </c:pt>
                <c:pt idx="11">
                  <c:v>Prescription Amphetamines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Heroin</c:v>
                </c:pt>
                <c:pt idx="15">
                  <c:v>Methamphetamine</c:v>
                </c:pt>
                <c:pt idx="16">
                  <c:v>Flakka*</c:v>
                </c:pt>
                <c:pt idx="17">
                  <c:v>Needle to Inject Illegal Drugs*</c:v>
                </c:pt>
                <c:pt idx="18">
                  <c:v>Steroids (without a doctor’s order)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39.700000000000003</c:v>
                </c:pt>
                <c:pt idx="1">
                  <c:v>28.3</c:v>
                </c:pt>
                <c:pt idx="2">
                  <c:v>18.5</c:v>
                </c:pt>
                <c:pt idx="3">
                  <c:v>17.100000000000001</c:v>
                </c:pt>
                <c:pt idx="4">
                  <c:v>12.1</c:v>
                </c:pt>
                <c:pt idx="5">
                  <c:v>5.8</c:v>
                </c:pt>
                <c:pt idx="6">
                  <c:v>5.2</c:v>
                </c:pt>
                <c:pt idx="7">
                  <c:v>4.9000000000000004</c:v>
                </c:pt>
                <c:pt idx="8">
                  <c:v>4.7</c:v>
                </c:pt>
                <c:pt idx="9">
                  <c:v>4.5</c:v>
                </c:pt>
                <c:pt idx="10">
                  <c:v>4.0999999999999996</c:v>
                </c:pt>
                <c:pt idx="11">
                  <c:v>4</c:v>
                </c:pt>
                <c:pt idx="12">
                  <c:v>2.7</c:v>
                </c:pt>
                <c:pt idx="13">
                  <c:v>2.6</c:v>
                </c:pt>
                <c:pt idx="14">
                  <c:v>0.9</c:v>
                </c:pt>
                <c:pt idx="15">
                  <c:v>0.9</c:v>
                </c:pt>
                <c:pt idx="16">
                  <c:v>0.8</c:v>
                </c:pt>
                <c:pt idx="17">
                  <c:v>0.7</c:v>
                </c:pt>
                <c:pt idx="18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63-487F-A0CC-6B34D63DE9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3289728"/>
        <c:axId val="73292800"/>
      </c:barChart>
      <c:catAx>
        <c:axId val="73289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2928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29280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2897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28.3</c:v>
                </c:pt>
                <c:pt idx="1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5E-4101-923C-6CDA389CC156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5E-4101-923C-6CDA389CC1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2960000"/>
        <c:axId val="62961920"/>
      </c:barChart>
      <c:catAx>
        <c:axId val="62960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961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96192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96000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4.2</c:v>
                </c:pt>
                <c:pt idx="1">
                  <c:v>16.7</c:v>
                </c:pt>
                <c:pt idx="2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4C-4405-A170-D977FC85C88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2</c:v>
                </c:pt>
                <c:pt idx="1">
                  <c:v>17.899999999999999</c:v>
                </c:pt>
                <c:pt idx="2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4C-4405-A170-D977FC85C88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2.5</c:v>
                </c:pt>
                <c:pt idx="1">
                  <c:v>16.2</c:v>
                </c:pt>
                <c:pt idx="2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94C-4405-A170-D977FC85C88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5</c:v>
                </c:pt>
                <c:pt idx="1">
                  <c:v>17.5</c:v>
                </c:pt>
                <c:pt idx="2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94C-4405-A170-D977FC85C88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3.7</c:v>
                </c:pt>
                <c:pt idx="1">
                  <c:v>16.399999999999999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94C-4405-A170-D977FC85C88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15.6</c:v>
                </c:pt>
                <c:pt idx="2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94C-4405-A170-D977FC85C88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94C-4405-A170-D977FC85C8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3135104"/>
        <c:axId val="63239680"/>
      </c:barChart>
      <c:catAx>
        <c:axId val="63135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2396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239680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3510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11.6</c:v>
                </c:pt>
                <c:pt idx="1">
                  <c:v>11.1</c:v>
                </c:pt>
                <c:pt idx="2">
                  <c:v>10.5</c:v>
                </c:pt>
                <c:pt idx="3">
                  <c:v>12.2</c:v>
                </c:pt>
                <c:pt idx="4">
                  <c:v>11</c:v>
                </c:pt>
                <c:pt idx="5">
                  <c:v>9.6999999999999993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BAD-47EA-BD01-17CE8181F0CA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13.2</c:v>
                </c:pt>
                <c:pt idx="1">
                  <c:v>9.8000000000000007</c:v>
                </c:pt>
                <c:pt idx="2">
                  <c:v>8.9</c:v>
                </c:pt>
                <c:pt idx="3">
                  <c:v>10.5</c:v>
                </c:pt>
                <c:pt idx="4">
                  <c:v>11.8</c:v>
                </c:pt>
                <c:pt idx="5">
                  <c:v>6.9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BAD-47EA-BD01-17CE8181F0CA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33.700000000000003</c:v>
                </c:pt>
                <c:pt idx="1">
                  <c:v>32</c:v>
                </c:pt>
                <c:pt idx="2">
                  <c:v>29.3</c:v>
                </c:pt>
                <c:pt idx="3">
                  <c:v>26.2</c:v>
                </c:pt>
                <c:pt idx="4">
                  <c:v>26</c:v>
                </c:pt>
                <c:pt idx="5">
                  <c:v>26.7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BAD-47EA-BD01-17CE8181F0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252736"/>
        <c:axId val="63308544"/>
      </c:lineChart>
      <c:catAx>
        <c:axId val="63252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3085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30854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2527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5.7</c:v>
                </c:pt>
                <c:pt idx="1">
                  <c:v>6.9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D9-47FC-BCA1-B08DE26CA594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D9-47FC-BCA1-B08DE26CA5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3596800"/>
        <c:axId val="63253504"/>
      </c:barChart>
      <c:catAx>
        <c:axId val="43596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2535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25350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59680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25.4</c:v>
                </c:pt>
                <c:pt idx="1">
                  <c:v>26.8</c:v>
                </c:pt>
                <c:pt idx="2">
                  <c:v>9.6999999999999993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1C-44E8-9799-696F91B2028A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17.7</c:v>
                </c:pt>
                <c:pt idx="1">
                  <c:v>20.8</c:v>
                </c:pt>
                <c:pt idx="2">
                  <c:v>6</c:v>
                </c:pt>
                <c:pt idx="3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1C-44E8-9799-696F91B2028A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18</c:v>
                </c:pt>
                <c:pt idx="1">
                  <c:v>23.1</c:v>
                </c:pt>
                <c:pt idx="2">
                  <c:v>6.5</c:v>
                </c:pt>
                <c:pt idx="3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81C-44E8-9799-696F91B2028A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81C-44E8-9799-696F91B202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503360"/>
        <c:axId val="63526016"/>
      </c:barChart>
      <c:catAx>
        <c:axId val="63503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26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52601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033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5.2</c:v>
                </c:pt>
                <c:pt idx="1">
                  <c:v>4.5</c:v>
                </c:pt>
                <c:pt idx="2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6D-4703-A6E3-870065B6D26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4.2</c:v>
                </c:pt>
                <c:pt idx="1">
                  <c:v>3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6D-4703-A6E3-870065B6D26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2.5</c:v>
                </c:pt>
                <c:pt idx="1">
                  <c:v>2.8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6D-4703-A6E3-870065B6D26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4.7</c:v>
                </c:pt>
                <c:pt idx="1">
                  <c:v>1.4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26D-4703-A6E3-870065B6D26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1.9</c:v>
                </c:pt>
                <c:pt idx="1">
                  <c:v>1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26D-4703-A6E3-870065B6D26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2.7</c:v>
                </c:pt>
                <c:pt idx="1">
                  <c:v>0.9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26D-4703-A6E3-870065B6D26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26D-4703-A6E3-870065B6D2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4293120"/>
        <c:axId val="84296064"/>
      </c:barChart>
      <c:catAx>
        <c:axId val="84293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2960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429606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29312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2.7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45-458B-BA47-F81B049DE163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1.2</c:v>
                </c:pt>
                <c:pt idx="1">
                  <c:v>3.3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45-458B-BA47-F81B049DE163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3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45-458B-BA47-F81B049DE163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2</c:v>
                </c:pt>
                <c:pt idx="1">
                  <c:v>1.4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945-458B-BA47-F81B049DE163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945-458B-BA47-F81B049DE1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3511552"/>
        <c:axId val="84334080"/>
      </c:barChart>
      <c:catAx>
        <c:axId val="63511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334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433408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1155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1.6</c:v>
                </c:pt>
                <c:pt idx="1">
                  <c:v>2.9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AE-49CD-82AD-C6059F3F0AA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0.3</c:v>
                </c:pt>
                <c:pt idx="1">
                  <c:v>4.4000000000000004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AE-49CD-82AD-C6059F3F0AA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AE-49CD-82AD-C6059F3F0AA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0.8</c:v>
                </c:pt>
                <c:pt idx="1">
                  <c:v>1.7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AAE-49CD-82AD-C6059F3F0AA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0.6</c:v>
                </c:pt>
                <c:pt idx="1">
                  <c:v>1.5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AAE-49CD-82AD-C6059F3F0AA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0.6</c:v>
                </c:pt>
                <c:pt idx="1">
                  <c:v>2.4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AAE-49CD-82AD-C6059F3F0AA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AAE-49CD-82AD-C6059F3F0A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3380480"/>
        <c:axId val="84287488"/>
      </c:barChart>
      <c:catAx>
        <c:axId val="63380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2874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428748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38048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3.5</c:v>
                </c:pt>
                <c:pt idx="1">
                  <c:v>4.0999999999999996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7E-45B4-9947-9F3448C34EA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1.2</c:v>
                </c:pt>
                <c:pt idx="1">
                  <c:v>5.4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7E-45B4-9947-9F3448C34EA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1.7</c:v>
                </c:pt>
                <c:pt idx="1">
                  <c:v>3.8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7E-45B4-9947-9F3448C34EA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3.7</c:v>
                </c:pt>
                <c:pt idx="1">
                  <c:v>3.1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67E-45B4-9947-9F3448C34EA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2.6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67E-45B4-9947-9F3448C34EA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1.4</c:v>
                </c:pt>
                <c:pt idx="1">
                  <c:v>2.6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67E-45B4-9947-9F3448C34EA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67E-45B4-9947-9F3448C34E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2427136"/>
        <c:axId val="63378560"/>
      </c:barChart>
      <c:catAx>
        <c:axId val="62427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378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37856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42713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1.4</c:v>
                </c:pt>
                <c:pt idx="1">
                  <c:v>1.9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96-48B5-A261-B1942176792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</c:v>
                </c:pt>
                <c:pt idx="1">
                  <c:v>2.2000000000000002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96-48B5-A261-B1942176792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0.4</c:v>
                </c:pt>
                <c:pt idx="1">
                  <c:v>0.6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96-48B5-A261-B1942176792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0.5</c:v>
                </c:pt>
                <c:pt idx="1">
                  <c:v>0.6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796-48B5-A261-B1942176792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0.4</c:v>
                </c:pt>
                <c:pt idx="1">
                  <c:v>3.1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796-48B5-A261-B1942176792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0.7</c:v>
                </c:pt>
                <c:pt idx="1">
                  <c:v>1.8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796-48B5-A261-B1942176792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796-48B5-A261-B194217679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2430208"/>
        <c:axId val="63124608"/>
      </c:barChart>
      <c:catAx>
        <c:axId val="62430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246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1246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4302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9AB-4AA5-853A-A2FCFC790919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Binge Drinking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Over-the-Counter Drugs</c:v>
                </c:pt>
                <c:pt idx="7">
                  <c:v>Inhalants</c:v>
                </c:pt>
                <c:pt idx="8">
                  <c:v>Depressants</c:v>
                </c:pt>
                <c:pt idx="9">
                  <c:v>Prescription Amphetamines</c:v>
                </c:pt>
                <c:pt idx="10">
                  <c:v>LSD, PCP or Mushrooms</c:v>
                </c:pt>
                <c:pt idx="11">
                  <c:v>Synthetic Marijuana*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Methamphetamine</c:v>
                </c:pt>
                <c:pt idx="15">
                  <c:v>Heroin</c:v>
                </c:pt>
                <c:pt idx="16">
                  <c:v>Flakka*</c:v>
                </c:pt>
                <c:pt idx="17">
                  <c:v>Steroids (without a doctor’s order)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19.899999999999999</c:v>
                </c:pt>
                <c:pt idx="1">
                  <c:v>11.9</c:v>
                </c:pt>
                <c:pt idx="2">
                  <c:v>9.6999999999999993</c:v>
                </c:pt>
                <c:pt idx="3">
                  <c:v>8.1</c:v>
                </c:pt>
                <c:pt idx="4">
                  <c:v>2.8</c:v>
                </c:pt>
                <c:pt idx="5">
                  <c:v>2.1</c:v>
                </c:pt>
                <c:pt idx="6">
                  <c:v>1.7</c:v>
                </c:pt>
                <c:pt idx="7">
                  <c:v>1.7</c:v>
                </c:pt>
                <c:pt idx="8">
                  <c:v>1.6</c:v>
                </c:pt>
                <c:pt idx="9">
                  <c:v>1.3</c:v>
                </c:pt>
                <c:pt idx="10">
                  <c:v>1.2</c:v>
                </c:pt>
                <c:pt idx="11">
                  <c:v>0.9</c:v>
                </c:pt>
                <c:pt idx="12">
                  <c:v>0.7</c:v>
                </c:pt>
                <c:pt idx="13">
                  <c:v>0.7</c:v>
                </c:pt>
                <c:pt idx="14">
                  <c:v>0.4</c:v>
                </c:pt>
                <c:pt idx="15">
                  <c:v>0.3</c:v>
                </c:pt>
                <c:pt idx="16">
                  <c:v>0.3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AB-4AA5-853A-A2FCFC7909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2818048"/>
        <c:axId val="72922240"/>
      </c:barChart>
      <c:catAx>
        <c:axId val="72818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9222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92224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8180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12.9</c:v>
                </c:pt>
                <c:pt idx="1">
                  <c:v>6.5</c:v>
                </c:pt>
                <c:pt idx="2">
                  <c:v>11.3</c:v>
                </c:pt>
                <c:pt idx="3">
                  <c:v>23.6</c:v>
                </c:pt>
                <c:pt idx="4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41-4185-B338-E7D46CD4378A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41-4185-B338-E7D46CD437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2396288"/>
        <c:axId val="62397824"/>
      </c:barChart>
      <c:catAx>
        <c:axId val="62396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3978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39782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3962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5.7</c:v>
                </c:pt>
                <c:pt idx="1">
                  <c:v>4.7</c:v>
                </c:pt>
                <c:pt idx="2">
                  <c:v>1.2</c:v>
                </c:pt>
                <c:pt idx="3">
                  <c:v>1.7</c:v>
                </c:pt>
                <c:pt idx="4">
                  <c:v>0.7</c:v>
                </c:pt>
                <c:pt idx="5">
                  <c:v>8.1</c:v>
                </c:pt>
                <c:pt idx="6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BE-47F6-A049-4B2E9276F940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BE-47F6-A049-4B2E9276F9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4328832"/>
        <c:axId val="84330368"/>
      </c:barChart>
      <c:catAx>
        <c:axId val="84328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3303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433036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32883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6.3</c:v>
                </c:pt>
                <c:pt idx="1">
                  <c:v>17.899999999999999</c:v>
                </c:pt>
                <c:pt idx="2">
                  <c:v>31</c:v>
                </c:pt>
                <c:pt idx="3">
                  <c:v>8.5</c:v>
                </c:pt>
                <c:pt idx="4">
                  <c:v>6.3</c:v>
                </c:pt>
                <c:pt idx="5">
                  <c:v>16.3</c:v>
                </c:pt>
                <c:pt idx="6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DE-428B-BFEE-F6033B6690E3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6.9</c:v>
                </c:pt>
                <c:pt idx="1">
                  <c:v>7.8</c:v>
                </c:pt>
                <c:pt idx="2">
                  <c:v>23.2</c:v>
                </c:pt>
                <c:pt idx="3">
                  <c:v>9.8000000000000007</c:v>
                </c:pt>
                <c:pt idx="4">
                  <c:v>4.0999999999999996</c:v>
                </c:pt>
                <c:pt idx="5">
                  <c:v>12.2</c:v>
                </c:pt>
                <c:pt idx="6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DE-428B-BFEE-F6033B6690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554304"/>
        <c:axId val="63555840"/>
      </c:barChart>
      <c:catAx>
        <c:axId val="63554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558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55584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5430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9.8000000000000007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0B-4AD8-8FDA-D5C16F9A9D77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0B-4AD8-8FDA-D5C16F9A9D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3940864"/>
        <c:axId val="84313600"/>
      </c:barChart>
      <c:catAx>
        <c:axId val="83940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3136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431360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9408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45</c:v>
                </c:pt>
                <c:pt idx="1">
                  <c:v>61</c:v>
                </c:pt>
                <c:pt idx="2">
                  <c:v>58</c:v>
                </c:pt>
                <c:pt idx="3">
                  <c:v>57</c:v>
                </c:pt>
                <c:pt idx="4">
                  <c:v>50</c:v>
                </c:pt>
                <c:pt idx="5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1B-4F84-9C41-618CA6764299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1B-4F84-9C41-618CA67642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6503424"/>
        <c:axId val="86505728"/>
      </c:barChart>
      <c:catAx>
        <c:axId val="8650342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50572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650572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50342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39</c:v>
                </c:pt>
                <c:pt idx="1">
                  <c:v>61</c:v>
                </c:pt>
                <c:pt idx="2">
                  <c:v>34</c:v>
                </c:pt>
                <c:pt idx="3">
                  <c:v>36</c:v>
                </c:pt>
                <c:pt idx="4">
                  <c:v>23</c:v>
                </c:pt>
                <c:pt idx="5">
                  <c:v>43</c:v>
                </c:pt>
                <c:pt idx="6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6D-4C39-8673-30ADA07FF798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6D-4C39-8673-30ADA07FF7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43621376"/>
        <c:axId val="84422656"/>
      </c:barChart>
      <c:catAx>
        <c:axId val="436213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42265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442265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6213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39</c:v>
                </c:pt>
                <c:pt idx="1">
                  <c:v>56</c:v>
                </c:pt>
                <c:pt idx="2">
                  <c:v>39</c:v>
                </c:pt>
                <c:pt idx="3">
                  <c:v>28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8C-4E9B-AE20-86E0A38D6ADB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8C-4E9B-AE20-86E0A38D6A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4704640"/>
        <c:axId val="84930560"/>
      </c:barChart>
      <c:catAx>
        <c:axId val="8470464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93056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493056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70464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72</c:v>
                </c:pt>
                <c:pt idx="1">
                  <c:v>57</c:v>
                </c:pt>
                <c:pt idx="2">
                  <c:v>58</c:v>
                </c:pt>
                <c:pt idx="3">
                  <c:v>68</c:v>
                </c:pt>
                <c:pt idx="4">
                  <c:v>61</c:v>
                </c:pt>
                <c:pt idx="5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E8-4AA9-A64E-B6F178D3C44F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E8-4AA9-A64E-B6F178D3C4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8016000"/>
        <c:axId val="88052864"/>
      </c:barChart>
      <c:catAx>
        <c:axId val="880160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0528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80528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0160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41</c:v>
                </c:pt>
                <c:pt idx="1">
                  <c:v>57</c:v>
                </c:pt>
                <c:pt idx="2">
                  <c:v>31</c:v>
                </c:pt>
                <c:pt idx="3">
                  <c:v>31</c:v>
                </c:pt>
                <c:pt idx="4">
                  <c:v>33</c:v>
                </c:pt>
                <c:pt idx="5">
                  <c:v>36</c:v>
                </c:pt>
                <c:pt idx="6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1F-45F6-B134-4F79DBA59A90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1F-45F6-B134-4F79DBA59A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8069632"/>
        <c:axId val="94890240"/>
      </c:barChart>
      <c:catAx>
        <c:axId val="8806963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8902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48902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06963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38</c:v>
                </c:pt>
                <c:pt idx="1">
                  <c:v>53</c:v>
                </c:pt>
                <c:pt idx="2">
                  <c:v>33</c:v>
                </c:pt>
                <c:pt idx="3">
                  <c:v>34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38-4C73-B2C2-3FFC5BA9B4A1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38-4C73-B2C2-3FFC5BA9B4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8361600"/>
        <c:axId val="94855552"/>
      </c:barChart>
      <c:catAx>
        <c:axId val="883616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85555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485555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3616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16.899999999999999</c:v>
                </c:pt>
                <c:pt idx="1">
                  <c:v>42</c:v>
                </c:pt>
                <c:pt idx="2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4F-4174-8DA7-6E7557C5E9C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13.7</c:v>
                </c:pt>
                <c:pt idx="1">
                  <c:v>44.6</c:v>
                </c:pt>
                <c:pt idx="2">
                  <c:v>31.5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4F-4174-8DA7-6E7557C5E9C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13.9</c:v>
                </c:pt>
                <c:pt idx="1">
                  <c:v>41.7</c:v>
                </c:pt>
                <c:pt idx="2">
                  <c:v>29.9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44F-4174-8DA7-6E7557C5E9C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14.8</c:v>
                </c:pt>
                <c:pt idx="1">
                  <c:v>36.4</c:v>
                </c:pt>
                <c:pt idx="2">
                  <c:v>27.2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44F-4174-8DA7-6E7557C5E9C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7.3</c:v>
                </c:pt>
                <c:pt idx="1">
                  <c:v>29.6</c:v>
                </c:pt>
                <c:pt idx="2">
                  <c:v>20.2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44F-4174-8DA7-6E7557C5E9C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7.3</c:v>
                </c:pt>
                <c:pt idx="1">
                  <c:v>29.4</c:v>
                </c:pt>
                <c:pt idx="2">
                  <c:v>19.899999999999999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44F-4174-8DA7-6E7557C5E9C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44F-4174-8DA7-6E7557C5E9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3291264"/>
        <c:axId val="86436480"/>
      </c:barChart>
      <c:catAx>
        <c:axId val="73291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6436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643648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2912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7.8</c:v>
                </c:pt>
                <c:pt idx="1">
                  <c:v>23.6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60-4971-A719-70682A1429B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29.3</c:v>
                </c:pt>
                <c:pt idx="2">
                  <c:v>18.600000000000001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60-4971-A719-70682A1429B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6.8</c:v>
                </c:pt>
                <c:pt idx="1">
                  <c:v>22.9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60-4971-A719-70682A1429B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6.3</c:v>
                </c:pt>
                <c:pt idx="1">
                  <c:v>17.7</c:v>
                </c:pt>
                <c:pt idx="2">
                  <c:v>12.8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360-4971-A719-70682A1429B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2.6</c:v>
                </c:pt>
                <c:pt idx="1">
                  <c:v>15</c:v>
                </c:pt>
                <c:pt idx="2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360-4971-A719-70682A1429B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</c:v>
                </c:pt>
                <c:pt idx="1">
                  <c:v>12.6</c:v>
                </c:pt>
                <c:pt idx="2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360-4971-A719-70682A1429B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360-4971-A719-70682A1429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2311936"/>
        <c:axId val="72313472"/>
      </c:barChart>
      <c:catAx>
        <c:axId val="72311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313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31347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23119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32</c:v>
                </c:pt>
                <c:pt idx="1">
                  <c:v>31.5</c:v>
                </c:pt>
                <c:pt idx="2">
                  <c:v>29.9</c:v>
                </c:pt>
                <c:pt idx="3">
                  <c:v>27.2</c:v>
                </c:pt>
                <c:pt idx="4">
                  <c:v>20.2</c:v>
                </c:pt>
                <c:pt idx="5">
                  <c:v>19.899999999999999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5A0-4052-9DE9-913BCB6A0E3C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17</c:v>
                </c:pt>
                <c:pt idx="1">
                  <c:v>18.600000000000001</c:v>
                </c:pt>
                <c:pt idx="2">
                  <c:v>16</c:v>
                </c:pt>
                <c:pt idx="3">
                  <c:v>12.8</c:v>
                </c:pt>
                <c:pt idx="4">
                  <c:v>9.6999999999999993</c:v>
                </c:pt>
                <c:pt idx="5">
                  <c:v>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5A0-4052-9DE9-913BCB6A0E3C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35.200000000000003</c:v>
                </c:pt>
                <c:pt idx="1">
                  <c:v>29.4</c:v>
                </c:pt>
                <c:pt idx="2">
                  <c:v>23.9</c:v>
                </c:pt>
                <c:pt idx="3">
                  <c:v>25.8</c:v>
                </c:pt>
                <c:pt idx="4">
                  <c:v>20.8</c:v>
                </c:pt>
                <c:pt idx="5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5A0-4052-9DE9-913BCB6A0E3C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39.5</c:v>
                </c:pt>
                <c:pt idx="1">
                  <c:v>41.6</c:v>
                </c:pt>
                <c:pt idx="2">
                  <c:v>41.2</c:v>
                </c:pt>
                <c:pt idx="3">
                  <c:v>39.4</c:v>
                </c:pt>
                <c:pt idx="4">
                  <c:v>41.6</c:v>
                </c:pt>
                <c:pt idx="5">
                  <c:v>46.1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5A0-4052-9DE9-913BCB6A0E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3328128"/>
        <c:axId val="73330048"/>
      </c:lineChart>
      <c:catAx>
        <c:axId val="73328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330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33004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3281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5.2</c:v>
                </c:pt>
                <c:pt idx="1">
                  <c:v>2.5</c:v>
                </c:pt>
                <c:pt idx="2">
                  <c:v>1.4</c:v>
                </c:pt>
                <c:pt idx="3">
                  <c:v>18.5</c:v>
                </c:pt>
                <c:pt idx="4">
                  <c:v>45</c:v>
                </c:pt>
                <c:pt idx="5">
                  <c:v>0</c:v>
                </c:pt>
                <c:pt idx="6">
                  <c:v>11.2</c:v>
                </c:pt>
                <c:pt idx="7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0A-4954-AAA9-D00A07A00D6F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0A-4954-AAA9-D00A07A00D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3364608"/>
        <c:axId val="73366144"/>
      </c:barChart>
      <c:catAx>
        <c:axId val="73364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3661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336614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336460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33.1</c:v>
                </c:pt>
                <c:pt idx="1">
                  <c:v>44.7</c:v>
                </c:pt>
                <c:pt idx="2">
                  <c:v>1.5</c:v>
                </c:pt>
                <c:pt idx="3">
                  <c:v>3.9</c:v>
                </c:pt>
                <c:pt idx="4">
                  <c:v>2.6</c:v>
                </c:pt>
                <c:pt idx="5">
                  <c:v>2.7</c:v>
                </c:pt>
                <c:pt idx="6">
                  <c:v>0.3</c:v>
                </c:pt>
                <c:pt idx="7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AC-441B-85CB-FEF6C66C1A4A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AC-441B-85CB-FEF6C66C1A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2071936"/>
        <c:axId val="62073856"/>
      </c:barChart>
      <c:catAx>
        <c:axId val="62071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738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07385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7193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4.5</c:v>
                </c:pt>
                <c:pt idx="1">
                  <c:v>15.8</c:v>
                </c:pt>
                <c:pt idx="2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6F-4727-A8CB-5D152DCA463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3.6</c:v>
                </c:pt>
                <c:pt idx="1">
                  <c:v>15.7</c:v>
                </c:pt>
                <c:pt idx="2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6F-4727-A8CB-5D152DCA463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2.9</c:v>
                </c:pt>
                <c:pt idx="1">
                  <c:v>12.2</c:v>
                </c:pt>
                <c:pt idx="2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46F-4727-A8CB-5D152DCA463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46F-4727-A8CB-5D152DCA463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7.3</c:v>
                </c:pt>
                <c:pt idx="2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46F-4727-A8CB-5D152DCA463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0.1</c:v>
                </c:pt>
                <c:pt idx="1">
                  <c:v>4.8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46F-4727-A8CB-5D152DCA463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46F-4727-A8CB-5D152DCA46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3052800"/>
        <c:axId val="63083264"/>
      </c:barChart>
      <c:catAx>
        <c:axId val="63052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0832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08326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05280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11.3</c:v>
                </c:pt>
                <c:pt idx="1">
                  <c:v>10.5</c:v>
                </c:pt>
                <c:pt idx="2">
                  <c:v>8.3000000000000007</c:v>
                </c:pt>
                <c:pt idx="3">
                  <c:v>7.6</c:v>
                </c:pt>
                <c:pt idx="4">
                  <c:v>4.7</c:v>
                </c:pt>
                <c:pt idx="5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3EC-498D-8EBF-2EF08FAB0414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24.1</c:v>
                </c:pt>
                <c:pt idx="1">
                  <c:v>18.8</c:v>
                </c:pt>
                <c:pt idx="2">
                  <c:v>16.8</c:v>
                </c:pt>
                <c:pt idx="3">
                  <c:v>15</c:v>
                </c:pt>
                <c:pt idx="4">
                  <c:v>11.3</c:v>
                </c:pt>
                <c:pt idx="5">
                  <c:v>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3EC-498D-8EBF-2EF08FAB0414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65</c:v>
                </c:pt>
                <c:pt idx="1">
                  <c:v>69.3</c:v>
                </c:pt>
                <c:pt idx="2">
                  <c:v>66.599999999999994</c:v>
                </c:pt>
                <c:pt idx="3">
                  <c:v>65.599999999999994</c:v>
                </c:pt>
                <c:pt idx="4">
                  <c:v>69.400000000000006</c:v>
                </c:pt>
                <c:pt idx="5">
                  <c:v>71.5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3EC-498D-8EBF-2EF08FAB04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925824"/>
        <c:axId val="63111552"/>
      </c:lineChart>
      <c:catAx>
        <c:axId val="62925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115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11155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9258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Collier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Collier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530186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726211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Collier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7230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Collier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15468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Collier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Collier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Collier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768124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81983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Collier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060672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Collier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Collier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Collier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353768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36074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Collier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540142"/>
              </p:ext>
            </p:extLst>
          </p:nvPr>
        </p:nvGraphicFramePr>
        <p:xfrm>
          <a:off x="385762" y="141922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Collier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Collier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1,189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5.5 percentage points for both M.S. and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Collier County, past-30-day alcohol use was reported at 19.9%,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17.0% in 2006 to 8.1%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11.3% in 2006 to 2.8%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18.0% of high school students have ridden in a car with a driver who was under the influence of alcohol, and 23.1%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56344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Collier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Collier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31660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Collier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Collier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19521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Collier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Collier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59568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Collier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Collier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87488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Collier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Collier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721585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Collier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Collier County, 6.5%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4.7% in 2006 to 1.7%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6.5% in 2012 to 0.9%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2.7%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31274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Collier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9787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Collier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26444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Collier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Collier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(1.7%),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(1.2%),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(0.7%)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(8.1%)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(5.7%).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Collier County, 26.6% of students have been socially bullied, 12.2% have been physically bullied, and 9.2%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2.3% of students have belonged to a gang, and 1.1%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88734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Collier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41188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Collier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6760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Collier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81201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Collier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25345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Collier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Collier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30785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27821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Collier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Collier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(45%) and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(48%)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(54%),</a:t>
            </a:r>
            <a:r>
              <a:rPr lang="en-US" sz="2800" i="1" dirty="0">
                <a:latin typeface="Gill Sans MT" pitchFamily="34" charset="0"/>
              </a:rPr>
              <a:t> Family Opportunities for Prosocial Involvement </a:t>
            </a:r>
            <a:r>
              <a:rPr lang="en-US" sz="2800" dirty="0">
                <a:latin typeface="Gill Sans MT" pitchFamily="34" charset="0"/>
              </a:rPr>
              <a:t>(57%),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(53%)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Collier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3458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39.7% for lifetime use and 19.9% for past-30-day use, alcohol is the most commonly used drug among Collier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(28.3% lifetime and 11.9% past-30-day) and marijuana (18.5% lifetime and 9.7%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17.1%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2.8% for cigarettes to 0.1%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42038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Collier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Collier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919454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Collier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Collier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9173</TotalTime>
  <Words>1352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Collier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2025-06-23T15:42:39Z</dcterms:modified>
</cp:coreProperties>
</file>