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lay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Depressants</c:v>
                </c:pt>
                <c:pt idx="7">
                  <c:v>Inhalants</c:v>
                </c:pt>
                <c:pt idx="8">
                  <c:v>Prescription Pain Relievers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</c:v>
                </c:pt>
                <c:pt idx="1">
                  <c:v>29.2</c:v>
                </c:pt>
                <c:pt idx="2">
                  <c:v>22.2</c:v>
                </c:pt>
                <c:pt idx="3">
                  <c:v>20.3</c:v>
                </c:pt>
                <c:pt idx="4">
                  <c:v>17.100000000000001</c:v>
                </c:pt>
                <c:pt idx="5">
                  <c:v>6.3</c:v>
                </c:pt>
                <c:pt idx="6">
                  <c:v>6</c:v>
                </c:pt>
                <c:pt idx="7">
                  <c:v>5.8</c:v>
                </c:pt>
                <c:pt idx="8">
                  <c:v>5.4</c:v>
                </c:pt>
                <c:pt idx="9">
                  <c:v>4.2</c:v>
                </c:pt>
                <c:pt idx="10">
                  <c:v>3.8</c:v>
                </c:pt>
                <c:pt idx="11">
                  <c:v>3.1</c:v>
                </c:pt>
                <c:pt idx="12">
                  <c:v>2.6</c:v>
                </c:pt>
                <c:pt idx="13">
                  <c:v>2</c:v>
                </c:pt>
                <c:pt idx="14">
                  <c:v>0.9</c:v>
                </c:pt>
                <c:pt idx="15">
                  <c:v>0.6</c:v>
                </c:pt>
                <c:pt idx="16">
                  <c:v>0.3</c:v>
                </c:pt>
                <c:pt idx="17">
                  <c:v>0.3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2E-4834-B2BB-54A9DD80F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7166464"/>
        <c:axId val="59110912"/>
      </c:barChart>
      <c:catAx>
        <c:axId val="57166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10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109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166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29.2</c:v>
                </c:pt>
                <c:pt idx="1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C8-47B1-987C-08E5F33E48A3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C8-47B1-987C-08E5F33E48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171520"/>
        <c:axId val="76230656"/>
      </c:barChart>
      <c:catAx>
        <c:axId val="76171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30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306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1715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6.5</c:v>
                </c:pt>
                <c:pt idx="1">
                  <c:v>13.2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00-46F2-BD38-3ABE3492EEB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19.7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00-46F2-BD38-3ABE3492EEB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4.8</c:v>
                </c:pt>
                <c:pt idx="1">
                  <c:v>21.3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00-46F2-BD38-3ABE3492EEB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4.8</c:v>
                </c:pt>
                <c:pt idx="1">
                  <c:v>19.8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00-46F2-BD38-3ABE3492EEB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3.9</c:v>
                </c:pt>
                <c:pt idx="1">
                  <c:v>19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00-46F2-BD38-3ABE3492EEB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3.1</c:v>
                </c:pt>
                <c:pt idx="1">
                  <c:v>16.600000000000001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00-46F2-BD38-3ABE3492EEB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00-46F2-BD38-3ABE3492E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216576"/>
        <c:axId val="76234112"/>
      </c:barChart>
      <c:catAx>
        <c:axId val="7621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34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3411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165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10.3</c:v>
                </c:pt>
                <c:pt idx="1">
                  <c:v>13.4</c:v>
                </c:pt>
                <c:pt idx="2">
                  <c:v>14.3</c:v>
                </c:pt>
                <c:pt idx="3">
                  <c:v>13.5</c:v>
                </c:pt>
                <c:pt idx="4">
                  <c:v>12.6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0D-4CBA-B559-4F6AF41861A8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15.1</c:v>
                </c:pt>
                <c:pt idx="1">
                  <c:v>11.4</c:v>
                </c:pt>
                <c:pt idx="2">
                  <c:v>13.4</c:v>
                </c:pt>
                <c:pt idx="3">
                  <c:v>14.5</c:v>
                </c:pt>
                <c:pt idx="4">
                  <c:v>13.2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0D-4CBA-B559-4F6AF41861A8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34.1</c:v>
                </c:pt>
                <c:pt idx="1">
                  <c:v>32.200000000000003</c:v>
                </c:pt>
                <c:pt idx="2">
                  <c:v>29.2</c:v>
                </c:pt>
                <c:pt idx="3">
                  <c:v>27.4</c:v>
                </c:pt>
                <c:pt idx="4">
                  <c:v>26.2</c:v>
                </c:pt>
                <c:pt idx="5">
                  <c:v>26.3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C0D-4CBA-B559-4F6AF4186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666560"/>
        <c:axId val="73668480"/>
      </c:lineChart>
      <c:catAx>
        <c:axId val="7366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66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6684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666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5.9</c:v>
                </c:pt>
                <c:pt idx="1">
                  <c:v>9.1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96-4EA2-9580-B39C682084CC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96-4EA2-9580-B39C68208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254208"/>
        <c:axId val="76306304"/>
      </c:barChart>
      <c:catAx>
        <c:axId val="7625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306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3063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542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23.2</c:v>
                </c:pt>
                <c:pt idx="1">
                  <c:v>30.7</c:v>
                </c:pt>
                <c:pt idx="2">
                  <c:v>8</c:v>
                </c:pt>
                <c:pt idx="3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3-4A12-A927-E5E93D9B8AA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17.7</c:v>
                </c:pt>
                <c:pt idx="1">
                  <c:v>23.7</c:v>
                </c:pt>
                <c:pt idx="2">
                  <c:v>3.8</c:v>
                </c:pt>
                <c:pt idx="3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3-4A12-A927-E5E93D9B8AA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16.3</c:v>
                </c:pt>
                <c:pt idx="1">
                  <c:v>19.7</c:v>
                </c:pt>
                <c:pt idx="2">
                  <c:v>5.3</c:v>
                </c:pt>
                <c:pt idx="3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83-4A12-A927-E5E93D9B8AA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83-4A12-A927-E5E93D9B8A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368896"/>
        <c:axId val="79278464"/>
      </c:barChart>
      <c:catAx>
        <c:axId val="7636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78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2784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368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5.9</c:v>
                </c:pt>
                <c:pt idx="1">
                  <c:v>1.9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91-48AA-B535-78D780D9E0A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4.8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91-48AA-B535-78D780D9E0A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3.5</c:v>
                </c:pt>
                <c:pt idx="1">
                  <c:v>1.7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91-48AA-B535-78D780D9E0A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2.9</c:v>
                </c:pt>
                <c:pt idx="1">
                  <c:v>1.8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91-48AA-B535-78D780D9E0A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3.3</c:v>
                </c:pt>
                <c:pt idx="1">
                  <c:v>1.1000000000000001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91-48AA-B535-78D780D9E0A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1.6</c:v>
                </c:pt>
                <c:pt idx="1">
                  <c:v>1.3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91-48AA-B535-78D780D9E0A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91-48AA-B535-78D780D9E0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176448"/>
        <c:axId val="107381120"/>
      </c:barChart>
      <c:catAx>
        <c:axId val="9917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81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381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764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1.8</c:v>
                </c:pt>
                <c:pt idx="1">
                  <c:v>3.4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16-4512-BF1D-03C0E54DCF3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1.5</c:v>
                </c:pt>
                <c:pt idx="1">
                  <c:v>1.7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16-4512-BF1D-03C0E54DCF3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1.9</c:v>
                </c:pt>
                <c:pt idx="1">
                  <c:v>0.8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16-4512-BF1D-03C0E54DCF3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16-4512-BF1D-03C0E54DCF3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16-4512-BF1D-03C0E54DCF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9456128"/>
        <c:axId val="99177216"/>
      </c:barChart>
      <c:catAx>
        <c:axId val="7945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77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177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4561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2.8</c:v>
                </c:pt>
                <c:pt idx="1">
                  <c:v>4.0999999999999996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5F-45B6-984D-4832702563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2.1</c:v>
                </c:pt>
                <c:pt idx="1">
                  <c:v>5.3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5F-45B6-984D-4832702563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1.9</c:v>
                </c:pt>
                <c:pt idx="1">
                  <c:v>3.3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5F-45B6-984D-4832702563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0.5</c:v>
                </c:pt>
                <c:pt idx="1">
                  <c:v>2.5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5F-45B6-984D-4832702563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5F-45B6-984D-4832702563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0.7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5F-45B6-984D-4832702563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5F-45B6-984D-483270256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105792"/>
        <c:axId val="99189504"/>
      </c:barChart>
      <c:catAx>
        <c:axId val="9910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89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1895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05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3.4</c:v>
                </c:pt>
                <c:pt idx="1">
                  <c:v>5.0999999999999996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1-46EB-93F8-0EE6475549A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2.6</c:v>
                </c:pt>
                <c:pt idx="1">
                  <c:v>6.2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1-46EB-93F8-0EE6475549A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2.6</c:v>
                </c:pt>
                <c:pt idx="1">
                  <c:v>4.0999999999999996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1-46EB-93F8-0EE6475549A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E1-46EB-93F8-0EE6475549A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E1-46EB-93F8-0EE6475549A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1.4</c:v>
                </c:pt>
                <c:pt idx="1">
                  <c:v>2.5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E1-46EB-93F8-0EE6475549A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E1-46EB-93F8-0EE6475549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200384"/>
        <c:axId val="99202944"/>
      </c:barChart>
      <c:catAx>
        <c:axId val="9920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2029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03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1.4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DF-4F06-B58A-584F6DAFFC0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2.6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DF-4F06-B58A-584F6DAFFC0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DF-4F06-B58A-584F6DAFFC0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1.5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DF-4F06-B58A-584F6DAFFC0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DF-4F06-B58A-584F6DAFFC0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3DF-4F06-B58A-584F6DAFFC0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DF-4F06-B58A-584F6DAFF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220480"/>
        <c:axId val="106955520"/>
      </c:barChart>
      <c:catAx>
        <c:axId val="9922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55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555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20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A36-4F51-89A3-9AD94B241C0F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Depressants</c:v>
                </c:pt>
                <c:pt idx="7">
                  <c:v>LSD, PCP or Mushrooms</c:v>
                </c:pt>
                <c:pt idx="8">
                  <c:v>Prescription Amphetamines</c:v>
                </c:pt>
                <c:pt idx="9">
                  <c:v>Inhalants</c:v>
                </c:pt>
                <c:pt idx="10">
                  <c:v>Over-the-Counter Drugs</c:v>
                </c:pt>
                <c:pt idx="11">
                  <c:v>Cocaine or Crack Cocaine</c:v>
                </c:pt>
                <c:pt idx="12">
                  <c:v>Synthetic Marijuana*</c:v>
                </c:pt>
                <c:pt idx="13">
                  <c:v>Methamphetamine</c:v>
                </c:pt>
                <c:pt idx="14">
                  <c:v>Club Drugs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19.8</c:v>
                </c:pt>
                <c:pt idx="1">
                  <c:v>12.8</c:v>
                </c:pt>
                <c:pt idx="2">
                  <c:v>11</c:v>
                </c:pt>
                <c:pt idx="3">
                  <c:v>8.1999999999999993</c:v>
                </c:pt>
                <c:pt idx="4">
                  <c:v>5</c:v>
                </c:pt>
                <c:pt idx="5">
                  <c:v>2.1</c:v>
                </c:pt>
                <c:pt idx="6">
                  <c:v>2</c:v>
                </c:pt>
                <c:pt idx="7">
                  <c:v>1.5</c:v>
                </c:pt>
                <c:pt idx="8">
                  <c:v>1.4</c:v>
                </c:pt>
                <c:pt idx="9">
                  <c:v>1.4</c:v>
                </c:pt>
                <c:pt idx="10">
                  <c:v>1.2</c:v>
                </c:pt>
                <c:pt idx="11">
                  <c:v>0.8</c:v>
                </c:pt>
                <c:pt idx="12">
                  <c:v>0.7</c:v>
                </c:pt>
                <c:pt idx="13">
                  <c:v>0.4</c:v>
                </c:pt>
                <c:pt idx="14">
                  <c:v>0.4</c:v>
                </c:pt>
                <c:pt idx="15">
                  <c:v>0.2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6-4F51-89A3-9AD94B241C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578240"/>
        <c:axId val="106956672"/>
      </c:barChart>
      <c:catAx>
        <c:axId val="99578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56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566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782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13.5</c:v>
                </c:pt>
                <c:pt idx="1">
                  <c:v>6.1</c:v>
                </c:pt>
                <c:pt idx="2">
                  <c:v>11.2</c:v>
                </c:pt>
                <c:pt idx="3">
                  <c:v>24.3</c:v>
                </c:pt>
                <c:pt idx="4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0-41E0-AA3D-7294AA7FD656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20-41E0-AA3D-7294AA7FD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9209600"/>
        <c:axId val="99218944"/>
      </c:barChart>
      <c:catAx>
        <c:axId val="9920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1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2189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09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6.2</c:v>
                </c:pt>
                <c:pt idx="1">
                  <c:v>4.5</c:v>
                </c:pt>
                <c:pt idx="2">
                  <c:v>1</c:v>
                </c:pt>
                <c:pt idx="3">
                  <c:v>2.4</c:v>
                </c:pt>
                <c:pt idx="4">
                  <c:v>0.5</c:v>
                </c:pt>
                <c:pt idx="5">
                  <c:v>7.2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0-4E40-B2E1-68216B999CD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E0-4E40-B2E1-68216B999C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609088"/>
        <c:axId val="107619072"/>
      </c:barChart>
      <c:catAx>
        <c:axId val="10760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19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6190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090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6.2</c:v>
                </c:pt>
                <c:pt idx="1">
                  <c:v>16.2</c:v>
                </c:pt>
                <c:pt idx="2">
                  <c:v>32</c:v>
                </c:pt>
                <c:pt idx="3">
                  <c:v>7.1</c:v>
                </c:pt>
                <c:pt idx="4">
                  <c:v>5.8</c:v>
                </c:pt>
                <c:pt idx="5">
                  <c:v>12.1</c:v>
                </c:pt>
                <c:pt idx="6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47-4A9F-BC13-CE7EF3B053F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10.1</c:v>
                </c:pt>
                <c:pt idx="1">
                  <c:v>7.5</c:v>
                </c:pt>
                <c:pt idx="2">
                  <c:v>24.2</c:v>
                </c:pt>
                <c:pt idx="3">
                  <c:v>6.6</c:v>
                </c:pt>
                <c:pt idx="4">
                  <c:v>3.9</c:v>
                </c:pt>
                <c:pt idx="5">
                  <c:v>10.4</c:v>
                </c:pt>
                <c:pt idx="6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47-4A9F-BC13-CE7EF3B053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184896"/>
        <c:axId val="107186432"/>
      </c:barChart>
      <c:catAx>
        <c:axId val="10718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86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186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84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2.1</c:v>
                </c:pt>
                <c:pt idx="1">
                  <c:v>15.2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51-4930-928D-3A7642AA354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51-4930-928D-3A7642AA3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582912"/>
        <c:axId val="78584448"/>
      </c:barChart>
      <c:catAx>
        <c:axId val="7858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84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5844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82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54</c:v>
                </c:pt>
                <c:pt idx="1">
                  <c:v>66</c:v>
                </c:pt>
                <c:pt idx="2">
                  <c:v>59</c:v>
                </c:pt>
                <c:pt idx="3">
                  <c:v>53</c:v>
                </c:pt>
                <c:pt idx="4">
                  <c:v>51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7B-4334-BB00-243F5716764F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7B-4334-BB00-243F57167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596736"/>
        <c:axId val="78614912"/>
      </c:barChart>
      <c:catAx>
        <c:axId val="785967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149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86149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967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36</c:v>
                </c:pt>
                <c:pt idx="1">
                  <c:v>63</c:v>
                </c:pt>
                <c:pt idx="2">
                  <c:v>28</c:v>
                </c:pt>
                <c:pt idx="3">
                  <c:v>37</c:v>
                </c:pt>
                <c:pt idx="4">
                  <c:v>28</c:v>
                </c:pt>
                <c:pt idx="5">
                  <c:v>30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64-4D38-98A6-1DAE300317A0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64-4D38-98A6-1DAE300317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631680"/>
        <c:axId val="78633216"/>
      </c:barChart>
      <c:catAx>
        <c:axId val="786316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332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86332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316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38</c:v>
                </c:pt>
                <c:pt idx="1">
                  <c:v>52</c:v>
                </c:pt>
                <c:pt idx="2">
                  <c:v>33</c:v>
                </c:pt>
                <c:pt idx="3">
                  <c:v>26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9-4D72-B110-05D787ADAE4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F9-4D72-B110-05D787ADA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631296"/>
        <c:axId val="107132032"/>
      </c:barChart>
      <c:catAx>
        <c:axId val="786312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32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132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312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73</c:v>
                </c:pt>
                <c:pt idx="1">
                  <c:v>59</c:v>
                </c:pt>
                <c:pt idx="2">
                  <c:v>56</c:v>
                </c:pt>
                <c:pt idx="3">
                  <c:v>67</c:v>
                </c:pt>
                <c:pt idx="4">
                  <c:v>58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5E-4264-839E-43A0F2455EA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5E-4264-839E-43A0F2455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627200"/>
        <c:axId val="79040896"/>
      </c:barChart>
      <c:catAx>
        <c:axId val="786272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0408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90408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272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41</c:v>
                </c:pt>
                <c:pt idx="1">
                  <c:v>58</c:v>
                </c:pt>
                <c:pt idx="2">
                  <c:v>33</c:v>
                </c:pt>
                <c:pt idx="3">
                  <c:v>29</c:v>
                </c:pt>
                <c:pt idx="4">
                  <c:v>44</c:v>
                </c:pt>
                <c:pt idx="5">
                  <c:v>37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B5-4371-8FBD-9E17444BEF2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B5-4371-8FBD-9E17444BE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9042432"/>
        <c:axId val="106901504"/>
      </c:barChart>
      <c:catAx>
        <c:axId val="790424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015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9015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0424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53</c:v>
                </c:pt>
                <c:pt idx="2">
                  <c:v>38</c:v>
                </c:pt>
                <c:pt idx="3">
                  <c:v>38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BB-40C2-A408-36CDEE00137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BB-40C2-A408-36CDEE001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518208"/>
        <c:axId val="107541632"/>
      </c:barChart>
      <c:catAx>
        <c:axId val="1075182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416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5416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182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</c:v>
                </c:pt>
                <c:pt idx="1">
                  <c:v>45.4</c:v>
                </c:pt>
                <c:pt idx="2">
                  <c:v>33.700000000000003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12-40B4-835C-653225496D4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17.2</c:v>
                </c:pt>
                <c:pt idx="1">
                  <c:v>41.7</c:v>
                </c:pt>
                <c:pt idx="2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12-40B4-835C-653225496D4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41.3</c:v>
                </c:pt>
                <c:pt idx="2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12-40B4-835C-653225496D4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10.4</c:v>
                </c:pt>
                <c:pt idx="1">
                  <c:v>35.200000000000003</c:v>
                </c:pt>
                <c:pt idx="2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12-40B4-835C-653225496D4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9.6</c:v>
                </c:pt>
                <c:pt idx="1">
                  <c:v>30.8</c:v>
                </c:pt>
                <c:pt idx="2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12-40B4-835C-653225496D4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5.4</c:v>
                </c:pt>
                <c:pt idx="1">
                  <c:v>29.6</c:v>
                </c:pt>
                <c:pt idx="2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12-40B4-835C-653225496D4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12-40B4-835C-653225496D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7821056"/>
        <c:axId val="77854208"/>
      </c:barChart>
      <c:catAx>
        <c:axId val="7782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54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8542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8210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7.8</c:v>
                </c:pt>
                <c:pt idx="1">
                  <c:v>24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E3-42F7-B10E-C54F72DE9FD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7.7</c:v>
                </c:pt>
                <c:pt idx="1">
                  <c:v>23.7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E3-42F7-B10E-C54F72DE9FD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6.6</c:v>
                </c:pt>
                <c:pt idx="1">
                  <c:v>22.9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E3-42F7-B10E-C54F72DE9FD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3.4</c:v>
                </c:pt>
                <c:pt idx="1">
                  <c:v>18.7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E3-42F7-B10E-C54F72DE9FD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15.3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E3-42F7-B10E-C54F72DE9FD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2.1</c:v>
                </c:pt>
                <c:pt idx="1">
                  <c:v>12.3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E3-42F7-B10E-C54F72DE9FD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E3-42F7-B10E-C54F72DE9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331456"/>
        <c:axId val="75332992"/>
      </c:barChart>
      <c:catAx>
        <c:axId val="7533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32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3329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314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33.700000000000003</c:v>
                </c:pt>
                <c:pt idx="1">
                  <c:v>31.2</c:v>
                </c:pt>
                <c:pt idx="2">
                  <c:v>30.8</c:v>
                </c:pt>
                <c:pt idx="3">
                  <c:v>24.7</c:v>
                </c:pt>
                <c:pt idx="4">
                  <c:v>21.7</c:v>
                </c:pt>
                <c:pt idx="5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3B-4A65-88B1-19142302303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16.8</c:v>
                </c:pt>
                <c:pt idx="1">
                  <c:v>16.8</c:v>
                </c:pt>
                <c:pt idx="2">
                  <c:v>16</c:v>
                </c:pt>
                <c:pt idx="3">
                  <c:v>12.2</c:v>
                </c:pt>
                <c:pt idx="4">
                  <c:v>10.4</c:v>
                </c:pt>
                <c:pt idx="5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3B-4A65-88B1-19142302303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35.5</c:v>
                </c:pt>
                <c:pt idx="1">
                  <c:v>31.1</c:v>
                </c:pt>
                <c:pt idx="2">
                  <c:v>28.8</c:v>
                </c:pt>
                <c:pt idx="3">
                  <c:v>28.1</c:v>
                </c:pt>
                <c:pt idx="4">
                  <c:v>27.1</c:v>
                </c:pt>
                <c:pt idx="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93B-4A65-88B1-19142302303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40.299999999999997</c:v>
                </c:pt>
                <c:pt idx="1">
                  <c:v>40.700000000000003</c:v>
                </c:pt>
                <c:pt idx="2">
                  <c:v>42.5</c:v>
                </c:pt>
                <c:pt idx="3">
                  <c:v>41.2</c:v>
                </c:pt>
                <c:pt idx="4">
                  <c:v>39.9</c:v>
                </c:pt>
                <c:pt idx="5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93B-4A65-88B1-191423023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16160"/>
        <c:axId val="57161984"/>
      </c:lineChart>
      <c:catAx>
        <c:axId val="5711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161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1619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116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</c:v>
                </c:pt>
                <c:pt idx="1">
                  <c:v>0.1</c:v>
                </c:pt>
                <c:pt idx="2">
                  <c:v>1.2</c:v>
                </c:pt>
                <c:pt idx="3">
                  <c:v>24.3</c:v>
                </c:pt>
                <c:pt idx="4">
                  <c:v>44.4</c:v>
                </c:pt>
                <c:pt idx="5">
                  <c:v>0.7</c:v>
                </c:pt>
                <c:pt idx="6">
                  <c:v>11</c:v>
                </c:pt>
                <c:pt idx="7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2-4208-B9CA-1AEE07946BCD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2-4208-B9CA-1AEE07946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911168"/>
        <c:axId val="77912704"/>
      </c:barChart>
      <c:catAx>
        <c:axId val="7791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912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9127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9111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38.799999999999997</c:v>
                </c:pt>
                <c:pt idx="1">
                  <c:v>49.1</c:v>
                </c:pt>
                <c:pt idx="2">
                  <c:v>0</c:v>
                </c:pt>
                <c:pt idx="3">
                  <c:v>0.4</c:v>
                </c:pt>
                <c:pt idx="4">
                  <c:v>2.2999999999999998</c:v>
                </c:pt>
                <c:pt idx="5">
                  <c:v>0.6</c:v>
                </c:pt>
                <c:pt idx="6">
                  <c:v>2.2000000000000002</c:v>
                </c:pt>
                <c:pt idx="7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7-44B8-908E-81B3F5B61BA3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7-44B8-908E-81B3F5B61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788288"/>
        <c:axId val="79233792"/>
      </c:barChart>
      <c:catAx>
        <c:axId val="7778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33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2337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7882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6.1</c:v>
                </c:pt>
                <c:pt idx="1">
                  <c:v>15.3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2E-436A-8B78-D82942C6392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6.9</c:v>
                </c:pt>
                <c:pt idx="1">
                  <c:v>18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2E-436A-8B78-D82942C6392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5.9</c:v>
                </c:pt>
                <c:pt idx="1">
                  <c:v>16.899999999999999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2E-436A-8B78-D82942C6392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2.9</c:v>
                </c:pt>
                <c:pt idx="1">
                  <c:v>12.1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2E-436A-8B78-D82942C6392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2.5</c:v>
                </c:pt>
                <c:pt idx="1">
                  <c:v>14.1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2E-436A-8B78-D82942C6392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7.7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2E-436A-8B78-D82942C6392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2E-436A-8B78-D82942C63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026240"/>
        <c:axId val="76069504"/>
      </c:barChart>
      <c:catAx>
        <c:axId val="7602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69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0695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0262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11.2</c:v>
                </c:pt>
                <c:pt idx="1">
                  <c:v>13.2</c:v>
                </c:pt>
                <c:pt idx="2">
                  <c:v>12.2</c:v>
                </c:pt>
                <c:pt idx="3">
                  <c:v>8.1999999999999993</c:v>
                </c:pt>
                <c:pt idx="4">
                  <c:v>9.1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AF-45AE-A164-27707CE07BB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24.6</c:v>
                </c:pt>
                <c:pt idx="1">
                  <c:v>21.2</c:v>
                </c:pt>
                <c:pt idx="2">
                  <c:v>21.4</c:v>
                </c:pt>
                <c:pt idx="3">
                  <c:v>16.399999999999999</c:v>
                </c:pt>
                <c:pt idx="4">
                  <c:v>20.6</c:v>
                </c:pt>
                <c:pt idx="5">
                  <c:v>14.2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AF-45AE-A164-27707CE07BB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67.099999999999994</c:v>
                </c:pt>
                <c:pt idx="1">
                  <c:v>69.2</c:v>
                </c:pt>
                <c:pt idx="2">
                  <c:v>68.2</c:v>
                </c:pt>
                <c:pt idx="3">
                  <c:v>71.3</c:v>
                </c:pt>
                <c:pt idx="4">
                  <c:v>69.400000000000006</c:v>
                </c:pt>
                <c:pt idx="5">
                  <c:v>71.900000000000006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AF-45AE-A164-27707CE07B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945088"/>
        <c:axId val="79329920"/>
      </c:lineChart>
      <c:catAx>
        <c:axId val="7594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329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3299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945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Clay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Clay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3349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454416"/>
              </p:ext>
            </p:extLst>
          </p:nvPr>
        </p:nvGraphicFramePr>
        <p:xfrm>
          <a:off x="37578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Clay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30829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Clay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787563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Clay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Clay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7702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02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Clay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61915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Clay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Clay County, 2006-2016</a:t>
            </a:r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235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26587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Clay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948951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Clay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Clay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1,517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4.6 percentage points for M.S. prevalence rates and 5.1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Clay County, past-30-day alcohol use was reported at 19.8%,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16.8% in 2006 to 8.2%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11.2% in 2006 to 5.0%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16.3% of high school students have ridden in a car with a driver who was under the influence of alcohol, and 19.7%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220186"/>
              </p:ext>
            </p:extLst>
          </p:nvPr>
        </p:nvGraphicFramePr>
        <p:xfrm>
          <a:off x="38428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Clay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80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Clay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6435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Clay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0528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Clay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2142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Clay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37500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Clay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Clay County,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3.6% in 2006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4.3% in 2012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675366"/>
              </p:ext>
            </p:extLst>
          </p:nvPr>
        </p:nvGraphicFramePr>
        <p:xfrm>
          <a:off x="361950" y="16002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Clay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823905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Clay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86315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Clay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Clay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Clay County, 27.4% of students have been socially bullied, 11.1% have been physically bullied, and 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2.1% of students have belonged to a gang, and 1.3%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8880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9509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43300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6573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5997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Clay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824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8309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(52%)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Clay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3447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39.0% for lifetime use and 19.8% for past-30-day use, alcohol is the most commonly used drug among Clay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(29.2% lifetime and 12.8% past-30-day) and marijuana (22.2% lifetime and 11.0%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5.0% for cigarettes to 0.0%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2381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Clay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546492"/>
              </p:ext>
            </p:extLst>
          </p:nvPr>
        </p:nvGraphicFramePr>
        <p:xfrm>
          <a:off x="36716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Clay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9157</TotalTime>
  <Words>1356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Clay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2025-06-23T15:39:32Z</dcterms:modified>
</cp:coreProperties>
</file>