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irtu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Prescription Pain Relievers</c:v>
                </c:pt>
                <c:pt idx="6">
                  <c:v>LSD, PCP or Mushrooms</c:v>
                </c:pt>
                <c:pt idx="7">
                  <c:v>Synthetic Marijuana*</c:v>
                </c:pt>
                <c:pt idx="8">
                  <c:v>Depressants</c:v>
                </c:pt>
                <c:pt idx="9">
                  <c:v>Over-the-Counter Drugs</c:v>
                </c:pt>
                <c:pt idx="10">
                  <c:v>Inhalants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Needle to Inject Illegal Drugs*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46</c:v>
                </c:pt>
                <c:pt idx="1">
                  <c:v>29.5</c:v>
                </c:pt>
                <c:pt idx="2">
                  <c:v>27.8</c:v>
                </c:pt>
                <c:pt idx="3">
                  <c:v>21.6</c:v>
                </c:pt>
                <c:pt idx="4">
                  <c:v>21.2</c:v>
                </c:pt>
                <c:pt idx="5">
                  <c:v>6.5</c:v>
                </c:pt>
                <c:pt idx="6">
                  <c:v>6.1</c:v>
                </c:pt>
                <c:pt idx="7">
                  <c:v>5.6</c:v>
                </c:pt>
                <c:pt idx="8">
                  <c:v>4.9000000000000004</c:v>
                </c:pt>
                <c:pt idx="9">
                  <c:v>4.4000000000000004</c:v>
                </c:pt>
                <c:pt idx="10">
                  <c:v>3.7</c:v>
                </c:pt>
                <c:pt idx="11">
                  <c:v>3.3</c:v>
                </c:pt>
                <c:pt idx="12">
                  <c:v>1.8</c:v>
                </c:pt>
                <c:pt idx="13">
                  <c:v>1.3</c:v>
                </c:pt>
                <c:pt idx="14">
                  <c:v>0.6</c:v>
                </c:pt>
                <c:pt idx="15">
                  <c:v>0.6</c:v>
                </c:pt>
                <c:pt idx="16">
                  <c:v>0.5</c:v>
                </c:pt>
                <c:pt idx="17">
                  <c:v>0.2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D0-4F57-A27E-06455CC94E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9134208"/>
        <c:axId val="96086272"/>
      </c:barChart>
      <c:catAx>
        <c:axId val="8913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86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862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1342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29.5</c:v>
                </c:pt>
                <c:pt idx="1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A1-4532-AF8A-29EE1E21AA6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A1-4532-AF8A-29EE1E21A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764608"/>
        <c:axId val="67766144"/>
      </c:barChart>
      <c:catAx>
        <c:axId val="6776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66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6614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646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6.4</c:v>
                </c:pt>
                <c:pt idx="1">
                  <c:v>16.899999999999999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39-47CC-87A1-C16200C1A2F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7.6</c:v>
                </c:pt>
                <c:pt idx="1">
                  <c:v>16.100000000000001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39-47CC-87A1-C16200C1A2F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9</c:v>
                </c:pt>
                <c:pt idx="1">
                  <c:v>16.399999999999999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39-47CC-87A1-C16200C1A2F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7</c:v>
                </c:pt>
                <c:pt idx="1">
                  <c:v>19.3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39-47CC-87A1-C16200C1A2F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7.4</c:v>
                </c:pt>
                <c:pt idx="1">
                  <c:v>20.100000000000001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39-47CC-87A1-C16200C1A2F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26.9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E39-47CC-87A1-C16200C1A2F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39-47CC-87A1-C16200C1A2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855488"/>
        <c:axId val="67857024"/>
      </c:barChart>
      <c:catAx>
        <c:axId val="67855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57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5702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554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12.3</c:v>
                </c:pt>
                <c:pt idx="1">
                  <c:v>12.4</c:v>
                </c:pt>
                <c:pt idx="2">
                  <c:v>13.3</c:v>
                </c:pt>
                <c:pt idx="3">
                  <c:v>14.2</c:v>
                </c:pt>
                <c:pt idx="4">
                  <c:v>15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9B-4E5C-8DD8-C444CEA6ADC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16.2</c:v>
                </c:pt>
                <c:pt idx="1">
                  <c:v>11.9</c:v>
                </c:pt>
                <c:pt idx="2">
                  <c:v>14.2</c:v>
                </c:pt>
                <c:pt idx="3">
                  <c:v>13.8</c:v>
                </c:pt>
                <c:pt idx="4">
                  <c:v>15.6</c:v>
                </c:pt>
                <c:pt idx="5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19B-4E5C-8DD8-C444CEA6ADC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31.5</c:v>
                </c:pt>
                <c:pt idx="1">
                  <c:v>27.8</c:v>
                </c:pt>
                <c:pt idx="2">
                  <c:v>26.1</c:v>
                </c:pt>
                <c:pt idx="3">
                  <c:v>24.8</c:v>
                </c:pt>
                <c:pt idx="4">
                  <c:v>21.9</c:v>
                </c:pt>
                <c:pt idx="5">
                  <c:v>23.1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19B-4E5C-8DD8-C444CEA6AD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082112"/>
        <c:axId val="67104768"/>
      </c:lineChart>
      <c:catAx>
        <c:axId val="67082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04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047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82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3.1</c:v>
                </c:pt>
                <c:pt idx="1">
                  <c:v>11.3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6-448A-97BF-3C63A72D448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A6-448A-97BF-3C63A72D44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781760"/>
        <c:axId val="67783296"/>
      </c:barChart>
      <c:catAx>
        <c:axId val="6778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83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832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817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25</c:v>
                </c:pt>
                <c:pt idx="1">
                  <c:v>21.5</c:v>
                </c:pt>
                <c:pt idx="2">
                  <c:v>8.4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79-45B0-9BB3-87D288CD139B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21.9</c:v>
                </c:pt>
                <c:pt idx="1">
                  <c:v>25.2</c:v>
                </c:pt>
                <c:pt idx="2">
                  <c:v>9.1999999999999993</c:v>
                </c:pt>
                <c:pt idx="3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79-45B0-9BB3-87D288CD139B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16.899999999999999</c:v>
                </c:pt>
                <c:pt idx="1">
                  <c:v>23.8</c:v>
                </c:pt>
                <c:pt idx="2">
                  <c:v>5</c:v>
                </c:pt>
                <c:pt idx="3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79-45B0-9BB3-87D288CD139B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79-45B0-9BB3-87D288CD1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92352"/>
        <c:axId val="67893888"/>
      </c:barChart>
      <c:catAx>
        <c:axId val="67892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93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9388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92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6.5</c:v>
                </c:pt>
                <c:pt idx="1">
                  <c:v>1.8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06-4160-A33C-CB19E5A5156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4.5</c:v>
                </c:pt>
                <c:pt idx="1">
                  <c:v>2.5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06-4160-A33C-CB19E5A5156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</c:v>
                </c:pt>
                <c:pt idx="1">
                  <c:v>2.2000000000000002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06-4160-A33C-CB19E5A5156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3.7</c:v>
                </c:pt>
                <c:pt idx="1">
                  <c:v>2.6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06-4160-A33C-CB19E5A5156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4.7</c:v>
                </c:pt>
                <c:pt idx="1">
                  <c:v>1.6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06-4160-A33C-CB19E5A5156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2.1</c:v>
                </c:pt>
                <c:pt idx="1">
                  <c:v>1.2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06-4160-A33C-CB19E5A5156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06-4160-A33C-CB19E5A515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33696"/>
        <c:axId val="89066496"/>
      </c:barChart>
      <c:catAx>
        <c:axId val="6793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066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0664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336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3.1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E-4854-A405-B55F2D20EB3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1.6</c:v>
                </c:pt>
                <c:pt idx="1">
                  <c:v>3.3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2E-4854-A405-B55F2D20EB3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3</c:v>
                </c:pt>
                <c:pt idx="1">
                  <c:v>2.5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2E-4854-A405-B55F2D20EB3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0.8</c:v>
                </c:pt>
                <c:pt idx="1">
                  <c:v>3.7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2E-4854-A405-B55F2D20EB3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2E-4854-A405-B55F2D20E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618496"/>
        <c:axId val="90636672"/>
      </c:barChart>
      <c:catAx>
        <c:axId val="9061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636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6366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618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4.0999999999999996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D2-4CEB-B1D4-976A62E3188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4.5999999999999996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D2-4CEB-B1D4-976A62E3188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3.6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D2-4CEB-B1D4-976A62E3188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D2-4CEB-B1D4-976A62E3188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1.6</c:v>
                </c:pt>
                <c:pt idx="1">
                  <c:v>4.3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D2-4CEB-B1D4-976A62E3188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D2-4CEB-B1D4-976A62E3188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D2-4CEB-B1D4-976A62E31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853376"/>
        <c:axId val="97286784"/>
      </c:barChart>
      <c:catAx>
        <c:axId val="9685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86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2867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533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3.2</c:v>
                </c:pt>
                <c:pt idx="1">
                  <c:v>7.5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87-4FF0-9089-A3D21BDA7E0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5</c:v>
                </c:pt>
                <c:pt idx="1">
                  <c:v>5.2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87-4FF0-9089-A3D21BDA7E0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4.7</c:v>
                </c:pt>
                <c:pt idx="1">
                  <c:v>5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87-4FF0-9089-A3D21BDA7E0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1.9</c:v>
                </c:pt>
                <c:pt idx="1">
                  <c:v>5.0999999999999996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87-4FF0-9089-A3D21BDA7E0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1.3</c:v>
                </c:pt>
                <c:pt idx="1">
                  <c:v>4.0999999999999996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87-4FF0-9089-A3D21BDA7E0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87-4FF0-9089-A3D21BDA7E0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87-4FF0-9089-A3D21BDA7E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40352"/>
        <c:axId val="67942656"/>
      </c:barChart>
      <c:catAx>
        <c:axId val="6794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4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426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403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0.5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7-40E3-9723-CD5136A6B61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1.8</c:v>
                </c:pt>
                <c:pt idx="1">
                  <c:v>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D7-40E3-9723-CD5136A6B61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D7-40E3-9723-CD5136A6B61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D7-40E3-9723-CD5136A6B61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0.8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D7-40E3-9723-CD5136A6B61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3D7-40E3-9723-CD5136A6B61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D7-40E3-9723-CD5136A6B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959808"/>
        <c:axId val="85984384"/>
      </c:barChart>
      <c:catAx>
        <c:axId val="67959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598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9843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598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20-4051-9C08-8E1EBCE683E7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LSD, PCP or Mushrooms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Inhalants</c:v>
                </c:pt>
                <c:pt idx="10">
                  <c:v>Club Drugs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Steroids (without a doctor’s order)</c:v>
                </c:pt>
                <c:pt idx="14">
                  <c:v>Synthetic Marijuana*</c:v>
                </c:pt>
                <c:pt idx="15">
                  <c:v>Heroin</c:v>
                </c:pt>
                <c:pt idx="16">
                  <c:v>Methamphetamine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19.600000000000001</c:v>
                </c:pt>
                <c:pt idx="1">
                  <c:v>18</c:v>
                </c:pt>
                <c:pt idx="2">
                  <c:v>12.3</c:v>
                </c:pt>
                <c:pt idx="3">
                  <c:v>10</c:v>
                </c:pt>
                <c:pt idx="4">
                  <c:v>6</c:v>
                </c:pt>
                <c:pt idx="5">
                  <c:v>2.8</c:v>
                </c:pt>
                <c:pt idx="6">
                  <c:v>2.8</c:v>
                </c:pt>
                <c:pt idx="7">
                  <c:v>2.5</c:v>
                </c:pt>
                <c:pt idx="8">
                  <c:v>2.2000000000000002</c:v>
                </c:pt>
                <c:pt idx="9">
                  <c:v>1.5</c:v>
                </c:pt>
                <c:pt idx="10">
                  <c:v>0.8</c:v>
                </c:pt>
                <c:pt idx="11">
                  <c:v>0.7</c:v>
                </c:pt>
                <c:pt idx="12">
                  <c:v>0.4</c:v>
                </c:pt>
                <c:pt idx="13">
                  <c:v>0.2</c:v>
                </c:pt>
                <c:pt idx="14">
                  <c:v>0.2</c:v>
                </c:pt>
                <c:pt idx="15">
                  <c:v>0.1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20-4051-9C08-8E1EBCE68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6366976"/>
        <c:axId val="96368896"/>
      </c:barChart>
      <c:catAx>
        <c:axId val="9636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6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3688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66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21.7</c:v>
                </c:pt>
                <c:pt idx="1">
                  <c:v>8.6999999999999993</c:v>
                </c:pt>
                <c:pt idx="2">
                  <c:v>7</c:v>
                </c:pt>
                <c:pt idx="3">
                  <c:v>28.6</c:v>
                </c:pt>
                <c:pt idx="4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6A-40F0-87BF-CAC7D46F377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6A-40F0-87BF-CAC7D46F37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003072"/>
        <c:axId val="86008960"/>
      </c:barChart>
      <c:catAx>
        <c:axId val="8600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08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0089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003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9.8000000000000007</c:v>
                </c:pt>
                <c:pt idx="1">
                  <c:v>5.7</c:v>
                </c:pt>
                <c:pt idx="2">
                  <c:v>1</c:v>
                </c:pt>
                <c:pt idx="3">
                  <c:v>1.7</c:v>
                </c:pt>
                <c:pt idx="4">
                  <c:v>0</c:v>
                </c:pt>
                <c:pt idx="5">
                  <c:v>10.8</c:v>
                </c:pt>
                <c:pt idx="6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3D-47E7-9111-44AC19F5E3FC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3D-47E7-9111-44AC19F5E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856064"/>
        <c:axId val="88857600"/>
      </c:barChart>
      <c:catAx>
        <c:axId val="8885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57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85760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560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</c:v>
                </c:pt>
                <c:pt idx="1">
                  <c:v>25.6</c:v>
                </c:pt>
                <c:pt idx="2">
                  <c:v>37.9</c:v>
                </c:pt>
                <c:pt idx="3">
                  <c:v>9.5</c:v>
                </c:pt>
                <c:pt idx="4">
                  <c:v>4.8</c:v>
                </c:pt>
                <c:pt idx="5">
                  <c:v>12.7</c:v>
                </c:pt>
                <c:pt idx="6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C-4A78-9C8E-52ED10072B5A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</c:v>
                </c:pt>
                <c:pt idx="1">
                  <c:v>11.8</c:v>
                </c:pt>
                <c:pt idx="2">
                  <c:v>23.6</c:v>
                </c:pt>
                <c:pt idx="3">
                  <c:v>11.9</c:v>
                </c:pt>
                <c:pt idx="4">
                  <c:v>5.9</c:v>
                </c:pt>
                <c:pt idx="5">
                  <c:v>9.6999999999999993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2C-4A78-9C8E-52ED10072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854528"/>
        <c:axId val="88861312"/>
      </c:barChart>
      <c:catAx>
        <c:axId val="8885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61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8613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54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</c:v>
                </c:pt>
                <c:pt idx="1">
                  <c:v>24.6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48-4733-8E27-19B930FFBA17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48-4733-8E27-19B930FFBA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6732800"/>
        <c:axId val="86735104"/>
      </c:barChart>
      <c:catAx>
        <c:axId val="8673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35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7351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32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54</c:v>
                </c:pt>
                <c:pt idx="1">
                  <c:v>61</c:v>
                </c:pt>
                <c:pt idx="2">
                  <c:v>56</c:v>
                </c:pt>
                <c:pt idx="3">
                  <c:v>60</c:v>
                </c:pt>
                <c:pt idx="4">
                  <c:v>56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E3-4DD3-A0E0-E5B249531DBF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E3-4DD3-A0E0-E5B249531D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739968"/>
        <c:axId val="86753280"/>
      </c:barChart>
      <c:catAx>
        <c:axId val="86739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532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67532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39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59</c:v>
                </c:pt>
                <c:pt idx="2">
                  <c:v>38</c:v>
                </c:pt>
                <c:pt idx="3">
                  <c:v>37</c:v>
                </c:pt>
                <c:pt idx="4">
                  <c:v>31</c:v>
                </c:pt>
                <c:pt idx="5">
                  <c:v>38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B0-4DE8-8E89-2765224BC2B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B0-4DE8-8E89-2765224BC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737664"/>
        <c:axId val="88862720"/>
      </c:barChart>
      <c:catAx>
        <c:axId val="86737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8627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8627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37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37</c:v>
                </c:pt>
                <c:pt idx="1">
                  <c:v>58</c:v>
                </c:pt>
                <c:pt idx="2">
                  <c:v>37</c:v>
                </c:pt>
                <c:pt idx="3">
                  <c:v>34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0-49A5-9B87-4AD367487FF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D0-49A5-9B87-4AD367487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587776"/>
        <c:axId val="97083392"/>
      </c:barChart>
      <c:catAx>
        <c:axId val="96587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833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0833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87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74</c:v>
                </c:pt>
                <c:pt idx="1">
                  <c:v>56</c:v>
                </c:pt>
                <c:pt idx="2">
                  <c:v>53</c:v>
                </c:pt>
                <c:pt idx="3">
                  <c:v>60</c:v>
                </c:pt>
                <c:pt idx="4">
                  <c:v>60</c:v>
                </c:pt>
                <c:pt idx="5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5-445C-BFAA-972AC12E95E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25-445C-BFAA-972AC12E95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7755392"/>
        <c:axId val="86759296"/>
      </c:barChart>
      <c:catAx>
        <c:axId val="677553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59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6759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553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57</c:v>
                </c:pt>
                <c:pt idx="2">
                  <c:v>42</c:v>
                </c:pt>
                <c:pt idx="3">
                  <c:v>40</c:v>
                </c:pt>
                <c:pt idx="4">
                  <c:v>55</c:v>
                </c:pt>
                <c:pt idx="5">
                  <c:v>33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3-47B1-A9F4-4C54E165BE57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3-47B1-A9F4-4C54E165BE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757376"/>
        <c:axId val="96202752"/>
      </c:barChart>
      <c:catAx>
        <c:axId val="86757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027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2027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757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57</c:v>
                </c:pt>
                <c:pt idx="2">
                  <c:v>44</c:v>
                </c:pt>
                <c:pt idx="3">
                  <c:v>45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46-41AF-8BDE-444D6EF1D4B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46-41AF-8BDE-444D6EF1D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699136"/>
        <c:axId val="96701440"/>
      </c:barChart>
      <c:catAx>
        <c:axId val="966991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014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7014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991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25.5</c:v>
                </c:pt>
                <c:pt idx="1">
                  <c:v>48.7</c:v>
                </c:pt>
                <c:pt idx="2">
                  <c:v>38.6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B6-4954-B564-DCEA9B02A38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21.3</c:v>
                </c:pt>
                <c:pt idx="1">
                  <c:v>42.9</c:v>
                </c:pt>
                <c:pt idx="2">
                  <c:v>33.700000000000003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B6-4954-B564-DCEA9B02A38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18</c:v>
                </c:pt>
                <c:pt idx="1">
                  <c:v>41.3</c:v>
                </c:pt>
                <c:pt idx="2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B6-4954-B564-DCEA9B02A38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38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B6-4954-B564-DCEA9B02A38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14.2</c:v>
                </c:pt>
                <c:pt idx="1">
                  <c:v>40.700000000000003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B6-4954-B564-DCEA9B02A38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6.8</c:v>
                </c:pt>
                <c:pt idx="1">
                  <c:v>28.1</c:v>
                </c:pt>
                <c:pt idx="2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B6-4954-B564-DCEA9B02A38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B6-4954-B564-DCEA9B02A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591232"/>
        <c:axId val="96683136"/>
      </c:barChart>
      <c:catAx>
        <c:axId val="9659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83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68313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91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11.5</c:v>
                </c:pt>
                <c:pt idx="1">
                  <c:v>30.7</c:v>
                </c:pt>
                <c:pt idx="2">
                  <c:v>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6-4F29-9C5F-93785533D2E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10.3</c:v>
                </c:pt>
                <c:pt idx="1">
                  <c:v>25.2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76-4F29-9C5F-93785533D2E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9.5</c:v>
                </c:pt>
                <c:pt idx="1">
                  <c:v>23.3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76-4F29-9C5F-93785533D2E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6.6</c:v>
                </c:pt>
                <c:pt idx="1">
                  <c:v>21.2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76-4F29-9C5F-93785533D2E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6</c:v>
                </c:pt>
                <c:pt idx="1">
                  <c:v>18.2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76-4F29-9C5F-93785533D2E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1.6</c:v>
                </c:pt>
                <c:pt idx="1">
                  <c:v>15.6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76-4F29-9C5F-93785533D2E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76-4F29-9C5F-93785533D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807936"/>
        <c:axId val="96818304"/>
      </c:barChart>
      <c:catAx>
        <c:axId val="9680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1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81830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07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38.6</c:v>
                </c:pt>
                <c:pt idx="1">
                  <c:v>33.700000000000003</c:v>
                </c:pt>
                <c:pt idx="2">
                  <c:v>31.6</c:v>
                </c:pt>
                <c:pt idx="3">
                  <c:v>29.5</c:v>
                </c:pt>
                <c:pt idx="4">
                  <c:v>30</c:v>
                </c:pt>
                <c:pt idx="5">
                  <c:v>19.600000000000001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B6-4DC6-B8FE-77F1EE087884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22.3</c:v>
                </c:pt>
                <c:pt idx="1">
                  <c:v>18.8</c:v>
                </c:pt>
                <c:pt idx="2">
                  <c:v>17.5</c:v>
                </c:pt>
                <c:pt idx="3">
                  <c:v>15.2</c:v>
                </c:pt>
                <c:pt idx="4">
                  <c:v>13.2</c:v>
                </c:pt>
                <c:pt idx="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8B6-4DC6-B8FE-77F1EE087884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27.9</c:v>
                </c:pt>
                <c:pt idx="1">
                  <c:v>32.299999999999997</c:v>
                </c:pt>
                <c:pt idx="2">
                  <c:v>27.6</c:v>
                </c:pt>
                <c:pt idx="3">
                  <c:v>29.9</c:v>
                </c:pt>
                <c:pt idx="4">
                  <c:v>31.6</c:v>
                </c:pt>
                <c:pt idx="5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B6-4DC6-B8FE-77F1EE087884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32.6</c:v>
                </c:pt>
                <c:pt idx="1">
                  <c:v>34.299999999999997</c:v>
                </c:pt>
                <c:pt idx="2">
                  <c:v>38.9</c:v>
                </c:pt>
                <c:pt idx="3">
                  <c:v>35.6</c:v>
                </c:pt>
                <c:pt idx="4">
                  <c:v>34.700000000000003</c:v>
                </c:pt>
                <c:pt idx="5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8B6-4DC6-B8FE-77F1EE087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819072"/>
        <c:axId val="96835840"/>
      </c:lineChart>
      <c:catAx>
        <c:axId val="9681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3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8358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19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8.6</c:v>
                </c:pt>
                <c:pt idx="1">
                  <c:v>0</c:v>
                </c:pt>
                <c:pt idx="2">
                  <c:v>0</c:v>
                </c:pt>
                <c:pt idx="3">
                  <c:v>27.2</c:v>
                </c:pt>
                <c:pt idx="4">
                  <c:v>41.3</c:v>
                </c:pt>
                <c:pt idx="5">
                  <c:v>0</c:v>
                </c:pt>
                <c:pt idx="6">
                  <c:v>9.8000000000000007</c:v>
                </c:pt>
                <c:pt idx="7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4E-4C7E-9C76-39CC4D8988E8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4E-4C7E-9C76-39CC4D8988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62912"/>
        <c:axId val="67865984"/>
      </c:barChart>
      <c:catAx>
        <c:axId val="67862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65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659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629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36.1</c:v>
                </c:pt>
                <c:pt idx="1">
                  <c:v>36.799999999999997</c:v>
                </c:pt>
                <c:pt idx="2">
                  <c:v>0</c:v>
                </c:pt>
                <c:pt idx="3">
                  <c:v>0.2</c:v>
                </c:pt>
                <c:pt idx="4">
                  <c:v>3.1</c:v>
                </c:pt>
                <c:pt idx="5">
                  <c:v>0</c:v>
                </c:pt>
                <c:pt idx="6">
                  <c:v>0</c:v>
                </c:pt>
                <c:pt idx="7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B5-46EF-B521-36BC510350D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B5-46EF-B521-36BC510350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097344"/>
        <c:axId val="67707648"/>
      </c:barChart>
      <c:catAx>
        <c:axId val="6709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07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076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973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10.7</c:v>
                </c:pt>
                <c:pt idx="1">
                  <c:v>15.4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92-44F7-A6B3-D7B3695756D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10</c:v>
                </c:pt>
                <c:pt idx="1">
                  <c:v>18.100000000000001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92-44F7-A6B3-D7B3695756D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</c:v>
                </c:pt>
                <c:pt idx="1">
                  <c:v>20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92-44F7-A6B3-D7B3695756D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7.7</c:v>
                </c:pt>
                <c:pt idx="1">
                  <c:v>17.899999999999999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92-44F7-A6B3-D7B3695756D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5.7</c:v>
                </c:pt>
                <c:pt idx="1">
                  <c:v>15.2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92-44F7-A6B3-D7B3695756D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1.6</c:v>
                </c:pt>
                <c:pt idx="1">
                  <c:v>9.1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92-44F7-A6B3-D7B3695756D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C92-44F7-A6B3-D7B369575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7940608"/>
        <c:axId val="42644224"/>
      </c:barChart>
      <c:catAx>
        <c:axId val="3794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44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6442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940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13.3</c:v>
                </c:pt>
                <c:pt idx="1">
                  <c:v>14.6</c:v>
                </c:pt>
                <c:pt idx="2">
                  <c:v>15</c:v>
                </c:pt>
                <c:pt idx="3">
                  <c:v>13.7</c:v>
                </c:pt>
                <c:pt idx="4">
                  <c:v>11.3</c:v>
                </c:pt>
                <c:pt idx="5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703-4822-98B7-015155E0A0BA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29.9</c:v>
                </c:pt>
                <c:pt idx="1">
                  <c:v>27.8</c:v>
                </c:pt>
                <c:pt idx="2">
                  <c:v>23.3</c:v>
                </c:pt>
                <c:pt idx="3">
                  <c:v>24.9</c:v>
                </c:pt>
                <c:pt idx="4">
                  <c:v>21.3</c:v>
                </c:pt>
                <c:pt idx="5">
                  <c:v>16.399999999999999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703-4822-98B7-015155E0A0BA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63.6</c:v>
                </c:pt>
                <c:pt idx="1">
                  <c:v>63.8</c:v>
                </c:pt>
                <c:pt idx="2">
                  <c:v>65.2</c:v>
                </c:pt>
                <c:pt idx="3">
                  <c:v>65.2</c:v>
                </c:pt>
                <c:pt idx="4">
                  <c:v>66.099999999999994</c:v>
                </c:pt>
                <c:pt idx="5">
                  <c:v>69.2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03-4822-98B7-015155E0A0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719168"/>
        <c:axId val="67724416"/>
      </c:lineChart>
      <c:catAx>
        <c:axId val="6771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24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244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191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Citrus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Citrus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254121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2314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Citrus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9938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Citrus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0492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Citrus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Citrus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566196"/>
              </p:ext>
            </p:extLst>
          </p:nvPr>
        </p:nvGraphicFramePr>
        <p:xfrm>
          <a:off x="390525" y="1382713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8649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Citrus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27722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Citrus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Citrus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9982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1984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Citrus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64920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Citrus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Citrus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972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5.4 percentage points for M.S. prevalence rates and 6.4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Citrus County, past-30-day alcohol use was reported at 19.6%,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22.3% in 2006 to 10.0%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13.3% in 2006 to 6.0%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16.9% of high school students have ridden in a car with a driver who was under the influence of alcohol, and 23.8%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850774"/>
              </p:ext>
            </p:extLst>
          </p:nvPr>
        </p:nvGraphicFramePr>
        <p:xfrm>
          <a:off x="38428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Citrus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125033"/>
              </p:ext>
            </p:extLst>
          </p:nvPr>
        </p:nvGraphicFramePr>
        <p:xfrm>
          <a:off x="4095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Citrus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3380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Citrus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52834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Citrus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08269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Citrus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696425"/>
              </p:ext>
            </p:extLst>
          </p:nvPr>
        </p:nvGraphicFramePr>
        <p:xfrm>
          <a:off x="36913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Citrus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Citrus County, 8.7%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3.8% in 2006 to 1.5%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11.2% in 2012 to 0.2%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0522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Citrus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6087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Citrus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39577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Citrus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Citrus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Citrus County, 29.5% of students have been socially bullied, 17.5% have been physically bullied, and 10.9%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2.0% of students have belonged to a gang, and 0.9%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25468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4283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52332"/>
              </p:ext>
            </p:extLst>
          </p:nvPr>
        </p:nvGraphicFramePr>
        <p:xfrm>
          <a:off x="312493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539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8947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Citrus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289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93938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(51%)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Citrus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6659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46.0% for lifetime use and 19.6% for past-30-day use, alcohol is the most commonly used drug among Citrus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(29.5% lifetime and 12.3% past-30-day) and marijuana (27.8% lifetime and 18.0%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21.2%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6.0% for cigarettes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00837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Citrus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103098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Citrus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9154</TotalTime>
  <Words>1352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Citrus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2025-06-23T15:34:47Z</dcterms:modified>
</cp:coreProperties>
</file>