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harlott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LSD, PCP or Mushrooms</c:v>
                </c:pt>
                <c:pt idx="9">
                  <c:v>Synthetic Marijuana*</c:v>
                </c:pt>
                <c:pt idx="10">
                  <c:v>Prescription Amphetamines</c:v>
                </c:pt>
                <c:pt idx="11">
                  <c:v>Depressants</c:v>
                </c:pt>
                <c:pt idx="12">
                  <c:v>Needle to Inject Illegal Drugs*</c:v>
                </c:pt>
                <c:pt idx="13">
                  <c:v>Cocaine or Crack Cocaine</c:v>
                </c:pt>
                <c:pt idx="14">
                  <c:v>Club Drugs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Methamphetamine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38.299999999999997</c:v>
                </c:pt>
                <c:pt idx="1">
                  <c:v>31.8</c:v>
                </c:pt>
                <c:pt idx="2">
                  <c:v>23.8</c:v>
                </c:pt>
                <c:pt idx="3">
                  <c:v>18.7</c:v>
                </c:pt>
                <c:pt idx="4">
                  <c:v>18.3</c:v>
                </c:pt>
                <c:pt idx="5">
                  <c:v>5.2</c:v>
                </c:pt>
                <c:pt idx="6">
                  <c:v>5.2</c:v>
                </c:pt>
                <c:pt idx="7">
                  <c:v>5.0999999999999996</c:v>
                </c:pt>
                <c:pt idx="8">
                  <c:v>4.5</c:v>
                </c:pt>
                <c:pt idx="9">
                  <c:v>4.3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2.9</c:v>
                </c:pt>
                <c:pt idx="14">
                  <c:v>2.2000000000000002</c:v>
                </c:pt>
                <c:pt idx="15">
                  <c:v>0.9</c:v>
                </c:pt>
                <c:pt idx="16">
                  <c:v>0.9</c:v>
                </c:pt>
                <c:pt idx="17">
                  <c:v>0.9</c:v>
                </c:pt>
                <c:pt idx="18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DB-4F0D-895A-A2684C0351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8697984"/>
        <c:axId val="98706176"/>
      </c:barChart>
      <c:catAx>
        <c:axId val="98697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706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7061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979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31.8</c:v>
                </c:pt>
                <c:pt idx="1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3C-4A52-9234-2DFABFB8D3D4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3C-4A52-9234-2DFABFB8D3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018112"/>
        <c:axId val="65055744"/>
      </c:barChart>
      <c:catAx>
        <c:axId val="65018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55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05574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1811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</c:v>
                </c:pt>
                <c:pt idx="1">
                  <c:v>17.2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29-4ECF-824B-14F44EFA6F9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4.5</c:v>
                </c:pt>
                <c:pt idx="1">
                  <c:v>21.4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29-4ECF-824B-14F44EFA6F9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7.4</c:v>
                </c:pt>
                <c:pt idx="1">
                  <c:v>23</c:v>
                </c:pt>
                <c:pt idx="2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29-4ECF-824B-14F44EFA6F9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8.4</c:v>
                </c:pt>
                <c:pt idx="1">
                  <c:v>22</c:v>
                </c:pt>
                <c:pt idx="2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29-4ECF-824B-14F44EFA6F9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4.7</c:v>
                </c:pt>
                <c:pt idx="1">
                  <c:v>17.3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29-4ECF-824B-14F44EFA6F9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3.6</c:v>
                </c:pt>
                <c:pt idx="1">
                  <c:v>20.6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029-4ECF-824B-14F44EFA6F9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029-4ECF-824B-14F44EFA6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201664"/>
        <c:axId val="65220992"/>
      </c:barChart>
      <c:catAx>
        <c:axId val="65201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20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22099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016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12.6</c:v>
                </c:pt>
                <c:pt idx="1">
                  <c:v>14.6</c:v>
                </c:pt>
                <c:pt idx="2">
                  <c:v>16.600000000000001</c:v>
                </c:pt>
                <c:pt idx="3">
                  <c:v>16.5</c:v>
                </c:pt>
                <c:pt idx="4">
                  <c:v>12.2</c:v>
                </c:pt>
                <c:pt idx="5">
                  <c:v>14.1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92-4E57-851F-6C655933E793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15.6</c:v>
                </c:pt>
                <c:pt idx="1">
                  <c:v>12.1</c:v>
                </c:pt>
                <c:pt idx="2">
                  <c:v>16.7</c:v>
                </c:pt>
                <c:pt idx="3">
                  <c:v>14.1</c:v>
                </c:pt>
                <c:pt idx="4">
                  <c:v>14.4</c:v>
                </c:pt>
                <c:pt idx="5">
                  <c:v>13.2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92-4E57-851F-6C655933E793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31.4</c:v>
                </c:pt>
                <c:pt idx="1">
                  <c:v>31.3</c:v>
                </c:pt>
                <c:pt idx="2">
                  <c:v>28.9</c:v>
                </c:pt>
                <c:pt idx="3">
                  <c:v>23.9</c:v>
                </c:pt>
                <c:pt idx="4">
                  <c:v>23.7</c:v>
                </c:pt>
                <c:pt idx="5">
                  <c:v>24.9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592-4E57-851F-6C655933E7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061248"/>
        <c:axId val="65201280"/>
      </c:lineChart>
      <c:catAx>
        <c:axId val="6506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01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20128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612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4.3</c:v>
                </c:pt>
                <c:pt idx="1">
                  <c:v>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8B-4071-85AF-65EB8F357DA8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8B-4071-85AF-65EB8F357D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324160"/>
        <c:axId val="65326080"/>
      </c:barChart>
      <c:catAx>
        <c:axId val="65324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26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3260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241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23.9</c:v>
                </c:pt>
                <c:pt idx="1">
                  <c:v>26.3</c:v>
                </c:pt>
                <c:pt idx="2">
                  <c:v>8.3000000000000007</c:v>
                </c:pt>
                <c:pt idx="3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3B-4FA0-867B-BCC2FC642516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18</c:v>
                </c:pt>
                <c:pt idx="1">
                  <c:v>19.899999999999999</c:v>
                </c:pt>
                <c:pt idx="2">
                  <c:v>6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3B-4FA0-867B-BCC2FC642516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20</c:v>
                </c:pt>
                <c:pt idx="1">
                  <c:v>22.1</c:v>
                </c:pt>
                <c:pt idx="2">
                  <c:v>7.4</c:v>
                </c:pt>
                <c:pt idx="3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3B-4FA0-867B-BCC2FC642516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3B-4FA0-867B-BCC2FC6425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367040"/>
        <c:axId val="65401600"/>
      </c:barChart>
      <c:catAx>
        <c:axId val="65367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401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40160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670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5.5</c:v>
                </c:pt>
                <c:pt idx="1">
                  <c:v>1.1000000000000001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94-4DFD-83C0-787B62713C5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4.8</c:v>
                </c:pt>
                <c:pt idx="1">
                  <c:v>2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94-4DFD-83C0-787B62713C5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3.5</c:v>
                </c:pt>
                <c:pt idx="1">
                  <c:v>1.7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94-4DFD-83C0-787B62713C5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4.2</c:v>
                </c:pt>
                <c:pt idx="1">
                  <c:v>1.9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94-4DFD-83C0-787B62713C5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2.5</c:v>
                </c:pt>
                <c:pt idx="1">
                  <c:v>1.6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94-4DFD-83C0-787B62713C5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2.6</c:v>
                </c:pt>
                <c:pt idx="1">
                  <c:v>1.2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694-4DFD-83C0-787B62713C5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694-4DFD-83C0-787B62713C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184832"/>
        <c:axId val="100186368"/>
      </c:barChart>
      <c:catAx>
        <c:axId val="100184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86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1863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848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1.6</c:v>
                </c:pt>
                <c:pt idx="1">
                  <c:v>1.6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D5-47EA-B797-D37BF5AC45DB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1.2</c:v>
                </c:pt>
                <c:pt idx="1">
                  <c:v>4.5999999999999996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D5-47EA-B797-D37BF5AC45DB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D5-47EA-B797-D37BF5AC45DB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0.6</c:v>
                </c:pt>
                <c:pt idx="1">
                  <c:v>3.3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FD5-47EA-B797-D37BF5AC45DB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D5-47EA-B797-D37BF5AC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372416"/>
        <c:axId val="99662848"/>
      </c:barChart>
      <c:catAx>
        <c:axId val="99372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62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6628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3724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1.5</c:v>
                </c:pt>
                <c:pt idx="1">
                  <c:v>3.2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D0-4678-8FC1-7BFED467149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1.5</c:v>
                </c:pt>
                <c:pt idx="1">
                  <c:v>2.8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D0-4678-8FC1-7BFED467149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1.6</c:v>
                </c:pt>
                <c:pt idx="1">
                  <c:v>4.7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D0-4678-8FC1-7BFED467149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1.3</c:v>
                </c:pt>
                <c:pt idx="1">
                  <c:v>4.4000000000000004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D0-4678-8FC1-7BFED467149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0.5</c:v>
                </c:pt>
                <c:pt idx="1">
                  <c:v>2.2999999999999998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D0-4678-8FC1-7BFED467149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0.3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D0-4678-8FC1-7BFED467149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7D0-4678-8FC1-7BFED46714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274560"/>
        <c:axId val="100277632"/>
      </c:barChart>
      <c:catAx>
        <c:axId val="100274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77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2776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745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2.5</c:v>
                </c:pt>
                <c:pt idx="1">
                  <c:v>3.7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E5-4396-B0D8-1964382C0D7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1.9</c:v>
                </c:pt>
                <c:pt idx="1">
                  <c:v>3.2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E5-4396-B0D8-1964382C0D7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1.3</c:v>
                </c:pt>
                <c:pt idx="1">
                  <c:v>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E5-4396-B0D8-1964382C0D7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1.7</c:v>
                </c:pt>
                <c:pt idx="1">
                  <c:v>4.3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E5-4396-B0D8-1964382C0D7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E5-4396-B0D8-1964382C0D7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2.4</c:v>
                </c:pt>
                <c:pt idx="1">
                  <c:v>3.2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1E5-4396-B0D8-1964382C0D7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1E5-4396-B0D8-1964382C0D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334208"/>
        <c:axId val="100556160"/>
      </c:barChart>
      <c:catAx>
        <c:axId val="100334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556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5561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3342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1.4</c:v>
                </c:pt>
                <c:pt idx="1">
                  <c:v>0.9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14-413E-AE9D-9D680D3E034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0.3</c:v>
                </c:pt>
                <c:pt idx="1">
                  <c:v>1.7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14-413E-AE9D-9D680D3E034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0.6</c:v>
                </c:pt>
                <c:pt idx="1">
                  <c:v>0.8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14-413E-AE9D-9D680D3E034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0.1</c:v>
                </c:pt>
                <c:pt idx="1">
                  <c:v>1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14-413E-AE9D-9D680D3E034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0.8</c:v>
                </c:pt>
                <c:pt idx="1">
                  <c:v>1.7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14-413E-AE9D-9D680D3E034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914-413E-AE9D-9D680D3E034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14-413E-AE9D-9D680D3E0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0897408"/>
        <c:axId val="99783040"/>
      </c:barChart>
      <c:catAx>
        <c:axId val="9089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783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7830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8974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F6-4C07-ACB4-D2DEF6A9C05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Over-the-Counter Drugs</c:v>
                </c:pt>
                <c:pt idx="7">
                  <c:v>Prescription Amphetamines</c:v>
                </c:pt>
                <c:pt idx="8">
                  <c:v>Inhalants</c:v>
                </c:pt>
                <c:pt idx="9">
                  <c:v>Depressants</c:v>
                </c:pt>
                <c:pt idx="10">
                  <c:v>Club Drugs</c:v>
                </c:pt>
                <c:pt idx="11">
                  <c:v>Cocaine or Crack Cocaine</c:v>
                </c:pt>
                <c:pt idx="12">
                  <c:v>Synthetic Marijuana*</c:v>
                </c:pt>
                <c:pt idx="13">
                  <c:v>LSD, PCP or Mushrooms</c:v>
                </c:pt>
                <c:pt idx="14">
                  <c:v>Flakka*</c:v>
                </c:pt>
                <c:pt idx="15">
                  <c:v>Heroin</c:v>
                </c:pt>
                <c:pt idx="16">
                  <c:v>Methamphetamine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17.3</c:v>
                </c:pt>
                <c:pt idx="1">
                  <c:v>14.2</c:v>
                </c:pt>
                <c:pt idx="2">
                  <c:v>14.1</c:v>
                </c:pt>
                <c:pt idx="3">
                  <c:v>6.9</c:v>
                </c:pt>
                <c:pt idx="4">
                  <c:v>5.6</c:v>
                </c:pt>
                <c:pt idx="5">
                  <c:v>2.9</c:v>
                </c:pt>
                <c:pt idx="6">
                  <c:v>2.2999999999999998</c:v>
                </c:pt>
                <c:pt idx="7">
                  <c:v>1.8</c:v>
                </c:pt>
                <c:pt idx="8">
                  <c:v>1.8</c:v>
                </c:pt>
                <c:pt idx="9">
                  <c:v>1.4</c:v>
                </c:pt>
                <c:pt idx="10">
                  <c:v>1.4</c:v>
                </c:pt>
                <c:pt idx="11">
                  <c:v>1.1000000000000001</c:v>
                </c:pt>
                <c:pt idx="12">
                  <c:v>1</c:v>
                </c:pt>
                <c:pt idx="13">
                  <c:v>0.9</c:v>
                </c:pt>
                <c:pt idx="14">
                  <c:v>0.7</c:v>
                </c:pt>
                <c:pt idx="15">
                  <c:v>0.5</c:v>
                </c:pt>
                <c:pt idx="16">
                  <c:v>0.5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F6-4C07-ACB4-D2DEF6A9C0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8966912"/>
        <c:axId val="98997376"/>
      </c:barChart>
      <c:catAx>
        <c:axId val="98966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997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9973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9669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16.8</c:v>
                </c:pt>
                <c:pt idx="1">
                  <c:v>7.4</c:v>
                </c:pt>
                <c:pt idx="2">
                  <c:v>7.9</c:v>
                </c:pt>
                <c:pt idx="3">
                  <c:v>24.5</c:v>
                </c:pt>
                <c:pt idx="4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B-4EBE-AA58-7002DA8082B4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1B-4EBE-AA58-7002DA8082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0344960"/>
        <c:axId val="100504320"/>
      </c:barChart>
      <c:catAx>
        <c:axId val="100344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504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5043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3449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6.9</c:v>
                </c:pt>
                <c:pt idx="1">
                  <c:v>3.9</c:v>
                </c:pt>
                <c:pt idx="2">
                  <c:v>0.9</c:v>
                </c:pt>
                <c:pt idx="3">
                  <c:v>1</c:v>
                </c:pt>
                <c:pt idx="4">
                  <c:v>0.3</c:v>
                </c:pt>
                <c:pt idx="5">
                  <c:v>8.6999999999999993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1-4377-A181-1201CEEABAB6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E1-4377-A181-1201CEEABA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0506624"/>
        <c:axId val="100518528"/>
      </c:barChart>
      <c:catAx>
        <c:axId val="100506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518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5185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5066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8.6999999999999993</c:v>
                </c:pt>
                <c:pt idx="1">
                  <c:v>24.4</c:v>
                </c:pt>
                <c:pt idx="2">
                  <c:v>39.6</c:v>
                </c:pt>
                <c:pt idx="3">
                  <c:v>9</c:v>
                </c:pt>
                <c:pt idx="4">
                  <c:v>8.8000000000000007</c:v>
                </c:pt>
                <c:pt idx="5">
                  <c:v>14.6</c:v>
                </c:pt>
                <c:pt idx="6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29-45CC-8335-A81B92E89B61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10.3</c:v>
                </c:pt>
                <c:pt idx="1">
                  <c:v>10.1</c:v>
                </c:pt>
                <c:pt idx="2">
                  <c:v>28.7</c:v>
                </c:pt>
                <c:pt idx="3">
                  <c:v>12.5</c:v>
                </c:pt>
                <c:pt idx="4">
                  <c:v>4.9000000000000004</c:v>
                </c:pt>
                <c:pt idx="5">
                  <c:v>11.7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29-45CC-8335-A81B92E89B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0576640"/>
        <c:axId val="100578432"/>
      </c:barChart>
      <c:catAx>
        <c:axId val="10057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578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5784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5766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</c:v>
                </c:pt>
                <c:pt idx="1">
                  <c:v>11.6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98-4C23-8ECA-D5841A056608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98-4C23-8ECA-D5841A0566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638336"/>
        <c:axId val="106644224"/>
      </c:barChart>
      <c:catAx>
        <c:axId val="106638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44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64422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383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45</c:v>
                </c:pt>
                <c:pt idx="1">
                  <c:v>62</c:v>
                </c:pt>
                <c:pt idx="2">
                  <c:v>55</c:v>
                </c:pt>
                <c:pt idx="3">
                  <c:v>47</c:v>
                </c:pt>
                <c:pt idx="4">
                  <c:v>43</c:v>
                </c:pt>
                <c:pt idx="5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9F-403C-83EB-430DCB013382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9F-403C-83EB-430DCB0133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6652416"/>
        <c:axId val="106653952"/>
      </c:barChart>
      <c:catAx>
        <c:axId val="1066524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539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6539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524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43</c:v>
                </c:pt>
                <c:pt idx="1">
                  <c:v>62</c:v>
                </c:pt>
                <c:pt idx="2">
                  <c:v>35</c:v>
                </c:pt>
                <c:pt idx="3">
                  <c:v>38</c:v>
                </c:pt>
                <c:pt idx="4">
                  <c:v>30</c:v>
                </c:pt>
                <c:pt idx="5">
                  <c:v>39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D5-475C-8752-7930BD3855D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D5-475C-8752-7930BD385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6690816"/>
        <c:axId val="108072960"/>
      </c:barChart>
      <c:catAx>
        <c:axId val="1066908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0729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80729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908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37</c:v>
                </c:pt>
                <c:pt idx="1">
                  <c:v>58</c:v>
                </c:pt>
                <c:pt idx="2">
                  <c:v>38</c:v>
                </c:pt>
                <c:pt idx="3">
                  <c:v>35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E7-467D-8718-7E6962746E5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E7-467D-8718-7E6962746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293248"/>
        <c:axId val="106681472"/>
      </c:barChart>
      <c:catAx>
        <c:axId val="1002932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814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6814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932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70</c:v>
                </c:pt>
                <c:pt idx="1">
                  <c:v>54</c:v>
                </c:pt>
                <c:pt idx="2">
                  <c:v>50</c:v>
                </c:pt>
                <c:pt idx="3">
                  <c:v>63</c:v>
                </c:pt>
                <c:pt idx="4">
                  <c:v>60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BB-40EF-9D46-F50413E42BDF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BB-40EF-9D46-F50413E42B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825984"/>
        <c:axId val="62827520"/>
      </c:barChart>
      <c:catAx>
        <c:axId val="628259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8275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28275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8259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50</c:v>
                </c:pt>
                <c:pt idx="1">
                  <c:v>60</c:v>
                </c:pt>
                <c:pt idx="2">
                  <c:v>35</c:v>
                </c:pt>
                <c:pt idx="3">
                  <c:v>25</c:v>
                </c:pt>
                <c:pt idx="4">
                  <c:v>40</c:v>
                </c:pt>
                <c:pt idx="5">
                  <c:v>41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A2-4533-B725-96C55D08A073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A2-4533-B725-96C55D08A0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005568"/>
        <c:axId val="99007104"/>
      </c:barChart>
      <c:catAx>
        <c:axId val="990055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0071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90071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0055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43</c:v>
                </c:pt>
                <c:pt idx="1">
                  <c:v>56</c:v>
                </c:pt>
                <c:pt idx="2">
                  <c:v>39</c:v>
                </c:pt>
                <c:pt idx="3">
                  <c:v>42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89-4BB8-9646-639F745A57BD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89-4BB8-9646-639F745A57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342400"/>
        <c:axId val="108176128"/>
      </c:barChart>
      <c:catAx>
        <c:axId val="1003424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1761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81761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3424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23.9</c:v>
                </c:pt>
                <c:pt idx="1">
                  <c:v>45.4</c:v>
                </c:pt>
                <c:pt idx="2">
                  <c:v>36.799999999999997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5-47F4-B778-31399B49A13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15.7</c:v>
                </c:pt>
                <c:pt idx="1">
                  <c:v>43.3</c:v>
                </c:pt>
                <c:pt idx="2">
                  <c:v>32.299999999999997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5-47F4-B778-31399B49A13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14.6</c:v>
                </c:pt>
                <c:pt idx="1">
                  <c:v>36.700000000000003</c:v>
                </c:pt>
                <c:pt idx="2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25-47F4-B778-31399B49A13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13.3</c:v>
                </c:pt>
                <c:pt idx="1">
                  <c:v>35.6</c:v>
                </c:pt>
                <c:pt idx="2">
                  <c:v>26.6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C25-47F4-B778-31399B49A13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10.4</c:v>
                </c:pt>
                <c:pt idx="1">
                  <c:v>25.1</c:v>
                </c:pt>
                <c:pt idx="2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C25-47F4-B778-31399B49A13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7.9</c:v>
                </c:pt>
                <c:pt idx="1">
                  <c:v>23.1</c:v>
                </c:pt>
                <c:pt idx="2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C25-47F4-B778-31399B49A13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C25-47F4-B778-31399B49A1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469184"/>
        <c:axId val="99676928"/>
      </c:barChart>
      <c:catAx>
        <c:axId val="9946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76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6769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4691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9.1</c:v>
                </c:pt>
                <c:pt idx="1">
                  <c:v>27.5</c:v>
                </c:pt>
                <c:pt idx="2">
                  <c:v>20.100000000000001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4B-461D-B6B8-23C95D0A0F8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5.9</c:v>
                </c:pt>
                <c:pt idx="1">
                  <c:v>23.8</c:v>
                </c:pt>
                <c:pt idx="2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4B-461D-B6B8-23C95D0A0F8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8.1</c:v>
                </c:pt>
                <c:pt idx="1">
                  <c:v>20</c:v>
                </c:pt>
                <c:pt idx="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4B-461D-B6B8-23C95D0A0F8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5</c:v>
                </c:pt>
                <c:pt idx="1">
                  <c:v>19.7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4B-461D-B6B8-23C95D0A0F8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4.5</c:v>
                </c:pt>
                <c:pt idx="1">
                  <c:v>11.9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4B-461D-B6B8-23C95D0A0F8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2.4</c:v>
                </c:pt>
                <c:pt idx="1">
                  <c:v>9.6</c:v>
                </c:pt>
                <c:pt idx="2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84B-461D-B6B8-23C95D0A0F8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84B-461D-B6B8-23C95D0A0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704832"/>
        <c:axId val="99706752"/>
      </c:barChart>
      <c:catAx>
        <c:axId val="99704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706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7067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7048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36.799999999999997</c:v>
                </c:pt>
                <c:pt idx="1">
                  <c:v>32.299999999999997</c:v>
                </c:pt>
                <c:pt idx="2">
                  <c:v>27.6</c:v>
                </c:pt>
                <c:pt idx="3">
                  <c:v>26.6</c:v>
                </c:pt>
                <c:pt idx="4">
                  <c:v>19.2</c:v>
                </c:pt>
                <c:pt idx="5">
                  <c:v>17.3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3A-4094-9050-A4CF5CB1FB7E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20.100000000000001</c:v>
                </c:pt>
                <c:pt idx="1">
                  <c:v>16.7</c:v>
                </c:pt>
                <c:pt idx="2">
                  <c:v>15.1</c:v>
                </c:pt>
                <c:pt idx="3">
                  <c:v>13.7</c:v>
                </c:pt>
                <c:pt idx="4">
                  <c:v>8.9</c:v>
                </c:pt>
                <c:pt idx="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63A-4094-9050-A4CF5CB1FB7E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36.200000000000003</c:v>
                </c:pt>
                <c:pt idx="1">
                  <c:v>33.799999999999997</c:v>
                </c:pt>
                <c:pt idx="2">
                  <c:v>26.2</c:v>
                </c:pt>
                <c:pt idx="3">
                  <c:v>22.6</c:v>
                </c:pt>
                <c:pt idx="4">
                  <c:v>19.7</c:v>
                </c:pt>
                <c:pt idx="5">
                  <c:v>19.399999999999999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63A-4094-9050-A4CF5CB1FB7E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40.6</c:v>
                </c:pt>
                <c:pt idx="1">
                  <c:v>38.9</c:v>
                </c:pt>
                <c:pt idx="2">
                  <c:v>43.2</c:v>
                </c:pt>
                <c:pt idx="3">
                  <c:v>36.799999999999997</c:v>
                </c:pt>
                <c:pt idx="4">
                  <c:v>37.6</c:v>
                </c:pt>
                <c:pt idx="5">
                  <c:v>41.2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63A-4094-9050-A4CF5CB1FB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816576"/>
        <c:axId val="99975168"/>
      </c:lineChart>
      <c:catAx>
        <c:axId val="9981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75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9751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165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7.4</c:v>
                </c:pt>
                <c:pt idx="1">
                  <c:v>0</c:v>
                </c:pt>
                <c:pt idx="2">
                  <c:v>0</c:v>
                </c:pt>
                <c:pt idx="3">
                  <c:v>10.9</c:v>
                </c:pt>
                <c:pt idx="4">
                  <c:v>59.6</c:v>
                </c:pt>
                <c:pt idx="5">
                  <c:v>2.2000000000000002</c:v>
                </c:pt>
                <c:pt idx="6">
                  <c:v>8.1</c:v>
                </c:pt>
                <c:pt idx="7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C-4A50-B698-536B8F702499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CC-4A50-B698-536B8F702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9846400"/>
        <c:axId val="100087296"/>
      </c:barChart>
      <c:catAx>
        <c:axId val="9984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087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0872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464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41.6</c:v>
                </c:pt>
                <c:pt idx="1">
                  <c:v>37.200000000000003</c:v>
                </c:pt>
                <c:pt idx="2">
                  <c:v>0</c:v>
                </c:pt>
                <c:pt idx="3">
                  <c:v>1</c:v>
                </c:pt>
                <c:pt idx="4">
                  <c:v>5.6</c:v>
                </c:pt>
                <c:pt idx="5">
                  <c:v>1.3</c:v>
                </c:pt>
                <c:pt idx="6">
                  <c:v>0.2</c:v>
                </c:pt>
                <c:pt idx="7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C2-481A-8BEB-A7EBDCE07418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C2-481A-8BEB-A7EBDCE074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1110016"/>
        <c:axId val="91211264"/>
      </c:barChart>
      <c:catAx>
        <c:axId val="91110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211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21126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11001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7.4</c:v>
                </c:pt>
                <c:pt idx="1">
                  <c:v>17.899999999999999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DB-4EFB-880E-F60630FAB70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6.9</c:v>
                </c:pt>
                <c:pt idx="1">
                  <c:v>14.7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DB-4EFB-880E-F60630FAB70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17.8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DB-4EFB-880E-F60630FAB70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5.3</c:v>
                </c:pt>
                <c:pt idx="1">
                  <c:v>17.899999999999999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DB-4EFB-880E-F60630FAB70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DB-4EFB-880E-F60630FAB70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2.8</c:v>
                </c:pt>
                <c:pt idx="1">
                  <c:v>7.4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EDB-4EFB-880E-F60630FAB70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DB-4EFB-880E-F60630FAB7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7609472"/>
        <c:axId val="37611392"/>
      </c:barChart>
      <c:catAx>
        <c:axId val="37609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611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61139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6094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13.8</c:v>
                </c:pt>
                <c:pt idx="1">
                  <c:v>11.6</c:v>
                </c:pt>
                <c:pt idx="2">
                  <c:v>13.8</c:v>
                </c:pt>
                <c:pt idx="3">
                  <c:v>12.8</c:v>
                </c:pt>
                <c:pt idx="4">
                  <c:v>7.8</c:v>
                </c:pt>
                <c:pt idx="5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32-4EDB-8B14-172C7B7BAE5C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28</c:v>
                </c:pt>
                <c:pt idx="1">
                  <c:v>26</c:v>
                </c:pt>
                <c:pt idx="2">
                  <c:v>26.4</c:v>
                </c:pt>
                <c:pt idx="3">
                  <c:v>18.8</c:v>
                </c:pt>
                <c:pt idx="4">
                  <c:v>16.100000000000001</c:v>
                </c:pt>
                <c:pt idx="5">
                  <c:v>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432-4EDB-8B14-172C7B7BAE5C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66.900000000000006</c:v>
                </c:pt>
                <c:pt idx="1">
                  <c:v>67.7</c:v>
                </c:pt>
                <c:pt idx="2">
                  <c:v>65.2</c:v>
                </c:pt>
                <c:pt idx="3">
                  <c:v>66</c:v>
                </c:pt>
                <c:pt idx="4">
                  <c:v>66.5</c:v>
                </c:pt>
                <c:pt idx="5">
                  <c:v>68.599999999999994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432-4EDB-8B14-172C7B7BAE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527744"/>
        <c:axId val="65176704"/>
      </c:lineChart>
      <c:catAx>
        <c:axId val="6452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76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17670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5277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Charlotte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Charlotte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28692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567768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Charlotte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67485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Charlotte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46824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Charlotte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Charlotte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7219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26629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Charlotte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6575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Charlotte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Charlotte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1112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11239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Charlotte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886659"/>
              </p:ext>
            </p:extLst>
          </p:nvPr>
        </p:nvGraphicFramePr>
        <p:xfrm>
          <a:off x="381000" y="14192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Charlotte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Charlotte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861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6.3 percentage points for M.S. prevalence rates and 6.4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Charlotte County, past-30-day alcohol use was reported at 17.3%,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20.1% in 2006 to 6.9%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13.8% in 2006 to 5.6%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20.0% of high school students have ridden in a car with a driver who was under the influence of alcohol, and 22.1%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87908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Charlotte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800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Charlotte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5348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Charlotte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23483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Charlotte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3256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Charlotte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633752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Charlotte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Charlotte County, 7.4%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2.9% in 2006 to 1.8%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9.6% in 2012 to 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2.6%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13995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Charlotte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19196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Charlotte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5658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Charlotte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Charlotte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(1.0%),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1.0%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(8.7%)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Charlotte County, 32.9% of students have been socially bullied, 15.7% have been physically bullied, and 11.1%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4.0% of students have belonged to a gang, and 2.5%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05873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57575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49295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5293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6826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Charlotte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56839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3588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(49%)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Charlotte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2292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38.3% for lifetime use and 17.3% for past-30-day use, alcohol is the most commonly used drug among Charlotte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(31.8% lifetime and 14.2% past-30-day) and marijuana (23.8% lifetime and 14.1%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5.6% for cigarettes to 0.2%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23712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Charlotte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341387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Charlotte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9149</TotalTime>
  <Words>1357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Charlotte County PowerPoint</dc:title>
  <dc:creator>Bert Rothenbach</dc:creator>
  <cp:lastModifiedBy>VanDyke, Misty N</cp:lastModifiedBy>
  <cp:revision>340</cp:revision>
  <dcterms:created xsi:type="dcterms:W3CDTF">2010-11-20T14:45:41Z</dcterms:created>
  <dcterms:modified xsi:type="dcterms:W3CDTF">2025-06-23T15:30:52Z</dcterms:modified>
</cp:coreProperties>
</file>